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1.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3.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2" r:id="rId1"/>
  </p:sldMasterIdLst>
  <p:notesMasterIdLst>
    <p:notesMasterId r:id="rId40"/>
  </p:notesMasterIdLst>
  <p:sldIdLst>
    <p:sldId id="256" r:id="rId2"/>
    <p:sldId id="257" r:id="rId3"/>
    <p:sldId id="259" r:id="rId4"/>
    <p:sldId id="303" r:id="rId5"/>
    <p:sldId id="261" r:id="rId6"/>
    <p:sldId id="262" r:id="rId7"/>
    <p:sldId id="263" r:id="rId8"/>
    <p:sldId id="264" r:id="rId9"/>
    <p:sldId id="277" r:id="rId10"/>
    <p:sldId id="278" r:id="rId11"/>
    <p:sldId id="279" r:id="rId12"/>
    <p:sldId id="283" r:id="rId13"/>
    <p:sldId id="284" r:id="rId14"/>
    <p:sldId id="286" r:id="rId15"/>
    <p:sldId id="265" r:id="rId16"/>
    <p:sldId id="266" r:id="rId17"/>
    <p:sldId id="288" r:id="rId18"/>
    <p:sldId id="289" r:id="rId19"/>
    <p:sldId id="267" r:id="rId20"/>
    <p:sldId id="268" r:id="rId21"/>
    <p:sldId id="304" r:id="rId22"/>
    <p:sldId id="295" r:id="rId23"/>
    <p:sldId id="281" r:id="rId24"/>
    <p:sldId id="290" r:id="rId25"/>
    <p:sldId id="292" r:id="rId26"/>
    <p:sldId id="293" r:id="rId27"/>
    <p:sldId id="294" r:id="rId28"/>
    <p:sldId id="291" r:id="rId29"/>
    <p:sldId id="296" r:id="rId30"/>
    <p:sldId id="299" r:id="rId31"/>
    <p:sldId id="301" r:id="rId32"/>
    <p:sldId id="298" r:id="rId33"/>
    <p:sldId id="269" r:id="rId34"/>
    <p:sldId id="270" r:id="rId35"/>
    <p:sldId id="280" r:id="rId36"/>
    <p:sldId id="271" r:id="rId37"/>
    <p:sldId id="272" r:id="rId38"/>
    <p:sldId id="305" r:id="rId3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EJHYHaSiSBUfuR6reOJJA==" hashData="OVVNxEgNQdAD7PixlDzDLSl1ngraV49Vs4T3G/sDKuXkMQui6yk0MpIzT6qb3RTlfKXD1R0jq/BNdw6/mlTEmA=="/>
  <p:extLst>
    <p:ext uri="{521415D9-36F7-43E2-AB2F-B90AF26B5E84}">
      <p14:sectionLst xmlns:p14="http://schemas.microsoft.com/office/powerpoint/2010/main">
        <p14:section name="Presentación" id="{F32ED908-2069-4302-8787-9E63BED24D73}">
          <p14:sldIdLst>
            <p14:sldId id="256"/>
            <p14:sldId id="257"/>
          </p14:sldIdLst>
        </p14:section>
        <p14:section name="Introducción" id="{4144CF4A-2415-469A-A0F6-628CDB5854AC}">
          <p14:sldIdLst>
            <p14:sldId id="259"/>
            <p14:sldId id="303"/>
          </p14:sldIdLst>
        </p14:section>
        <p14:section name="Objetivos" id="{EF1F7B6C-76E9-45BE-A00B-4DD53122CD4C}">
          <p14:sldIdLst>
            <p14:sldId id="261"/>
            <p14:sldId id="262"/>
          </p14:sldIdLst>
        </p14:section>
        <p14:section name="Marco teórico" id="{053B3D1C-593F-474F-BDB2-AD28416D4B66}">
          <p14:sldIdLst>
            <p14:sldId id="263"/>
            <p14:sldId id="264"/>
            <p14:sldId id="277"/>
            <p14:sldId id="278"/>
            <p14:sldId id="279"/>
            <p14:sldId id="283"/>
            <p14:sldId id="284"/>
            <p14:sldId id="286"/>
          </p14:sldIdLst>
        </p14:section>
        <p14:section name="Metodología" id="{7A02EDAC-58B6-4E8B-ABCE-B9C56B65751F}">
          <p14:sldIdLst>
            <p14:sldId id="265"/>
            <p14:sldId id="266"/>
            <p14:sldId id="288"/>
            <p14:sldId id="289"/>
          </p14:sldIdLst>
        </p14:section>
        <p14:section name="Resultados" id="{63CF4BCB-9037-426F-9C7A-63E1AFC84274}">
          <p14:sldIdLst>
            <p14:sldId id="267"/>
            <p14:sldId id="268"/>
            <p14:sldId id="304"/>
            <p14:sldId id="295"/>
            <p14:sldId id="281"/>
            <p14:sldId id="290"/>
            <p14:sldId id="292"/>
            <p14:sldId id="293"/>
            <p14:sldId id="294"/>
            <p14:sldId id="291"/>
            <p14:sldId id="296"/>
            <p14:sldId id="299"/>
            <p14:sldId id="301"/>
            <p14:sldId id="298"/>
          </p14:sldIdLst>
        </p14:section>
        <p14:section name="Conclusiones y recomendaciones" id="{0CB32B33-AD89-42A3-9A96-EE4B8A964AE0}">
          <p14:sldIdLst>
            <p14:sldId id="269"/>
            <p14:sldId id="270"/>
            <p14:sldId id="280"/>
            <p14:sldId id="271"/>
            <p14:sldId id="272"/>
            <p14:sldId id="305"/>
          </p14:sldIdLst>
        </p14:section>
      </p14:sectionLst>
    </p:ext>
    <p:ext uri="{EFAFB233-063F-42B5-8137-9DF3F51BA10A}">
      <p15:sldGuideLst xmlns:p15="http://schemas.microsoft.com/office/powerpoint/2012/main">
        <p15:guide id="1" pos="3863" userDrawn="1">
          <p15:clr>
            <a:srgbClr val="A4A3A4"/>
          </p15:clr>
        </p15:guide>
        <p15:guide id="2" orient="horz" pos="21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2" autoAdjust="0"/>
    <p:restoredTop sz="82246" autoAdjust="0"/>
  </p:normalViewPr>
  <p:slideViewPr>
    <p:cSldViewPr snapToGrid="0">
      <p:cViewPr varScale="1">
        <p:scale>
          <a:sx n="61" d="100"/>
          <a:sy n="61" d="100"/>
        </p:scale>
        <p:origin x="1062" y="72"/>
      </p:cViewPr>
      <p:guideLst>
        <p:guide pos="3863"/>
        <p:guide orient="horz" pos="2137"/>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DARIO\Desktop\Dar&#237;o\Universidad\Tesis\Documento%20escrito\Anexo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DARIO\Desktop\Dar&#237;o\Universidad\Tesis\Documento%20escrito\Anexo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DARIO\Desktop\Dar&#237;o\Universidad\Tesis\Documento%20escrito\Anexos.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DARIO\Desktop\Dar&#237;o\Universidad\Tesis\Documento%20escrito\Anex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580927384076991E-2"/>
          <c:y val="5.1342592592592592E-2"/>
          <c:w val="0.87753018372703417"/>
          <c:h val="0.8325769174686497"/>
        </c:manualLayout>
      </c:layout>
      <c:scatterChart>
        <c:scatterStyle val="lineMarker"/>
        <c:varyColors val="0"/>
        <c:ser>
          <c:idx val="0"/>
          <c:order val="0"/>
          <c:tx>
            <c:strRef>
              <c:f>'C:\Users\DARIO\Desktop\Darío\Universidad\Tesis\Series temporales\Variacion Estacional\[Var_est_v2.xlsx]CUECN'!$W$1</c:f>
              <c:strCache>
                <c:ptCount val="1"/>
                <c:pt idx="0">
                  <c:v>Coord</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76200" cap="rnd">
                <a:solidFill>
                  <a:srgbClr val="ED7D31">
                    <a:lumMod val="75000"/>
                  </a:srgbClr>
                </a:solidFill>
                <a:prstDash val="solid"/>
              </a:ln>
              <a:effectLst/>
            </c:spPr>
            <c:trendlineType val="linear"/>
            <c:dispRSqr val="0"/>
            <c:dispEq val="0"/>
          </c:trendline>
          <c:xVal>
            <c:numRef>
              <c:f>[1]CUECN!$V$2:$V$784</c:f>
              <c:numCache>
                <c:formatCode>General</c:formatCode>
                <c:ptCount val="7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375</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397</c:v>
                </c:pt>
                <c:pt idx="395">
                  <c:v>399</c:v>
                </c:pt>
                <c:pt idx="396">
                  <c:v>400</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419</c:v>
                </c:pt>
                <c:pt idx="415">
                  <c:v>422</c:v>
                </c:pt>
                <c:pt idx="416">
                  <c:v>423</c:v>
                </c:pt>
                <c:pt idx="417">
                  <c:v>425</c:v>
                </c:pt>
                <c:pt idx="418">
                  <c:v>426</c:v>
                </c:pt>
                <c:pt idx="419">
                  <c:v>427</c:v>
                </c:pt>
                <c:pt idx="420">
                  <c:v>428</c:v>
                </c:pt>
                <c:pt idx="421">
                  <c:v>429</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444</c:v>
                </c:pt>
                <c:pt idx="435">
                  <c:v>445</c:v>
                </c:pt>
                <c:pt idx="436">
                  <c:v>446</c:v>
                </c:pt>
                <c:pt idx="437">
                  <c:v>448</c:v>
                </c:pt>
                <c:pt idx="438">
                  <c:v>449</c:v>
                </c:pt>
                <c:pt idx="439">
                  <c:v>451</c:v>
                </c:pt>
                <c:pt idx="440">
                  <c:v>453</c:v>
                </c:pt>
                <c:pt idx="441">
                  <c:v>454</c:v>
                </c:pt>
                <c:pt idx="442">
                  <c:v>455</c:v>
                </c:pt>
                <c:pt idx="443">
                  <c:v>456</c:v>
                </c:pt>
                <c:pt idx="444">
                  <c:v>457</c:v>
                </c:pt>
                <c:pt idx="445">
                  <c:v>458</c:v>
                </c:pt>
                <c:pt idx="446">
                  <c:v>459</c:v>
                </c:pt>
                <c:pt idx="447">
                  <c:v>460</c:v>
                </c:pt>
                <c:pt idx="448">
                  <c:v>461</c:v>
                </c:pt>
                <c:pt idx="449">
                  <c:v>462</c:v>
                </c:pt>
                <c:pt idx="450">
                  <c:v>463</c:v>
                </c:pt>
                <c:pt idx="451">
                  <c:v>464</c:v>
                </c:pt>
                <c:pt idx="452">
                  <c:v>465</c:v>
                </c:pt>
                <c:pt idx="453">
                  <c:v>466</c:v>
                </c:pt>
                <c:pt idx="454">
                  <c:v>467</c:v>
                </c:pt>
                <c:pt idx="455">
                  <c:v>468</c:v>
                </c:pt>
                <c:pt idx="456">
                  <c:v>469</c:v>
                </c:pt>
                <c:pt idx="457">
                  <c:v>470</c:v>
                </c:pt>
                <c:pt idx="458">
                  <c:v>471</c:v>
                </c:pt>
                <c:pt idx="459">
                  <c:v>472</c:v>
                </c:pt>
                <c:pt idx="460">
                  <c:v>473</c:v>
                </c:pt>
                <c:pt idx="461">
                  <c:v>474</c:v>
                </c:pt>
                <c:pt idx="462">
                  <c:v>475</c:v>
                </c:pt>
                <c:pt idx="463">
                  <c:v>476</c:v>
                </c:pt>
                <c:pt idx="464">
                  <c:v>477</c:v>
                </c:pt>
                <c:pt idx="465">
                  <c:v>478</c:v>
                </c:pt>
                <c:pt idx="466">
                  <c:v>479</c:v>
                </c:pt>
                <c:pt idx="467">
                  <c:v>480</c:v>
                </c:pt>
                <c:pt idx="468">
                  <c:v>481</c:v>
                </c:pt>
                <c:pt idx="469">
                  <c:v>482</c:v>
                </c:pt>
                <c:pt idx="470">
                  <c:v>483</c:v>
                </c:pt>
                <c:pt idx="471">
                  <c:v>484</c:v>
                </c:pt>
                <c:pt idx="472">
                  <c:v>485</c:v>
                </c:pt>
                <c:pt idx="473">
                  <c:v>486</c:v>
                </c:pt>
                <c:pt idx="474">
                  <c:v>487</c:v>
                </c:pt>
                <c:pt idx="475">
                  <c:v>488</c:v>
                </c:pt>
                <c:pt idx="476">
                  <c:v>489</c:v>
                </c:pt>
                <c:pt idx="477">
                  <c:v>490</c:v>
                </c:pt>
                <c:pt idx="478">
                  <c:v>491</c:v>
                </c:pt>
                <c:pt idx="479">
                  <c:v>492</c:v>
                </c:pt>
                <c:pt idx="480">
                  <c:v>493</c:v>
                </c:pt>
                <c:pt idx="481">
                  <c:v>494</c:v>
                </c:pt>
                <c:pt idx="482">
                  <c:v>495</c:v>
                </c:pt>
                <c:pt idx="483">
                  <c:v>496</c:v>
                </c:pt>
                <c:pt idx="484">
                  <c:v>497</c:v>
                </c:pt>
                <c:pt idx="485">
                  <c:v>498</c:v>
                </c:pt>
                <c:pt idx="486">
                  <c:v>499</c:v>
                </c:pt>
                <c:pt idx="487">
                  <c:v>500</c:v>
                </c:pt>
                <c:pt idx="488">
                  <c:v>501</c:v>
                </c:pt>
                <c:pt idx="489">
                  <c:v>502</c:v>
                </c:pt>
                <c:pt idx="490">
                  <c:v>503</c:v>
                </c:pt>
                <c:pt idx="491">
                  <c:v>504</c:v>
                </c:pt>
                <c:pt idx="492">
                  <c:v>505</c:v>
                </c:pt>
                <c:pt idx="493">
                  <c:v>506</c:v>
                </c:pt>
                <c:pt idx="494">
                  <c:v>507</c:v>
                </c:pt>
                <c:pt idx="495">
                  <c:v>508</c:v>
                </c:pt>
                <c:pt idx="496">
                  <c:v>509</c:v>
                </c:pt>
                <c:pt idx="497">
                  <c:v>514</c:v>
                </c:pt>
                <c:pt idx="498">
                  <c:v>515</c:v>
                </c:pt>
                <c:pt idx="499">
                  <c:v>516</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544</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579</c:v>
                </c:pt>
                <c:pt idx="560">
                  <c:v>581</c:v>
                </c:pt>
                <c:pt idx="561">
                  <c:v>582</c:v>
                </c:pt>
                <c:pt idx="562">
                  <c:v>583</c:v>
                </c:pt>
                <c:pt idx="563">
                  <c:v>584</c:v>
                </c:pt>
                <c:pt idx="564">
                  <c:v>585</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607</c:v>
                </c:pt>
                <c:pt idx="586">
                  <c:v>609</c:v>
                </c:pt>
                <c:pt idx="587">
                  <c:v>610</c:v>
                </c:pt>
                <c:pt idx="588">
                  <c:v>611</c:v>
                </c:pt>
                <c:pt idx="589">
                  <c:v>612</c:v>
                </c:pt>
                <c:pt idx="590">
                  <c:v>613</c:v>
                </c:pt>
                <c:pt idx="591">
                  <c:v>614</c:v>
                </c:pt>
                <c:pt idx="592">
                  <c:v>615</c:v>
                </c:pt>
                <c:pt idx="593">
                  <c:v>616</c:v>
                </c:pt>
                <c:pt idx="594">
                  <c:v>617</c:v>
                </c:pt>
                <c:pt idx="595">
                  <c:v>618</c:v>
                </c:pt>
                <c:pt idx="596">
                  <c:v>619</c:v>
                </c:pt>
                <c:pt idx="597">
                  <c:v>620</c:v>
                </c:pt>
                <c:pt idx="598">
                  <c:v>621</c:v>
                </c:pt>
                <c:pt idx="599">
                  <c:v>622</c:v>
                </c:pt>
                <c:pt idx="600">
                  <c:v>623</c:v>
                </c:pt>
                <c:pt idx="601">
                  <c:v>624</c:v>
                </c:pt>
                <c:pt idx="602">
                  <c:v>625</c:v>
                </c:pt>
                <c:pt idx="603">
                  <c:v>626</c:v>
                </c:pt>
                <c:pt idx="604">
                  <c:v>627</c:v>
                </c:pt>
                <c:pt idx="605">
                  <c:v>628</c:v>
                </c:pt>
                <c:pt idx="606">
                  <c:v>629</c:v>
                </c:pt>
                <c:pt idx="607">
                  <c:v>630</c:v>
                </c:pt>
                <c:pt idx="608">
                  <c:v>631</c:v>
                </c:pt>
                <c:pt idx="609">
                  <c:v>632</c:v>
                </c:pt>
                <c:pt idx="610">
                  <c:v>633</c:v>
                </c:pt>
                <c:pt idx="611">
                  <c:v>634</c:v>
                </c:pt>
                <c:pt idx="612">
                  <c:v>635</c:v>
                </c:pt>
                <c:pt idx="613">
                  <c:v>636</c:v>
                </c:pt>
                <c:pt idx="614">
                  <c:v>637</c:v>
                </c:pt>
                <c:pt idx="615">
                  <c:v>638</c:v>
                </c:pt>
                <c:pt idx="616">
                  <c:v>639</c:v>
                </c:pt>
                <c:pt idx="617">
                  <c:v>640</c:v>
                </c:pt>
                <c:pt idx="618">
                  <c:v>641</c:v>
                </c:pt>
                <c:pt idx="619">
                  <c:v>642</c:v>
                </c:pt>
                <c:pt idx="620">
                  <c:v>643</c:v>
                </c:pt>
                <c:pt idx="621">
                  <c:v>644</c:v>
                </c:pt>
                <c:pt idx="622">
                  <c:v>647</c:v>
                </c:pt>
                <c:pt idx="623">
                  <c:v>648</c:v>
                </c:pt>
                <c:pt idx="624">
                  <c:v>649</c:v>
                </c:pt>
                <c:pt idx="625">
                  <c:v>650</c:v>
                </c:pt>
                <c:pt idx="626">
                  <c:v>651</c:v>
                </c:pt>
                <c:pt idx="627">
                  <c:v>652</c:v>
                </c:pt>
                <c:pt idx="628">
                  <c:v>653</c:v>
                </c:pt>
                <c:pt idx="629">
                  <c:v>654</c:v>
                </c:pt>
                <c:pt idx="630">
                  <c:v>655</c:v>
                </c:pt>
                <c:pt idx="631">
                  <c:v>656</c:v>
                </c:pt>
                <c:pt idx="632">
                  <c:v>657</c:v>
                </c:pt>
                <c:pt idx="633">
                  <c:v>658</c:v>
                </c:pt>
                <c:pt idx="634">
                  <c:v>659</c:v>
                </c:pt>
                <c:pt idx="635">
                  <c:v>660</c:v>
                </c:pt>
                <c:pt idx="636">
                  <c:v>661</c:v>
                </c:pt>
                <c:pt idx="637">
                  <c:v>662</c:v>
                </c:pt>
                <c:pt idx="638">
                  <c:v>663</c:v>
                </c:pt>
                <c:pt idx="639">
                  <c:v>664</c:v>
                </c:pt>
                <c:pt idx="640">
                  <c:v>665</c:v>
                </c:pt>
                <c:pt idx="641">
                  <c:v>666</c:v>
                </c:pt>
                <c:pt idx="642">
                  <c:v>667</c:v>
                </c:pt>
                <c:pt idx="643">
                  <c:v>668</c:v>
                </c:pt>
                <c:pt idx="644">
                  <c:v>669</c:v>
                </c:pt>
                <c:pt idx="645">
                  <c:v>670</c:v>
                </c:pt>
                <c:pt idx="646">
                  <c:v>671</c:v>
                </c:pt>
                <c:pt idx="647">
                  <c:v>672</c:v>
                </c:pt>
                <c:pt idx="648">
                  <c:v>673</c:v>
                </c:pt>
                <c:pt idx="649">
                  <c:v>674</c:v>
                </c:pt>
                <c:pt idx="650">
                  <c:v>675</c:v>
                </c:pt>
                <c:pt idx="651">
                  <c:v>676</c:v>
                </c:pt>
                <c:pt idx="652">
                  <c:v>677</c:v>
                </c:pt>
                <c:pt idx="653">
                  <c:v>678</c:v>
                </c:pt>
                <c:pt idx="654">
                  <c:v>679</c:v>
                </c:pt>
                <c:pt idx="655">
                  <c:v>680</c:v>
                </c:pt>
                <c:pt idx="656">
                  <c:v>681</c:v>
                </c:pt>
                <c:pt idx="657">
                  <c:v>683</c:v>
                </c:pt>
                <c:pt idx="658">
                  <c:v>684</c:v>
                </c:pt>
                <c:pt idx="659">
                  <c:v>685</c:v>
                </c:pt>
                <c:pt idx="660">
                  <c:v>686</c:v>
                </c:pt>
                <c:pt idx="661">
                  <c:v>687</c:v>
                </c:pt>
                <c:pt idx="662">
                  <c:v>688</c:v>
                </c:pt>
                <c:pt idx="663">
                  <c:v>689</c:v>
                </c:pt>
                <c:pt idx="664">
                  <c:v>690</c:v>
                </c:pt>
                <c:pt idx="665">
                  <c:v>691</c:v>
                </c:pt>
                <c:pt idx="666">
                  <c:v>692</c:v>
                </c:pt>
                <c:pt idx="667">
                  <c:v>693</c:v>
                </c:pt>
                <c:pt idx="668">
                  <c:v>694</c:v>
                </c:pt>
                <c:pt idx="669">
                  <c:v>695</c:v>
                </c:pt>
                <c:pt idx="670">
                  <c:v>696</c:v>
                </c:pt>
                <c:pt idx="671">
                  <c:v>697</c:v>
                </c:pt>
                <c:pt idx="672">
                  <c:v>698</c:v>
                </c:pt>
                <c:pt idx="673">
                  <c:v>699</c:v>
                </c:pt>
                <c:pt idx="674">
                  <c:v>700</c:v>
                </c:pt>
                <c:pt idx="675">
                  <c:v>701</c:v>
                </c:pt>
                <c:pt idx="676">
                  <c:v>702</c:v>
                </c:pt>
                <c:pt idx="677">
                  <c:v>703</c:v>
                </c:pt>
                <c:pt idx="678">
                  <c:v>704</c:v>
                </c:pt>
                <c:pt idx="679">
                  <c:v>705</c:v>
                </c:pt>
                <c:pt idx="680">
                  <c:v>706</c:v>
                </c:pt>
                <c:pt idx="681">
                  <c:v>707</c:v>
                </c:pt>
                <c:pt idx="682">
                  <c:v>708</c:v>
                </c:pt>
                <c:pt idx="683">
                  <c:v>709</c:v>
                </c:pt>
                <c:pt idx="684">
                  <c:v>710</c:v>
                </c:pt>
                <c:pt idx="685">
                  <c:v>711</c:v>
                </c:pt>
                <c:pt idx="686">
                  <c:v>712</c:v>
                </c:pt>
                <c:pt idx="687">
                  <c:v>713</c:v>
                </c:pt>
                <c:pt idx="688">
                  <c:v>714</c:v>
                </c:pt>
                <c:pt idx="689">
                  <c:v>715</c:v>
                </c:pt>
                <c:pt idx="690">
                  <c:v>716</c:v>
                </c:pt>
                <c:pt idx="691">
                  <c:v>717</c:v>
                </c:pt>
                <c:pt idx="692">
                  <c:v>718</c:v>
                </c:pt>
                <c:pt idx="693">
                  <c:v>719</c:v>
                </c:pt>
                <c:pt idx="694">
                  <c:v>720</c:v>
                </c:pt>
                <c:pt idx="695">
                  <c:v>722</c:v>
                </c:pt>
                <c:pt idx="696">
                  <c:v>723</c:v>
                </c:pt>
                <c:pt idx="697">
                  <c:v>724</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765</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809</c:v>
                </c:pt>
                <c:pt idx="781">
                  <c:v>810</c:v>
                </c:pt>
                <c:pt idx="782">
                  <c:v>811</c:v>
                </c:pt>
              </c:numCache>
            </c:numRef>
          </c:xVal>
          <c:yVal>
            <c:numRef>
              <c:f>[1]CUECN!$W$2:$W$784</c:f>
              <c:numCache>
                <c:formatCode>General</c:formatCode>
                <c:ptCount val="783"/>
                <c:pt idx="0">
                  <c:v>48.36569635</c:v>
                </c:pt>
                <c:pt idx="1">
                  <c:v>47.62789394</c:v>
                </c:pt>
                <c:pt idx="2">
                  <c:v>46.723895130000002</c:v>
                </c:pt>
                <c:pt idx="3">
                  <c:v>48.542903539999998</c:v>
                </c:pt>
                <c:pt idx="4">
                  <c:v>47.43501749</c:v>
                </c:pt>
                <c:pt idx="5">
                  <c:v>43.496579199999999</c:v>
                </c:pt>
                <c:pt idx="6">
                  <c:v>54.715079189999997</c:v>
                </c:pt>
                <c:pt idx="7">
                  <c:v>42.503615330000002</c:v>
                </c:pt>
                <c:pt idx="8">
                  <c:v>49.91258844</c:v>
                </c:pt>
                <c:pt idx="9">
                  <c:v>46.58795903</c:v>
                </c:pt>
                <c:pt idx="10">
                  <c:v>49.590481560000001</c:v>
                </c:pt>
                <c:pt idx="11">
                  <c:v>47.917311830000003</c:v>
                </c:pt>
                <c:pt idx="12">
                  <c:v>48.369701470000003</c:v>
                </c:pt>
                <c:pt idx="13">
                  <c:v>52.995982980000001</c:v>
                </c:pt>
                <c:pt idx="14">
                  <c:v>49.003935329999997</c:v>
                </c:pt>
                <c:pt idx="15">
                  <c:v>45.02463942</c:v>
                </c:pt>
                <c:pt idx="16">
                  <c:v>52.124516649999997</c:v>
                </c:pt>
                <c:pt idx="17">
                  <c:v>45.256805890000003</c:v>
                </c:pt>
                <c:pt idx="18">
                  <c:v>49.713502980000001</c:v>
                </c:pt>
                <c:pt idx="19">
                  <c:v>47.52585114</c:v>
                </c:pt>
                <c:pt idx="20">
                  <c:v>49.493453799999997</c:v>
                </c:pt>
                <c:pt idx="21">
                  <c:v>45.213784050000001</c:v>
                </c:pt>
                <c:pt idx="22">
                  <c:v>48.25227478</c:v>
                </c:pt>
                <c:pt idx="23">
                  <c:v>48.439197450000002</c:v>
                </c:pt>
                <c:pt idx="24">
                  <c:v>47.242456529999998</c:v>
                </c:pt>
                <c:pt idx="25">
                  <c:v>46.372769920000003</c:v>
                </c:pt>
                <c:pt idx="26">
                  <c:v>46.753910470000001</c:v>
                </c:pt>
                <c:pt idx="27">
                  <c:v>48.07637983</c:v>
                </c:pt>
                <c:pt idx="28">
                  <c:v>48.503755159999997</c:v>
                </c:pt>
                <c:pt idx="29">
                  <c:v>48.929556179999999</c:v>
                </c:pt>
                <c:pt idx="30">
                  <c:v>54.276949539999997</c:v>
                </c:pt>
                <c:pt idx="31">
                  <c:v>52.962471090000001</c:v>
                </c:pt>
                <c:pt idx="32">
                  <c:v>53.170391680000002</c:v>
                </c:pt>
                <c:pt idx="33">
                  <c:v>50.782863650000003</c:v>
                </c:pt>
                <c:pt idx="34">
                  <c:v>46.70733224</c:v>
                </c:pt>
                <c:pt idx="35">
                  <c:v>50.468704670000001</c:v>
                </c:pt>
                <c:pt idx="36">
                  <c:v>54.733443139999999</c:v>
                </c:pt>
                <c:pt idx="37">
                  <c:v>46.0109566</c:v>
                </c:pt>
                <c:pt idx="38">
                  <c:v>52.057244089999998</c:v>
                </c:pt>
                <c:pt idx="39">
                  <c:v>51.956996590000003</c:v>
                </c:pt>
                <c:pt idx="40">
                  <c:v>55.494762170000001</c:v>
                </c:pt>
                <c:pt idx="41">
                  <c:v>47.591038249999997</c:v>
                </c:pt>
                <c:pt idx="42">
                  <c:v>49.381104989999997</c:v>
                </c:pt>
                <c:pt idx="43">
                  <c:v>51.404789460000003</c:v>
                </c:pt>
                <c:pt idx="44">
                  <c:v>51.996716970000001</c:v>
                </c:pt>
                <c:pt idx="45">
                  <c:v>46.028816130000003</c:v>
                </c:pt>
                <c:pt idx="46">
                  <c:v>49.219773379999999</c:v>
                </c:pt>
                <c:pt idx="47">
                  <c:v>54.17874604</c:v>
                </c:pt>
                <c:pt idx="48">
                  <c:v>52.850073430000002</c:v>
                </c:pt>
                <c:pt idx="49">
                  <c:v>53.559588580000003</c:v>
                </c:pt>
                <c:pt idx="50">
                  <c:v>53.326032259999998</c:v>
                </c:pt>
                <c:pt idx="51">
                  <c:v>53.215890860000002</c:v>
                </c:pt>
                <c:pt idx="52">
                  <c:v>51.024500500000002</c:v>
                </c:pt>
                <c:pt idx="53">
                  <c:v>44.654982709999999</c:v>
                </c:pt>
                <c:pt idx="54">
                  <c:v>47.530941319999997</c:v>
                </c:pt>
                <c:pt idx="55">
                  <c:v>52.376910719999998</c:v>
                </c:pt>
                <c:pt idx="56">
                  <c:v>52.285976920000003</c:v>
                </c:pt>
                <c:pt idx="57">
                  <c:v>47.573982950000001</c:v>
                </c:pt>
                <c:pt idx="58">
                  <c:v>51.976361799999999</c:v>
                </c:pt>
                <c:pt idx="59">
                  <c:v>49.066440669999999</c:v>
                </c:pt>
                <c:pt idx="60">
                  <c:v>48.99480071</c:v>
                </c:pt>
                <c:pt idx="61">
                  <c:v>48.38811029</c:v>
                </c:pt>
                <c:pt idx="62">
                  <c:v>49.554658670000002</c:v>
                </c:pt>
                <c:pt idx="63">
                  <c:v>46.83131341</c:v>
                </c:pt>
                <c:pt idx="64">
                  <c:v>47.662359950000003</c:v>
                </c:pt>
                <c:pt idx="65">
                  <c:v>51.33622029</c:v>
                </c:pt>
                <c:pt idx="66">
                  <c:v>49.597675539999997</c:v>
                </c:pt>
                <c:pt idx="67">
                  <c:v>48.687977369999999</c:v>
                </c:pt>
                <c:pt idx="68">
                  <c:v>47.758505159999999</c:v>
                </c:pt>
                <c:pt idx="69">
                  <c:v>50.778028020000001</c:v>
                </c:pt>
                <c:pt idx="70">
                  <c:v>54.21383453</c:v>
                </c:pt>
                <c:pt idx="71">
                  <c:v>51.243025000000003</c:v>
                </c:pt>
                <c:pt idx="72">
                  <c:v>51.642809249999999</c:v>
                </c:pt>
                <c:pt idx="73">
                  <c:v>48.393269400000001</c:v>
                </c:pt>
                <c:pt idx="74">
                  <c:v>55.827483989999998</c:v>
                </c:pt>
                <c:pt idx="75">
                  <c:v>52.1025852</c:v>
                </c:pt>
                <c:pt idx="76">
                  <c:v>54.607867349999999</c:v>
                </c:pt>
                <c:pt idx="77">
                  <c:v>54.443086100000002</c:v>
                </c:pt>
                <c:pt idx="78">
                  <c:v>53.123967270000001</c:v>
                </c:pt>
                <c:pt idx="79">
                  <c:v>53.346328489999998</c:v>
                </c:pt>
                <c:pt idx="80">
                  <c:v>51.313988039999998</c:v>
                </c:pt>
                <c:pt idx="81">
                  <c:v>51.341426869999999</c:v>
                </c:pt>
                <c:pt idx="82">
                  <c:v>46.156798250000001</c:v>
                </c:pt>
                <c:pt idx="83">
                  <c:v>53.816023250000001</c:v>
                </c:pt>
                <c:pt idx="84">
                  <c:v>47.333608040000001</c:v>
                </c:pt>
                <c:pt idx="85">
                  <c:v>54.386397500000001</c:v>
                </c:pt>
                <c:pt idx="86">
                  <c:v>54.217401430000002</c:v>
                </c:pt>
                <c:pt idx="87">
                  <c:v>51.099411480000001</c:v>
                </c:pt>
                <c:pt idx="88">
                  <c:v>54.078488200000002</c:v>
                </c:pt>
                <c:pt idx="89">
                  <c:v>57.484156110000001</c:v>
                </c:pt>
                <c:pt idx="90">
                  <c:v>55.424364480000001</c:v>
                </c:pt>
                <c:pt idx="91">
                  <c:v>53.728175090000001</c:v>
                </c:pt>
                <c:pt idx="92">
                  <c:v>49.417304799999997</c:v>
                </c:pt>
                <c:pt idx="93">
                  <c:v>53.828604089999999</c:v>
                </c:pt>
                <c:pt idx="94">
                  <c:v>51.398717339999997</c:v>
                </c:pt>
                <c:pt idx="95">
                  <c:v>48.893485929999997</c:v>
                </c:pt>
                <c:pt idx="96">
                  <c:v>51.479160399999998</c:v>
                </c:pt>
                <c:pt idx="97">
                  <c:v>49.668878579999998</c:v>
                </c:pt>
                <c:pt idx="98">
                  <c:v>54.136119039999997</c:v>
                </c:pt>
                <c:pt idx="99">
                  <c:v>53.515659339999999</c:v>
                </c:pt>
                <c:pt idx="100">
                  <c:v>54.403302439999997</c:v>
                </c:pt>
                <c:pt idx="101">
                  <c:v>56.133745320000003</c:v>
                </c:pt>
                <c:pt idx="102">
                  <c:v>50.896794010000001</c:v>
                </c:pt>
                <c:pt idx="103">
                  <c:v>49.629436849999998</c:v>
                </c:pt>
                <c:pt idx="104">
                  <c:v>56.55247293</c:v>
                </c:pt>
                <c:pt idx="105">
                  <c:v>51.943372570000001</c:v>
                </c:pt>
                <c:pt idx="106">
                  <c:v>53.478252130000001</c:v>
                </c:pt>
                <c:pt idx="107">
                  <c:v>48.437082889999999</c:v>
                </c:pt>
                <c:pt idx="108">
                  <c:v>53.929529410000001</c:v>
                </c:pt>
                <c:pt idx="109">
                  <c:v>51.191038239999997</c:v>
                </c:pt>
                <c:pt idx="110">
                  <c:v>55.321441620000002</c:v>
                </c:pt>
                <c:pt idx="111">
                  <c:v>54.42288199</c:v>
                </c:pt>
                <c:pt idx="112">
                  <c:v>50.20851957</c:v>
                </c:pt>
                <c:pt idx="113">
                  <c:v>53.306413380000002</c:v>
                </c:pt>
                <c:pt idx="114">
                  <c:v>51.000293710000001</c:v>
                </c:pt>
                <c:pt idx="115">
                  <c:v>54.494393410000001</c:v>
                </c:pt>
                <c:pt idx="116">
                  <c:v>54.953092839999996</c:v>
                </c:pt>
                <c:pt idx="117">
                  <c:v>52.667874060000003</c:v>
                </c:pt>
                <c:pt idx="118">
                  <c:v>52.753961889999999</c:v>
                </c:pt>
                <c:pt idx="119">
                  <c:v>54.093420100000003</c:v>
                </c:pt>
                <c:pt idx="120">
                  <c:v>53.436700330000001</c:v>
                </c:pt>
                <c:pt idx="121">
                  <c:v>54.545248270000002</c:v>
                </c:pt>
                <c:pt idx="122">
                  <c:v>57.045269429999998</c:v>
                </c:pt>
                <c:pt idx="123">
                  <c:v>52.766917739999997</c:v>
                </c:pt>
                <c:pt idx="124">
                  <c:v>54.923828120000003</c:v>
                </c:pt>
                <c:pt idx="125">
                  <c:v>53.040813280000002</c:v>
                </c:pt>
                <c:pt idx="126">
                  <c:v>54.921294660000001</c:v>
                </c:pt>
                <c:pt idx="127">
                  <c:v>52.068503309999997</c:v>
                </c:pt>
                <c:pt idx="128">
                  <c:v>52.686071390000002</c:v>
                </c:pt>
                <c:pt idx="129">
                  <c:v>55.79124814</c:v>
                </c:pt>
                <c:pt idx="130">
                  <c:v>54.32955639</c:v>
                </c:pt>
                <c:pt idx="131">
                  <c:v>51.164131910000002</c:v>
                </c:pt>
                <c:pt idx="132">
                  <c:v>54.598528010000003</c:v>
                </c:pt>
                <c:pt idx="133">
                  <c:v>53.06230858</c:v>
                </c:pt>
                <c:pt idx="134">
                  <c:v>56.319830179999997</c:v>
                </c:pt>
                <c:pt idx="135">
                  <c:v>47.590902059999998</c:v>
                </c:pt>
                <c:pt idx="136">
                  <c:v>48.33899693</c:v>
                </c:pt>
                <c:pt idx="137">
                  <c:v>55.461699009999997</c:v>
                </c:pt>
                <c:pt idx="138">
                  <c:v>48.262611579999998</c:v>
                </c:pt>
                <c:pt idx="139">
                  <c:v>50.298327200000003</c:v>
                </c:pt>
                <c:pt idx="140">
                  <c:v>48.273457309999998</c:v>
                </c:pt>
                <c:pt idx="141">
                  <c:v>49.503899230000002</c:v>
                </c:pt>
                <c:pt idx="142">
                  <c:v>54.112879900000003</c:v>
                </c:pt>
                <c:pt idx="143">
                  <c:v>54.68898609</c:v>
                </c:pt>
                <c:pt idx="144">
                  <c:v>53.048275240000002</c:v>
                </c:pt>
                <c:pt idx="145">
                  <c:v>58.017465000000001</c:v>
                </c:pt>
                <c:pt idx="146">
                  <c:v>59.308163090000001</c:v>
                </c:pt>
                <c:pt idx="147">
                  <c:v>50.162176459999998</c:v>
                </c:pt>
                <c:pt idx="148">
                  <c:v>53.128316429999998</c:v>
                </c:pt>
                <c:pt idx="149">
                  <c:v>53.682638930000003</c:v>
                </c:pt>
                <c:pt idx="150">
                  <c:v>54.323726020000002</c:v>
                </c:pt>
                <c:pt idx="151">
                  <c:v>55.007701969999999</c:v>
                </c:pt>
                <c:pt idx="152">
                  <c:v>55.633510029999997</c:v>
                </c:pt>
                <c:pt idx="153">
                  <c:v>56.029473359999997</c:v>
                </c:pt>
                <c:pt idx="154">
                  <c:v>58.306442099999998</c:v>
                </c:pt>
                <c:pt idx="155">
                  <c:v>51.241664649999997</c:v>
                </c:pt>
                <c:pt idx="156">
                  <c:v>49.816772110000002</c:v>
                </c:pt>
                <c:pt idx="157">
                  <c:v>49.863766310000003</c:v>
                </c:pt>
                <c:pt idx="158">
                  <c:v>59.40181544</c:v>
                </c:pt>
                <c:pt idx="159">
                  <c:v>53.773455370000001</c:v>
                </c:pt>
                <c:pt idx="160">
                  <c:v>54.537720309999997</c:v>
                </c:pt>
                <c:pt idx="161">
                  <c:v>54.668881509999999</c:v>
                </c:pt>
                <c:pt idx="162">
                  <c:v>53.816899220000003</c:v>
                </c:pt>
                <c:pt idx="163">
                  <c:v>56.584769180000002</c:v>
                </c:pt>
                <c:pt idx="164">
                  <c:v>63.038423989999998</c:v>
                </c:pt>
                <c:pt idx="165">
                  <c:v>54.202373219999998</c:v>
                </c:pt>
                <c:pt idx="166">
                  <c:v>59.574399190000001</c:v>
                </c:pt>
                <c:pt idx="167">
                  <c:v>50.573581150000003</c:v>
                </c:pt>
                <c:pt idx="168">
                  <c:v>53.947715260000003</c:v>
                </c:pt>
                <c:pt idx="169">
                  <c:v>53.552833990000003</c:v>
                </c:pt>
                <c:pt idx="170">
                  <c:v>54.442074130000002</c:v>
                </c:pt>
                <c:pt idx="171">
                  <c:v>50.038829999999997</c:v>
                </c:pt>
                <c:pt idx="172">
                  <c:v>53.358078710000001</c:v>
                </c:pt>
                <c:pt idx="173">
                  <c:v>53.324418889999997</c:v>
                </c:pt>
                <c:pt idx="174">
                  <c:v>56.23894825</c:v>
                </c:pt>
                <c:pt idx="175">
                  <c:v>53.424594999999997</c:v>
                </c:pt>
                <c:pt idx="176">
                  <c:v>51.42271375</c:v>
                </c:pt>
                <c:pt idx="177">
                  <c:v>49.857375349999998</c:v>
                </c:pt>
                <c:pt idx="178">
                  <c:v>60.545730880000001</c:v>
                </c:pt>
                <c:pt idx="179">
                  <c:v>52.771136599999998</c:v>
                </c:pt>
                <c:pt idx="180">
                  <c:v>55.03007066</c:v>
                </c:pt>
                <c:pt idx="181">
                  <c:v>58.002525720000001</c:v>
                </c:pt>
                <c:pt idx="182">
                  <c:v>57.266733780000003</c:v>
                </c:pt>
                <c:pt idx="183">
                  <c:v>56.529534529999999</c:v>
                </c:pt>
                <c:pt idx="184">
                  <c:v>51.972785629999997</c:v>
                </c:pt>
                <c:pt idx="185">
                  <c:v>59.954910769999998</c:v>
                </c:pt>
                <c:pt idx="186">
                  <c:v>56.234416799999998</c:v>
                </c:pt>
                <c:pt idx="187">
                  <c:v>60.645969190000002</c:v>
                </c:pt>
                <c:pt idx="188">
                  <c:v>59.308368199999997</c:v>
                </c:pt>
                <c:pt idx="189">
                  <c:v>55.272003560000002</c:v>
                </c:pt>
                <c:pt idx="190">
                  <c:v>60.812959130000003</c:v>
                </c:pt>
                <c:pt idx="191">
                  <c:v>52.343305110000003</c:v>
                </c:pt>
                <c:pt idx="192">
                  <c:v>54.715406719999997</c:v>
                </c:pt>
                <c:pt idx="193">
                  <c:v>50.780084520000003</c:v>
                </c:pt>
                <c:pt idx="194">
                  <c:v>60.549542840000001</c:v>
                </c:pt>
                <c:pt idx="195">
                  <c:v>51.043882269999997</c:v>
                </c:pt>
                <c:pt idx="196">
                  <c:v>51.50084597</c:v>
                </c:pt>
                <c:pt idx="197">
                  <c:v>53.567212210000001</c:v>
                </c:pt>
                <c:pt idx="198">
                  <c:v>53.335250209999998</c:v>
                </c:pt>
                <c:pt idx="199">
                  <c:v>53.938539939999998</c:v>
                </c:pt>
                <c:pt idx="200">
                  <c:v>50.667295750000001</c:v>
                </c:pt>
                <c:pt idx="201">
                  <c:v>58.721520699999999</c:v>
                </c:pt>
                <c:pt idx="202">
                  <c:v>55.619528930000001</c:v>
                </c:pt>
                <c:pt idx="203">
                  <c:v>59.170440560000003</c:v>
                </c:pt>
                <c:pt idx="204">
                  <c:v>65.517956479999995</c:v>
                </c:pt>
                <c:pt idx="205">
                  <c:v>53.01282939</c:v>
                </c:pt>
                <c:pt idx="206">
                  <c:v>63.303372150000001</c:v>
                </c:pt>
                <c:pt idx="207">
                  <c:v>62.468487009999997</c:v>
                </c:pt>
                <c:pt idx="208">
                  <c:v>56.857508680000002</c:v>
                </c:pt>
                <c:pt idx="209">
                  <c:v>60.676308589999998</c:v>
                </c:pt>
                <c:pt idx="210">
                  <c:v>62.009392380000001</c:v>
                </c:pt>
                <c:pt idx="211">
                  <c:v>54.13478396</c:v>
                </c:pt>
                <c:pt idx="212">
                  <c:v>55.719226599999999</c:v>
                </c:pt>
                <c:pt idx="213">
                  <c:v>60.327869100000001</c:v>
                </c:pt>
                <c:pt idx="214">
                  <c:v>59.115491329999998</c:v>
                </c:pt>
                <c:pt idx="215">
                  <c:v>53.733679160000001</c:v>
                </c:pt>
                <c:pt idx="216">
                  <c:v>56.09049169</c:v>
                </c:pt>
                <c:pt idx="217">
                  <c:v>57.388037249999996</c:v>
                </c:pt>
                <c:pt idx="218">
                  <c:v>62.93462701</c:v>
                </c:pt>
                <c:pt idx="219">
                  <c:v>61.450275429999998</c:v>
                </c:pt>
                <c:pt idx="220">
                  <c:v>62.031054349999998</c:v>
                </c:pt>
                <c:pt idx="221">
                  <c:v>60.800925049999996</c:v>
                </c:pt>
                <c:pt idx="222">
                  <c:v>63.764428909999999</c:v>
                </c:pt>
                <c:pt idx="223">
                  <c:v>54.992655550000002</c:v>
                </c:pt>
                <c:pt idx="224">
                  <c:v>66.802658730000005</c:v>
                </c:pt>
                <c:pt idx="225">
                  <c:v>69.175839060000001</c:v>
                </c:pt>
                <c:pt idx="226">
                  <c:v>65.005645360000003</c:v>
                </c:pt>
                <c:pt idx="227">
                  <c:v>61.850287119999997</c:v>
                </c:pt>
                <c:pt idx="228">
                  <c:v>61.747375249999997</c:v>
                </c:pt>
                <c:pt idx="229">
                  <c:v>59.229475749999999</c:v>
                </c:pt>
                <c:pt idx="230">
                  <c:v>58.612876669999999</c:v>
                </c:pt>
                <c:pt idx="231">
                  <c:v>63.64058532</c:v>
                </c:pt>
                <c:pt idx="232">
                  <c:v>57.28773443</c:v>
                </c:pt>
                <c:pt idx="233">
                  <c:v>64.063845799999996</c:v>
                </c:pt>
                <c:pt idx="234">
                  <c:v>53.635870709999999</c:v>
                </c:pt>
                <c:pt idx="235">
                  <c:v>56.090454569999999</c:v>
                </c:pt>
                <c:pt idx="236">
                  <c:v>53.224339399999998</c:v>
                </c:pt>
                <c:pt idx="237">
                  <c:v>59.964167860000003</c:v>
                </c:pt>
                <c:pt idx="238">
                  <c:v>64.856116189999995</c:v>
                </c:pt>
                <c:pt idx="239">
                  <c:v>55.144589740000001</c:v>
                </c:pt>
                <c:pt idx="240">
                  <c:v>57.429985530000003</c:v>
                </c:pt>
                <c:pt idx="241">
                  <c:v>57.761219009999998</c:v>
                </c:pt>
                <c:pt idx="242">
                  <c:v>58.588490849999999</c:v>
                </c:pt>
                <c:pt idx="243">
                  <c:v>57.165780259999998</c:v>
                </c:pt>
                <c:pt idx="244">
                  <c:v>58.524105339999998</c:v>
                </c:pt>
                <c:pt idx="245">
                  <c:v>63.424373279999998</c:v>
                </c:pt>
                <c:pt idx="246">
                  <c:v>61.328048189999997</c:v>
                </c:pt>
                <c:pt idx="247">
                  <c:v>62.955356760000001</c:v>
                </c:pt>
                <c:pt idx="248">
                  <c:v>61.249274550000003</c:v>
                </c:pt>
                <c:pt idx="249">
                  <c:v>62.775910979999999</c:v>
                </c:pt>
                <c:pt idx="250">
                  <c:v>54.742942329999998</c:v>
                </c:pt>
                <c:pt idx="251">
                  <c:v>58.025862349999997</c:v>
                </c:pt>
                <c:pt idx="252">
                  <c:v>64.736839230000001</c:v>
                </c:pt>
                <c:pt idx="253">
                  <c:v>63.480248930000002</c:v>
                </c:pt>
                <c:pt idx="254">
                  <c:v>57.762869190000004</c:v>
                </c:pt>
                <c:pt idx="255">
                  <c:v>63.369335999999997</c:v>
                </c:pt>
                <c:pt idx="256">
                  <c:v>56.9364597</c:v>
                </c:pt>
                <c:pt idx="257">
                  <c:v>58.193297510000001</c:v>
                </c:pt>
                <c:pt idx="258">
                  <c:v>56.21141059</c:v>
                </c:pt>
                <c:pt idx="259">
                  <c:v>59.776973179999999</c:v>
                </c:pt>
                <c:pt idx="260">
                  <c:v>63.548755659999998</c:v>
                </c:pt>
                <c:pt idx="261">
                  <c:v>60.396967760000003</c:v>
                </c:pt>
                <c:pt idx="262">
                  <c:v>58.533219170000002</c:v>
                </c:pt>
                <c:pt idx="263">
                  <c:v>55.771047889999998</c:v>
                </c:pt>
                <c:pt idx="264">
                  <c:v>63.872392550000001</c:v>
                </c:pt>
                <c:pt idx="265">
                  <c:v>57.669828840000001</c:v>
                </c:pt>
                <c:pt idx="266">
                  <c:v>62.904973820000002</c:v>
                </c:pt>
                <c:pt idx="267">
                  <c:v>62.910820960000002</c:v>
                </c:pt>
                <c:pt idx="268">
                  <c:v>58.743130559999997</c:v>
                </c:pt>
                <c:pt idx="269">
                  <c:v>54.197455529999999</c:v>
                </c:pt>
                <c:pt idx="270">
                  <c:v>59.64496192</c:v>
                </c:pt>
                <c:pt idx="271">
                  <c:v>59.356524389999997</c:v>
                </c:pt>
                <c:pt idx="272">
                  <c:v>60.916142700000002</c:v>
                </c:pt>
                <c:pt idx="273">
                  <c:v>63.054507780000002</c:v>
                </c:pt>
                <c:pt idx="274">
                  <c:v>60.100602090000002</c:v>
                </c:pt>
                <c:pt idx="275">
                  <c:v>59.370276160000003</c:v>
                </c:pt>
                <c:pt idx="276">
                  <c:v>65.89571325</c:v>
                </c:pt>
                <c:pt idx="277">
                  <c:v>63.599914200000001</c:v>
                </c:pt>
                <c:pt idx="278">
                  <c:v>57.444695670000002</c:v>
                </c:pt>
                <c:pt idx="279">
                  <c:v>60.068116549999999</c:v>
                </c:pt>
                <c:pt idx="280">
                  <c:v>63.181018620000003</c:v>
                </c:pt>
                <c:pt idx="281">
                  <c:v>66.528285550000007</c:v>
                </c:pt>
                <c:pt idx="282">
                  <c:v>63.152544730000002</c:v>
                </c:pt>
                <c:pt idx="283">
                  <c:v>61.376576800000002</c:v>
                </c:pt>
                <c:pt idx="284">
                  <c:v>64.590096310000007</c:v>
                </c:pt>
                <c:pt idx="285">
                  <c:v>60.131337520000002</c:v>
                </c:pt>
                <c:pt idx="286">
                  <c:v>67.109807410000002</c:v>
                </c:pt>
                <c:pt idx="287">
                  <c:v>67.614413780000007</c:v>
                </c:pt>
                <c:pt idx="288">
                  <c:v>68.553306300000003</c:v>
                </c:pt>
                <c:pt idx="289">
                  <c:v>66.216994389999996</c:v>
                </c:pt>
                <c:pt idx="290">
                  <c:v>65.710873910000004</c:v>
                </c:pt>
                <c:pt idx="291">
                  <c:v>67.439379040000006</c:v>
                </c:pt>
                <c:pt idx="292">
                  <c:v>66.725233779999996</c:v>
                </c:pt>
                <c:pt idx="293">
                  <c:v>64.788769790000003</c:v>
                </c:pt>
                <c:pt idx="294">
                  <c:v>70.439498670000006</c:v>
                </c:pt>
                <c:pt idx="295">
                  <c:v>60.470212789999998</c:v>
                </c:pt>
                <c:pt idx="296">
                  <c:v>57.936434759999997</c:v>
                </c:pt>
                <c:pt idx="297">
                  <c:v>62.8352857</c:v>
                </c:pt>
                <c:pt idx="298">
                  <c:v>70.014422389999993</c:v>
                </c:pt>
                <c:pt idx="299">
                  <c:v>65.209203040000006</c:v>
                </c:pt>
                <c:pt idx="300">
                  <c:v>58.702911890000003</c:v>
                </c:pt>
                <c:pt idx="301">
                  <c:v>55.890927859999998</c:v>
                </c:pt>
                <c:pt idx="302">
                  <c:v>61.595624039999997</c:v>
                </c:pt>
                <c:pt idx="303">
                  <c:v>62.598614910000002</c:v>
                </c:pt>
                <c:pt idx="304">
                  <c:v>63.67553556</c:v>
                </c:pt>
                <c:pt idx="305">
                  <c:v>60.655596009999996</c:v>
                </c:pt>
                <c:pt idx="306">
                  <c:v>59.755829939999998</c:v>
                </c:pt>
                <c:pt idx="307">
                  <c:v>68.067095449999997</c:v>
                </c:pt>
                <c:pt idx="308">
                  <c:v>62.178081980000002</c:v>
                </c:pt>
                <c:pt idx="309">
                  <c:v>59.324892390000002</c:v>
                </c:pt>
                <c:pt idx="310">
                  <c:v>65.605435139999997</c:v>
                </c:pt>
                <c:pt idx="311">
                  <c:v>65.822361869999995</c:v>
                </c:pt>
                <c:pt idx="312">
                  <c:v>62.734292549999999</c:v>
                </c:pt>
                <c:pt idx="313">
                  <c:v>60.968841699999999</c:v>
                </c:pt>
                <c:pt idx="314">
                  <c:v>68.461172340000005</c:v>
                </c:pt>
                <c:pt idx="315">
                  <c:v>62.255898080000001</c:v>
                </c:pt>
                <c:pt idx="316">
                  <c:v>59.555153079999997</c:v>
                </c:pt>
                <c:pt idx="317">
                  <c:v>62.904168929999997</c:v>
                </c:pt>
                <c:pt idx="318">
                  <c:v>63.422958800000004</c:v>
                </c:pt>
                <c:pt idx="319">
                  <c:v>65.533854099999999</c:v>
                </c:pt>
                <c:pt idx="320">
                  <c:v>66.102334440000007</c:v>
                </c:pt>
                <c:pt idx="321">
                  <c:v>59.319852470000001</c:v>
                </c:pt>
                <c:pt idx="322">
                  <c:v>64.628760330000006</c:v>
                </c:pt>
                <c:pt idx="323">
                  <c:v>59.918261989999998</c:v>
                </c:pt>
                <c:pt idx="324">
                  <c:v>54.669482549999998</c:v>
                </c:pt>
                <c:pt idx="325">
                  <c:v>57.316326050000001</c:v>
                </c:pt>
                <c:pt idx="326">
                  <c:v>66.432620569999997</c:v>
                </c:pt>
                <c:pt idx="327">
                  <c:v>67.051349200000004</c:v>
                </c:pt>
                <c:pt idx="328">
                  <c:v>69.416168080000006</c:v>
                </c:pt>
                <c:pt idx="329">
                  <c:v>60.360990569999998</c:v>
                </c:pt>
                <c:pt idx="330">
                  <c:v>64.704238349999997</c:v>
                </c:pt>
                <c:pt idx="331">
                  <c:v>64.074387029999997</c:v>
                </c:pt>
                <c:pt idx="332">
                  <c:v>62.467390340000001</c:v>
                </c:pt>
                <c:pt idx="333">
                  <c:v>63.76227643</c:v>
                </c:pt>
                <c:pt idx="334">
                  <c:v>62.268168170000003</c:v>
                </c:pt>
                <c:pt idx="335">
                  <c:v>68.299689970000003</c:v>
                </c:pt>
                <c:pt idx="336">
                  <c:v>70.636014619999997</c:v>
                </c:pt>
                <c:pt idx="337">
                  <c:v>61.108688729999997</c:v>
                </c:pt>
                <c:pt idx="338">
                  <c:v>69.84607484</c:v>
                </c:pt>
                <c:pt idx="339">
                  <c:v>58.795124620000003</c:v>
                </c:pt>
                <c:pt idx="340">
                  <c:v>62.116937759999999</c:v>
                </c:pt>
                <c:pt idx="341">
                  <c:v>63.85455571</c:v>
                </c:pt>
                <c:pt idx="342">
                  <c:v>53.924200759999998</c:v>
                </c:pt>
                <c:pt idx="343">
                  <c:v>61.597115420000002</c:v>
                </c:pt>
                <c:pt idx="344">
                  <c:v>67.797311730000004</c:v>
                </c:pt>
                <c:pt idx="345">
                  <c:v>52.979141300000002</c:v>
                </c:pt>
                <c:pt idx="346">
                  <c:v>65.896562169999996</c:v>
                </c:pt>
                <c:pt idx="347">
                  <c:v>62.911691410000003</c:v>
                </c:pt>
                <c:pt idx="348">
                  <c:v>49.32824463</c:v>
                </c:pt>
                <c:pt idx="349">
                  <c:v>66.392469019999993</c:v>
                </c:pt>
                <c:pt idx="350">
                  <c:v>67.961912560000002</c:v>
                </c:pt>
                <c:pt idx="351">
                  <c:v>61.039228989999998</c:v>
                </c:pt>
                <c:pt idx="352">
                  <c:v>67.665209390000001</c:v>
                </c:pt>
                <c:pt idx="353">
                  <c:v>65.96073346</c:v>
                </c:pt>
                <c:pt idx="354">
                  <c:v>60.916811819999999</c:v>
                </c:pt>
                <c:pt idx="355">
                  <c:v>57.814030719999998</c:v>
                </c:pt>
                <c:pt idx="356">
                  <c:v>61.865999590000001</c:v>
                </c:pt>
                <c:pt idx="357">
                  <c:v>64.064682980000001</c:v>
                </c:pt>
                <c:pt idx="358">
                  <c:v>62.75775282</c:v>
                </c:pt>
                <c:pt idx="359">
                  <c:v>64.937993660000004</c:v>
                </c:pt>
                <c:pt idx="360">
                  <c:v>65.988849000000002</c:v>
                </c:pt>
                <c:pt idx="361">
                  <c:v>69.016451829999994</c:v>
                </c:pt>
                <c:pt idx="362">
                  <c:v>52.289459729999997</c:v>
                </c:pt>
                <c:pt idx="363">
                  <c:v>66.708210350000002</c:v>
                </c:pt>
                <c:pt idx="364">
                  <c:v>67.007065909999994</c:v>
                </c:pt>
                <c:pt idx="365">
                  <c:v>69.286707919999998</c:v>
                </c:pt>
                <c:pt idx="366">
                  <c:v>71.064494569999994</c:v>
                </c:pt>
                <c:pt idx="367">
                  <c:v>67.956083750000005</c:v>
                </c:pt>
                <c:pt idx="368">
                  <c:v>65.222114869999999</c:v>
                </c:pt>
                <c:pt idx="369">
                  <c:v>67.373173800000004</c:v>
                </c:pt>
                <c:pt idx="370">
                  <c:v>64.809345699999994</c:v>
                </c:pt>
                <c:pt idx="371">
                  <c:v>69.736763289999999</c:v>
                </c:pt>
                <c:pt idx="372">
                  <c:v>63.933141290000002</c:v>
                </c:pt>
                <c:pt idx="373">
                  <c:v>66.422372969999998</c:v>
                </c:pt>
                <c:pt idx="374">
                  <c:v>69.176632179999999</c:v>
                </c:pt>
                <c:pt idx="375">
                  <c:v>69.579491110000006</c:v>
                </c:pt>
                <c:pt idx="376">
                  <c:v>68.480653259999997</c:v>
                </c:pt>
                <c:pt idx="377">
                  <c:v>68.714147710000006</c:v>
                </c:pt>
                <c:pt idx="378">
                  <c:v>63.459929029999998</c:v>
                </c:pt>
                <c:pt idx="379">
                  <c:v>71.379939300000004</c:v>
                </c:pt>
                <c:pt idx="380">
                  <c:v>65.926765529999997</c:v>
                </c:pt>
                <c:pt idx="381">
                  <c:v>60.475052390000002</c:v>
                </c:pt>
                <c:pt idx="382">
                  <c:v>69.121405159999995</c:v>
                </c:pt>
                <c:pt idx="383">
                  <c:v>63.304614970000003</c:v>
                </c:pt>
                <c:pt idx="384">
                  <c:v>65.914275290000006</c:v>
                </c:pt>
                <c:pt idx="385">
                  <c:v>63.430607680000001</c:v>
                </c:pt>
                <c:pt idx="386">
                  <c:v>68.423268129999997</c:v>
                </c:pt>
                <c:pt idx="387">
                  <c:v>59.614148149999998</c:v>
                </c:pt>
                <c:pt idx="388">
                  <c:v>53.169672460000001</c:v>
                </c:pt>
                <c:pt idx="389">
                  <c:v>69.476811420000004</c:v>
                </c:pt>
                <c:pt idx="390">
                  <c:v>71.575514119999994</c:v>
                </c:pt>
                <c:pt idx="391">
                  <c:v>71.822697930000004</c:v>
                </c:pt>
                <c:pt idx="392">
                  <c:v>62.007517300000004</c:v>
                </c:pt>
                <c:pt idx="393">
                  <c:v>69.403039410000005</c:v>
                </c:pt>
                <c:pt idx="394">
                  <c:v>68.057235680000005</c:v>
                </c:pt>
                <c:pt idx="395">
                  <c:v>73.141937499999997</c:v>
                </c:pt>
                <c:pt idx="396">
                  <c:v>73.344767959999999</c:v>
                </c:pt>
                <c:pt idx="397">
                  <c:v>52.037741869999998</c:v>
                </c:pt>
                <c:pt idx="398">
                  <c:v>63.48595426</c:v>
                </c:pt>
                <c:pt idx="399">
                  <c:v>69.368131719999994</c:v>
                </c:pt>
                <c:pt idx="400">
                  <c:v>66.899803349999999</c:v>
                </c:pt>
                <c:pt idx="401">
                  <c:v>61.256318239999999</c:v>
                </c:pt>
                <c:pt idx="402">
                  <c:v>63.600721180000001</c:v>
                </c:pt>
                <c:pt idx="403">
                  <c:v>71.274728330000002</c:v>
                </c:pt>
                <c:pt idx="404">
                  <c:v>74.915112269999995</c:v>
                </c:pt>
                <c:pt idx="405">
                  <c:v>54.148310709999997</c:v>
                </c:pt>
                <c:pt idx="406">
                  <c:v>66.8335261</c:v>
                </c:pt>
                <c:pt idx="407">
                  <c:v>70.426296190000002</c:v>
                </c:pt>
                <c:pt idx="408">
                  <c:v>62.331325839999998</c:v>
                </c:pt>
                <c:pt idx="409">
                  <c:v>73.763098859999999</c:v>
                </c:pt>
                <c:pt idx="410">
                  <c:v>78.393965640000005</c:v>
                </c:pt>
                <c:pt idx="411">
                  <c:v>68.574804180000001</c:v>
                </c:pt>
                <c:pt idx="412">
                  <c:v>65.392996310000001</c:v>
                </c:pt>
                <c:pt idx="413">
                  <c:v>68.121825999999999</c:v>
                </c:pt>
                <c:pt idx="414">
                  <c:v>60.163285870000003</c:v>
                </c:pt>
                <c:pt idx="415">
                  <c:v>53.464954890000001</c:v>
                </c:pt>
                <c:pt idx="416">
                  <c:v>63.74944601</c:v>
                </c:pt>
                <c:pt idx="417">
                  <c:v>45.690651709999997</c:v>
                </c:pt>
                <c:pt idx="418">
                  <c:v>67.090827180000005</c:v>
                </c:pt>
                <c:pt idx="419">
                  <c:v>74.078109119999993</c:v>
                </c:pt>
                <c:pt idx="420">
                  <c:v>76.535109890000001</c:v>
                </c:pt>
                <c:pt idx="421">
                  <c:v>64.962041490000004</c:v>
                </c:pt>
                <c:pt idx="422">
                  <c:v>72.905810430000002</c:v>
                </c:pt>
                <c:pt idx="423">
                  <c:v>71.467152069999997</c:v>
                </c:pt>
                <c:pt idx="424">
                  <c:v>70.463823329999997</c:v>
                </c:pt>
                <c:pt idx="425">
                  <c:v>67.110114069999995</c:v>
                </c:pt>
                <c:pt idx="426">
                  <c:v>66.413959809999994</c:v>
                </c:pt>
                <c:pt idx="427">
                  <c:v>52.906150840000002</c:v>
                </c:pt>
                <c:pt idx="428">
                  <c:v>69.723753759999994</c:v>
                </c:pt>
                <c:pt idx="429">
                  <c:v>63.319777989999999</c:v>
                </c:pt>
                <c:pt idx="430">
                  <c:v>68.061894609999996</c:v>
                </c:pt>
                <c:pt idx="431">
                  <c:v>68.63962094</c:v>
                </c:pt>
                <c:pt idx="432">
                  <c:v>67.773820180000001</c:v>
                </c:pt>
                <c:pt idx="433">
                  <c:v>62.551835869999998</c:v>
                </c:pt>
                <c:pt idx="434">
                  <c:v>74.34117397</c:v>
                </c:pt>
                <c:pt idx="435">
                  <c:v>52.785440229999999</c:v>
                </c:pt>
                <c:pt idx="436">
                  <c:v>68.211874789999996</c:v>
                </c:pt>
                <c:pt idx="437">
                  <c:v>71.772151710000003</c:v>
                </c:pt>
                <c:pt idx="438">
                  <c:v>67.880580320000007</c:v>
                </c:pt>
                <c:pt idx="439">
                  <c:v>44.411560739999999</c:v>
                </c:pt>
                <c:pt idx="440">
                  <c:v>71.700001330000006</c:v>
                </c:pt>
                <c:pt idx="441">
                  <c:v>64.538903939999997</c:v>
                </c:pt>
                <c:pt idx="442">
                  <c:v>74.348600090000005</c:v>
                </c:pt>
                <c:pt idx="443">
                  <c:v>66.548999800000004</c:v>
                </c:pt>
                <c:pt idx="444">
                  <c:v>65.291467960000006</c:v>
                </c:pt>
                <c:pt idx="445">
                  <c:v>68.193624999999997</c:v>
                </c:pt>
                <c:pt idx="446">
                  <c:v>59.491900889999997</c:v>
                </c:pt>
                <c:pt idx="447">
                  <c:v>76.038593090000006</c:v>
                </c:pt>
                <c:pt idx="448">
                  <c:v>77.034205839999998</c:v>
                </c:pt>
                <c:pt idx="449">
                  <c:v>71.828540939999996</c:v>
                </c:pt>
                <c:pt idx="450">
                  <c:v>75.218956120000001</c:v>
                </c:pt>
                <c:pt idx="451">
                  <c:v>69.935544739999997</c:v>
                </c:pt>
                <c:pt idx="452">
                  <c:v>74.965046619999995</c:v>
                </c:pt>
                <c:pt idx="453">
                  <c:v>68.236782030000001</c:v>
                </c:pt>
                <c:pt idx="454">
                  <c:v>71.854594570000003</c:v>
                </c:pt>
                <c:pt idx="455">
                  <c:v>72.429330010000001</c:v>
                </c:pt>
                <c:pt idx="456">
                  <c:v>67.243176879999993</c:v>
                </c:pt>
                <c:pt idx="457">
                  <c:v>74.717047109999996</c:v>
                </c:pt>
                <c:pt idx="458">
                  <c:v>75.613847719999995</c:v>
                </c:pt>
                <c:pt idx="459">
                  <c:v>72.452214499999997</c:v>
                </c:pt>
                <c:pt idx="460">
                  <c:v>76.554415739999996</c:v>
                </c:pt>
                <c:pt idx="461">
                  <c:v>80.801700640000007</c:v>
                </c:pt>
                <c:pt idx="462">
                  <c:v>83.154236519999998</c:v>
                </c:pt>
                <c:pt idx="463">
                  <c:v>82.065170640000005</c:v>
                </c:pt>
                <c:pt idx="464">
                  <c:v>79.068199739999997</c:v>
                </c:pt>
                <c:pt idx="465">
                  <c:v>83.224229039999997</c:v>
                </c:pt>
                <c:pt idx="466">
                  <c:v>77.680998020000004</c:v>
                </c:pt>
                <c:pt idx="467">
                  <c:v>81.768961000000004</c:v>
                </c:pt>
                <c:pt idx="468">
                  <c:v>72.454643720000007</c:v>
                </c:pt>
                <c:pt idx="469">
                  <c:v>79.109131390000002</c:v>
                </c:pt>
                <c:pt idx="470">
                  <c:v>76.707017980000003</c:v>
                </c:pt>
                <c:pt idx="471">
                  <c:v>73.665235539999998</c:v>
                </c:pt>
                <c:pt idx="472">
                  <c:v>75.596337820000002</c:v>
                </c:pt>
                <c:pt idx="473">
                  <c:v>78.448615250000003</c:v>
                </c:pt>
                <c:pt idx="474">
                  <c:v>76.720721299999994</c:v>
                </c:pt>
                <c:pt idx="475">
                  <c:v>74.077795399999999</c:v>
                </c:pt>
                <c:pt idx="476">
                  <c:v>82.542556590000004</c:v>
                </c:pt>
                <c:pt idx="477">
                  <c:v>79.890622609999994</c:v>
                </c:pt>
                <c:pt idx="478">
                  <c:v>75.660945940000005</c:v>
                </c:pt>
                <c:pt idx="479">
                  <c:v>76.502716140000004</c:v>
                </c:pt>
                <c:pt idx="480">
                  <c:v>81.576021030000007</c:v>
                </c:pt>
                <c:pt idx="481">
                  <c:v>84.526064520000006</c:v>
                </c:pt>
                <c:pt idx="482">
                  <c:v>76.632134570000005</c:v>
                </c:pt>
                <c:pt idx="483">
                  <c:v>80.164801990000001</c:v>
                </c:pt>
                <c:pt idx="484">
                  <c:v>79.064619269999994</c:v>
                </c:pt>
                <c:pt idx="485">
                  <c:v>62.341480859999997</c:v>
                </c:pt>
                <c:pt idx="486">
                  <c:v>80.81458954</c:v>
                </c:pt>
                <c:pt idx="487">
                  <c:v>82.541331240000005</c:v>
                </c:pt>
                <c:pt idx="488">
                  <c:v>75.511064730000001</c:v>
                </c:pt>
                <c:pt idx="489">
                  <c:v>77.871991829999999</c:v>
                </c:pt>
                <c:pt idx="490">
                  <c:v>81.518508920000002</c:v>
                </c:pt>
                <c:pt idx="491">
                  <c:v>72.201050800000004</c:v>
                </c:pt>
                <c:pt idx="492">
                  <c:v>66.762071640000002</c:v>
                </c:pt>
                <c:pt idx="493">
                  <c:v>72.422915200000006</c:v>
                </c:pt>
                <c:pt idx="494">
                  <c:v>73.496909000000002</c:v>
                </c:pt>
                <c:pt idx="495">
                  <c:v>77.61515043</c:v>
                </c:pt>
                <c:pt idx="496">
                  <c:v>83.189503700000003</c:v>
                </c:pt>
                <c:pt idx="497">
                  <c:v>81.572672650000001</c:v>
                </c:pt>
                <c:pt idx="498">
                  <c:v>75.097331109999999</c:v>
                </c:pt>
                <c:pt idx="499">
                  <c:v>75.521675610000003</c:v>
                </c:pt>
                <c:pt idx="500">
                  <c:v>74.854491519999996</c:v>
                </c:pt>
                <c:pt idx="501">
                  <c:v>84.355998659999997</c:v>
                </c:pt>
                <c:pt idx="502">
                  <c:v>76.259659940000006</c:v>
                </c:pt>
                <c:pt idx="503">
                  <c:v>81.690722100000002</c:v>
                </c:pt>
                <c:pt idx="504">
                  <c:v>77.788232969999996</c:v>
                </c:pt>
                <c:pt idx="505">
                  <c:v>73.429160710000005</c:v>
                </c:pt>
                <c:pt idx="506">
                  <c:v>77.58493138</c:v>
                </c:pt>
                <c:pt idx="507">
                  <c:v>58.440043670000001</c:v>
                </c:pt>
                <c:pt idx="508">
                  <c:v>77.983185070000005</c:v>
                </c:pt>
                <c:pt idx="509">
                  <c:v>78.109603550000003</c:v>
                </c:pt>
                <c:pt idx="510">
                  <c:v>76.631774699999994</c:v>
                </c:pt>
                <c:pt idx="511">
                  <c:v>72.498110550000007</c:v>
                </c:pt>
                <c:pt idx="512">
                  <c:v>75.426099149999999</c:v>
                </c:pt>
                <c:pt idx="513">
                  <c:v>62.21254914</c:v>
                </c:pt>
                <c:pt idx="514">
                  <c:v>64.697966859999994</c:v>
                </c:pt>
                <c:pt idx="515">
                  <c:v>67.576969910000003</c:v>
                </c:pt>
                <c:pt idx="516">
                  <c:v>72.231505609999999</c:v>
                </c:pt>
                <c:pt idx="517">
                  <c:v>84.366334320000007</c:v>
                </c:pt>
                <c:pt idx="518">
                  <c:v>81.041183489999995</c:v>
                </c:pt>
                <c:pt idx="519">
                  <c:v>74.176225500000001</c:v>
                </c:pt>
                <c:pt idx="520">
                  <c:v>76.204159529999998</c:v>
                </c:pt>
                <c:pt idx="521">
                  <c:v>78.312714439999993</c:v>
                </c:pt>
                <c:pt idx="522">
                  <c:v>84.349010750000005</c:v>
                </c:pt>
                <c:pt idx="523">
                  <c:v>78.956138670000001</c:v>
                </c:pt>
                <c:pt idx="524">
                  <c:v>80.276801789999993</c:v>
                </c:pt>
                <c:pt idx="525">
                  <c:v>72.280331880000006</c:v>
                </c:pt>
                <c:pt idx="526">
                  <c:v>79.904790120000001</c:v>
                </c:pt>
                <c:pt idx="527">
                  <c:v>81.26196625</c:v>
                </c:pt>
                <c:pt idx="528">
                  <c:v>85.825606359999995</c:v>
                </c:pt>
                <c:pt idx="529">
                  <c:v>66.674819240000005</c:v>
                </c:pt>
                <c:pt idx="530">
                  <c:v>84.992188040000002</c:v>
                </c:pt>
                <c:pt idx="531">
                  <c:v>83.745847710000007</c:v>
                </c:pt>
                <c:pt idx="532">
                  <c:v>65.842554039999996</c:v>
                </c:pt>
                <c:pt idx="533">
                  <c:v>73.803640349999995</c:v>
                </c:pt>
                <c:pt idx="534">
                  <c:v>77.868418009999999</c:v>
                </c:pt>
                <c:pt idx="535">
                  <c:v>79.598903350000001</c:v>
                </c:pt>
                <c:pt idx="536">
                  <c:v>80.075120089999999</c:v>
                </c:pt>
                <c:pt idx="537">
                  <c:v>80.439444320000007</c:v>
                </c:pt>
                <c:pt idx="538">
                  <c:v>82.721618590000006</c:v>
                </c:pt>
                <c:pt idx="539">
                  <c:v>81.693798119999997</c:v>
                </c:pt>
                <c:pt idx="540">
                  <c:v>79.866816020000002</c:v>
                </c:pt>
                <c:pt idx="541">
                  <c:v>78.85457744</c:v>
                </c:pt>
                <c:pt idx="542">
                  <c:v>80.686149400000005</c:v>
                </c:pt>
                <c:pt idx="543">
                  <c:v>79.884621019999997</c:v>
                </c:pt>
                <c:pt idx="544">
                  <c:v>77.111237860000003</c:v>
                </c:pt>
                <c:pt idx="545">
                  <c:v>77.220146139999997</c:v>
                </c:pt>
                <c:pt idx="546">
                  <c:v>84.398003419999995</c:v>
                </c:pt>
                <c:pt idx="547">
                  <c:v>79.807270919999993</c:v>
                </c:pt>
                <c:pt idx="548">
                  <c:v>79.200226939999993</c:v>
                </c:pt>
                <c:pt idx="549">
                  <c:v>78.812658389999996</c:v>
                </c:pt>
                <c:pt idx="550">
                  <c:v>75.776060700000002</c:v>
                </c:pt>
                <c:pt idx="551">
                  <c:v>81.967877590000001</c:v>
                </c:pt>
                <c:pt idx="552">
                  <c:v>74.699627809999996</c:v>
                </c:pt>
                <c:pt idx="553">
                  <c:v>75.293123859999994</c:v>
                </c:pt>
                <c:pt idx="554">
                  <c:v>80.682899180000007</c:v>
                </c:pt>
                <c:pt idx="555">
                  <c:v>78.822527280000003</c:v>
                </c:pt>
                <c:pt idx="556">
                  <c:v>80.129435419999993</c:v>
                </c:pt>
                <c:pt idx="557">
                  <c:v>79.112315820000006</c:v>
                </c:pt>
                <c:pt idx="558">
                  <c:v>82.719119120000002</c:v>
                </c:pt>
                <c:pt idx="559">
                  <c:v>81.345558650000001</c:v>
                </c:pt>
                <c:pt idx="560">
                  <c:v>57.970447319999998</c:v>
                </c:pt>
                <c:pt idx="561">
                  <c:v>60.501222570000003</c:v>
                </c:pt>
                <c:pt idx="562">
                  <c:v>78.754800560000007</c:v>
                </c:pt>
                <c:pt idx="563">
                  <c:v>73.125943989999996</c:v>
                </c:pt>
                <c:pt idx="564">
                  <c:v>74.135334439999994</c:v>
                </c:pt>
                <c:pt idx="565">
                  <c:v>81.064120900000006</c:v>
                </c:pt>
                <c:pt idx="566">
                  <c:v>79.102982280000006</c:v>
                </c:pt>
                <c:pt idx="567">
                  <c:v>80.712176080000006</c:v>
                </c:pt>
                <c:pt idx="568">
                  <c:v>69.816641700000005</c:v>
                </c:pt>
                <c:pt idx="569">
                  <c:v>75.576208870000002</c:v>
                </c:pt>
                <c:pt idx="570">
                  <c:v>78.648797970000004</c:v>
                </c:pt>
                <c:pt idx="571">
                  <c:v>78.524204650000001</c:v>
                </c:pt>
                <c:pt idx="572">
                  <c:v>70.380932490000006</c:v>
                </c:pt>
                <c:pt idx="573">
                  <c:v>78.159884450000007</c:v>
                </c:pt>
                <c:pt idx="574">
                  <c:v>78.606230859999997</c:v>
                </c:pt>
                <c:pt idx="575">
                  <c:v>79.924941750000002</c:v>
                </c:pt>
                <c:pt idx="576">
                  <c:v>74.193618860000001</c:v>
                </c:pt>
                <c:pt idx="577">
                  <c:v>79.851967720000005</c:v>
                </c:pt>
                <c:pt idx="578">
                  <c:v>76.658949469999996</c:v>
                </c:pt>
                <c:pt idx="579">
                  <c:v>77.667311170000005</c:v>
                </c:pt>
                <c:pt idx="580">
                  <c:v>80.537958700000004</c:v>
                </c:pt>
                <c:pt idx="581">
                  <c:v>79.048779260000003</c:v>
                </c:pt>
                <c:pt idx="582">
                  <c:v>79.555708499999994</c:v>
                </c:pt>
                <c:pt idx="583">
                  <c:v>75.200503139999995</c:v>
                </c:pt>
                <c:pt idx="584">
                  <c:v>77.727507950000003</c:v>
                </c:pt>
                <c:pt idx="585">
                  <c:v>76.563329929999995</c:v>
                </c:pt>
                <c:pt idx="586">
                  <c:v>79.896682400000003</c:v>
                </c:pt>
                <c:pt idx="587">
                  <c:v>77.763391690000006</c:v>
                </c:pt>
                <c:pt idx="588">
                  <c:v>79.69615847</c:v>
                </c:pt>
                <c:pt idx="589">
                  <c:v>80.84275667</c:v>
                </c:pt>
                <c:pt idx="590">
                  <c:v>76.347884359999995</c:v>
                </c:pt>
                <c:pt idx="591">
                  <c:v>80.279494819999996</c:v>
                </c:pt>
                <c:pt idx="592">
                  <c:v>81.055046570000002</c:v>
                </c:pt>
                <c:pt idx="593">
                  <c:v>79.017769889999997</c:v>
                </c:pt>
                <c:pt idx="594">
                  <c:v>76.279727519999994</c:v>
                </c:pt>
                <c:pt idx="595">
                  <c:v>81.49108142</c:v>
                </c:pt>
                <c:pt idx="596">
                  <c:v>71.194589010000001</c:v>
                </c:pt>
                <c:pt idx="597">
                  <c:v>87.928682839999993</c:v>
                </c:pt>
                <c:pt idx="598">
                  <c:v>81.246489179999998</c:v>
                </c:pt>
                <c:pt idx="599">
                  <c:v>78.249490589999994</c:v>
                </c:pt>
                <c:pt idx="600">
                  <c:v>80.857423999999995</c:v>
                </c:pt>
                <c:pt idx="601">
                  <c:v>80.229052769999996</c:v>
                </c:pt>
                <c:pt idx="602">
                  <c:v>81.997288789999999</c:v>
                </c:pt>
                <c:pt idx="603">
                  <c:v>81.461318559999995</c:v>
                </c:pt>
                <c:pt idx="604">
                  <c:v>75.104537300000004</c:v>
                </c:pt>
                <c:pt idx="605">
                  <c:v>80.903846470000005</c:v>
                </c:pt>
                <c:pt idx="606">
                  <c:v>80.903645539999999</c:v>
                </c:pt>
                <c:pt idx="607">
                  <c:v>79.258686960000006</c:v>
                </c:pt>
                <c:pt idx="608">
                  <c:v>79.262118459999996</c:v>
                </c:pt>
                <c:pt idx="609">
                  <c:v>78.780191430000002</c:v>
                </c:pt>
                <c:pt idx="610">
                  <c:v>79.375608439999993</c:v>
                </c:pt>
                <c:pt idx="611">
                  <c:v>78.365257389999996</c:v>
                </c:pt>
                <c:pt idx="612">
                  <c:v>83.635384349999995</c:v>
                </c:pt>
                <c:pt idx="613">
                  <c:v>79.714334399999998</c:v>
                </c:pt>
                <c:pt idx="614">
                  <c:v>69.783853100000002</c:v>
                </c:pt>
                <c:pt idx="615">
                  <c:v>74.434770889999996</c:v>
                </c:pt>
                <c:pt idx="616">
                  <c:v>76.627160360000005</c:v>
                </c:pt>
                <c:pt idx="617">
                  <c:v>78.728875000000002</c:v>
                </c:pt>
                <c:pt idx="618">
                  <c:v>76.732845839999996</c:v>
                </c:pt>
                <c:pt idx="619">
                  <c:v>75.735364090000004</c:v>
                </c:pt>
                <c:pt idx="620">
                  <c:v>82.129391119999994</c:v>
                </c:pt>
                <c:pt idx="621">
                  <c:v>83.900859190000006</c:v>
                </c:pt>
                <c:pt idx="622">
                  <c:v>76.694718730000005</c:v>
                </c:pt>
                <c:pt idx="623">
                  <c:v>76.007001180000003</c:v>
                </c:pt>
                <c:pt idx="624">
                  <c:v>78.943735160000003</c:v>
                </c:pt>
                <c:pt idx="625">
                  <c:v>74.226280840000001</c:v>
                </c:pt>
                <c:pt idx="626">
                  <c:v>62.718248410000001</c:v>
                </c:pt>
                <c:pt idx="627">
                  <c:v>66.615414389999998</c:v>
                </c:pt>
                <c:pt idx="628">
                  <c:v>79.167223129999996</c:v>
                </c:pt>
                <c:pt idx="629">
                  <c:v>71.870377919999996</c:v>
                </c:pt>
                <c:pt idx="630">
                  <c:v>77.132908139999998</c:v>
                </c:pt>
                <c:pt idx="631">
                  <c:v>73.926604510000004</c:v>
                </c:pt>
                <c:pt idx="632">
                  <c:v>76.214478490000005</c:v>
                </c:pt>
                <c:pt idx="633">
                  <c:v>78.872035069999995</c:v>
                </c:pt>
                <c:pt idx="634">
                  <c:v>83.609949130000004</c:v>
                </c:pt>
                <c:pt idx="635">
                  <c:v>79.7935564</c:v>
                </c:pt>
                <c:pt idx="636">
                  <c:v>74.077696419999995</c:v>
                </c:pt>
                <c:pt idx="637">
                  <c:v>76.379625669999996</c:v>
                </c:pt>
                <c:pt idx="638">
                  <c:v>81.101645959999999</c:v>
                </c:pt>
                <c:pt idx="639">
                  <c:v>79.329741760000005</c:v>
                </c:pt>
                <c:pt idx="640">
                  <c:v>80.400058380000004</c:v>
                </c:pt>
                <c:pt idx="641">
                  <c:v>81.740774729999998</c:v>
                </c:pt>
                <c:pt idx="642">
                  <c:v>80.125860700000004</c:v>
                </c:pt>
                <c:pt idx="643">
                  <c:v>68.632801509999993</c:v>
                </c:pt>
                <c:pt idx="644">
                  <c:v>80.751881389999994</c:v>
                </c:pt>
                <c:pt idx="645">
                  <c:v>75.469049429999998</c:v>
                </c:pt>
                <c:pt idx="646">
                  <c:v>81.714289620000002</c:v>
                </c:pt>
                <c:pt idx="647">
                  <c:v>80.274142679999997</c:v>
                </c:pt>
                <c:pt idx="648">
                  <c:v>80.771822720000003</c:v>
                </c:pt>
                <c:pt idx="649">
                  <c:v>73.870607660000005</c:v>
                </c:pt>
                <c:pt idx="650">
                  <c:v>74.220005220000004</c:v>
                </c:pt>
                <c:pt idx="651">
                  <c:v>73.060209060000005</c:v>
                </c:pt>
                <c:pt idx="652">
                  <c:v>72.265024310000001</c:v>
                </c:pt>
                <c:pt idx="653">
                  <c:v>66.782373440000001</c:v>
                </c:pt>
                <c:pt idx="654">
                  <c:v>70.001003130000001</c:v>
                </c:pt>
                <c:pt idx="655">
                  <c:v>70.569619680000002</c:v>
                </c:pt>
                <c:pt idx="656">
                  <c:v>70.241278629999996</c:v>
                </c:pt>
                <c:pt idx="657">
                  <c:v>77.332928749999994</c:v>
                </c:pt>
                <c:pt idx="658">
                  <c:v>75.827606119999999</c:v>
                </c:pt>
                <c:pt idx="659">
                  <c:v>73.031217049999995</c:v>
                </c:pt>
                <c:pt idx="660">
                  <c:v>72.542014910000006</c:v>
                </c:pt>
                <c:pt idx="661">
                  <c:v>69.57016342</c:v>
                </c:pt>
                <c:pt idx="662">
                  <c:v>74.322749529999996</c:v>
                </c:pt>
                <c:pt idx="663">
                  <c:v>63.358248500000002</c:v>
                </c:pt>
                <c:pt idx="664">
                  <c:v>72.320138290000003</c:v>
                </c:pt>
                <c:pt idx="665">
                  <c:v>67.979274430000004</c:v>
                </c:pt>
                <c:pt idx="666">
                  <c:v>63.581952690000001</c:v>
                </c:pt>
                <c:pt idx="667">
                  <c:v>70.487066069999997</c:v>
                </c:pt>
                <c:pt idx="668">
                  <c:v>83.850919700000006</c:v>
                </c:pt>
                <c:pt idx="669">
                  <c:v>71.154969940000001</c:v>
                </c:pt>
                <c:pt idx="670">
                  <c:v>84.478930820000002</c:v>
                </c:pt>
                <c:pt idx="671">
                  <c:v>77.507505019999996</c:v>
                </c:pt>
                <c:pt idx="672">
                  <c:v>73.882241789999995</c:v>
                </c:pt>
                <c:pt idx="673">
                  <c:v>78.586836469999994</c:v>
                </c:pt>
                <c:pt idx="674">
                  <c:v>69.137020149999998</c:v>
                </c:pt>
                <c:pt idx="675">
                  <c:v>75.192058529999997</c:v>
                </c:pt>
                <c:pt idx="676">
                  <c:v>70.994578970000006</c:v>
                </c:pt>
                <c:pt idx="677">
                  <c:v>73.54448232</c:v>
                </c:pt>
                <c:pt idx="678">
                  <c:v>69.479309709999995</c:v>
                </c:pt>
                <c:pt idx="679">
                  <c:v>69.265157090000002</c:v>
                </c:pt>
                <c:pt idx="680">
                  <c:v>72.640912279999995</c:v>
                </c:pt>
                <c:pt idx="681">
                  <c:v>79.418960600000005</c:v>
                </c:pt>
                <c:pt idx="682">
                  <c:v>76.239106730000003</c:v>
                </c:pt>
                <c:pt idx="683">
                  <c:v>66.035213279999994</c:v>
                </c:pt>
                <c:pt idx="684">
                  <c:v>65.563934259999996</c:v>
                </c:pt>
                <c:pt idx="685">
                  <c:v>71.030116079999999</c:v>
                </c:pt>
                <c:pt idx="686">
                  <c:v>61.493318029999998</c:v>
                </c:pt>
                <c:pt idx="687">
                  <c:v>79.864568360000007</c:v>
                </c:pt>
                <c:pt idx="688">
                  <c:v>86.859964579999996</c:v>
                </c:pt>
                <c:pt idx="689">
                  <c:v>66.819726119999999</c:v>
                </c:pt>
                <c:pt idx="690">
                  <c:v>84.19688945</c:v>
                </c:pt>
                <c:pt idx="691">
                  <c:v>72.132550499999994</c:v>
                </c:pt>
                <c:pt idx="692">
                  <c:v>80.018479119999995</c:v>
                </c:pt>
                <c:pt idx="693">
                  <c:v>69.583363930000004</c:v>
                </c:pt>
                <c:pt idx="694">
                  <c:v>68.280110070000006</c:v>
                </c:pt>
                <c:pt idx="695">
                  <c:v>61.79713074</c:v>
                </c:pt>
                <c:pt idx="696">
                  <c:v>67.838472350000004</c:v>
                </c:pt>
                <c:pt idx="697">
                  <c:v>78.864044109999995</c:v>
                </c:pt>
                <c:pt idx="698">
                  <c:v>67.666373129999997</c:v>
                </c:pt>
                <c:pt idx="699">
                  <c:v>79.098080319999994</c:v>
                </c:pt>
                <c:pt idx="700">
                  <c:v>64.08669295</c:v>
                </c:pt>
                <c:pt idx="701">
                  <c:v>73.360774079999999</c:v>
                </c:pt>
                <c:pt idx="702">
                  <c:v>70.883921099999995</c:v>
                </c:pt>
                <c:pt idx="703">
                  <c:v>85.314106620000004</c:v>
                </c:pt>
                <c:pt idx="704">
                  <c:v>70.186436049999998</c:v>
                </c:pt>
                <c:pt idx="705">
                  <c:v>70.877702260000007</c:v>
                </c:pt>
                <c:pt idx="706">
                  <c:v>69.549694950000003</c:v>
                </c:pt>
                <c:pt idx="707">
                  <c:v>69.225266970000007</c:v>
                </c:pt>
                <c:pt idx="708">
                  <c:v>68.705810970000002</c:v>
                </c:pt>
                <c:pt idx="709">
                  <c:v>67.05371341</c:v>
                </c:pt>
                <c:pt idx="710">
                  <c:v>68.173534180000004</c:v>
                </c:pt>
                <c:pt idx="711">
                  <c:v>69.079851970000007</c:v>
                </c:pt>
                <c:pt idx="712">
                  <c:v>68.068689129999996</c:v>
                </c:pt>
                <c:pt idx="713">
                  <c:v>77.789604920000002</c:v>
                </c:pt>
                <c:pt idx="714">
                  <c:v>76.281086169999995</c:v>
                </c:pt>
                <c:pt idx="715">
                  <c:v>75.944202779999998</c:v>
                </c:pt>
                <c:pt idx="716">
                  <c:v>73.353953739999994</c:v>
                </c:pt>
                <c:pt idx="717">
                  <c:v>65.160119530000003</c:v>
                </c:pt>
                <c:pt idx="718">
                  <c:v>66.321026579999995</c:v>
                </c:pt>
                <c:pt idx="719">
                  <c:v>83.151894600000006</c:v>
                </c:pt>
                <c:pt idx="720">
                  <c:v>63.348741590000003</c:v>
                </c:pt>
                <c:pt idx="721">
                  <c:v>66.836890580000002</c:v>
                </c:pt>
                <c:pt idx="722">
                  <c:v>74.06189114</c:v>
                </c:pt>
                <c:pt idx="723">
                  <c:v>69.523449850000006</c:v>
                </c:pt>
                <c:pt idx="724">
                  <c:v>70.055229670000003</c:v>
                </c:pt>
                <c:pt idx="725">
                  <c:v>70.998965490000003</c:v>
                </c:pt>
                <c:pt idx="726">
                  <c:v>64.589192629999999</c:v>
                </c:pt>
                <c:pt idx="727">
                  <c:v>67.783783799999995</c:v>
                </c:pt>
                <c:pt idx="728">
                  <c:v>74.254548540000002</c:v>
                </c:pt>
                <c:pt idx="729">
                  <c:v>67.609104259999995</c:v>
                </c:pt>
                <c:pt idx="730">
                  <c:v>73.147032339999996</c:v>
                </c:pt>
                <c:pt idx="731">
                  <c:v>68.699534290000003</c:v>
                </c:pt>
                <c:pt idx="732">
                  <c:v>69.891866120000003</c:v>
                </c:pt>
                <c:pt idx="733">
                  <c:v>65.2774158</c:v>
                </c:pt>
                <c:pt idx="734">
                  <c:v>74.58172673</c:v>
                </c:pt>
                <c:pt idx="735">
                  <c:v>62.937622650000002</c:v>
                </c:pt>
                <c:pt idx="736">
                  <c:v>65.228597859999994</c:v>
                </c:pt>
                <c:pt idx="737">
                  <c:v>76.079698460000003</c:v>
                </c:pt>
                <c:pt idx="738">
                  <c:v>81.698197309999998</c:v>
                </c:pt>
                <c:pt idx="739">
                  <c:v>61.500711420000002</c:v>
                </c:pt>
                <c:pt idx="740">
                  <c:v>64.846630989999994</c:v>
                </c:pt>
                <c:pt idx="741">
                  <c:v>62.346844369999999</c:v>
                </c:pt>
                <c:pt idx="742">
                  <c:v>75.237775459999995</c:v>
                </c:pt>
                <c:pt idx="743">
                  <c:v>80.127539769999998</c:v>
                </c:pt>
                <c:pt idx="744">
                  <c:v>77.338600060000005</c:v>
                </c:pt>
                <c:pt idx="745">
                  <c:v>61.610580200000001</c:v>
                </c:pt>
                <c:pt idx="746">
                  <c:v>75.233593929999998</c:v>
                </c:pt>
                <c:pt idx="747">
                  <c:v>84.853878969999997</c:v>
                </c:pt>
                <c:pt idx="748">
                  <c:v>71.14536631</c:v>
                </c:pt>
                <c:pt idx="749">
                  <c:v>85.707612519999998</c:v>
                </c:pt>
                <c:pt idx="750">
                  <c:v>79.025073599999999</c:v>
                </c:pt>
                <c:pt idx="751">
                  <c:v>74.833801840000007</c:v>
                </c:pt>
                <c:pt idx="752">
                  <c:v>71.403502619999998</c:v>
                </c:pt>
                <c:pt idx="753">
                  <c:v>66.723711069999993</c:v>
                </c:pt>
                <c:pt idx="754">
                  <c:v>84.277138050000005</c:v>
                </c:pt>
                <c:pt idx="755">
                  <c:v>85.924244060000007</c:v>
                </c:pt>
                <c:pt idx="756">
                  <c:v>83.166702869999995</c:v>
                </c:pt>
                <c:pt idx="757">
                  <c:v>78.006447129999998</c:v>
                </c:pt>
                <c:pt idx="758">
                  <c:v>69.416104989999994</c:v>
                </c:pt>
                <c:pt idx="759">
                  <c:v>80.883137439999999</c:v>
                </c:pt>
                <c:pt idx="760">
                  <c:v>72.417110579999999</c:v>
                </c:pt>
                <c:pt idx="761">
                  <c:v>77.244763919999997</c:v>
                </c:pt>
                <c:pt idx="762">
                  <c:v>76.705056549999995</c:v>
                </c:pt>
                <c:pt idx="763">
                  <c:v>75.607992679999995</c:v>
                </c:pt>
                <c:pt idx="764">
                  <c:v>83.531518009999999</c:v>
                </c:pt>
                <c:pt idx="765">
                  <c:v>91.824700320000005</c:v>
                </c:pt>
                <c:pt idx="766">
                  <c:v>81.906555999999995</c:v>
                </c:pt>
                <c:pt idx="767">
                  <c:v>85.253237499999997</c:v>
                </c:pt>
                <c:pt idx="768">
                  <c:v>76.182786109999995</c:v>
                </c:pt>
                <c:pt idx="769">
                  <c:v>88.219910589999998</c:v>
                </c:pt>
                <c:pt idx="770">
                  <c:v>86.8886593</c:v>
                </c:pt>
                <c:pt idx="771">
                  <c:v>87.017128360000001</c:v>
                </c:pt>
                <c:pt idx="772">
                  <c:v>76.76064504</c:v>
                </c:pt>
                <c:pt idx="773">
                  <c:v>77.730430889999994</c:v>
                </c:pt>
                <c:pt idx="774">
                  <c:v>75.877753380000001</c:v>
                </c:pt>
                <c:pt idx="775">
                  <c:v>77.44730629</c:v>
                </c:pt>
                <c:pt idx="776">
                  <c:v>72.320523350000002</c:v>
                </c:pt>
                <c:pt idx="777">
                  <c:v>70.985043919999995</c:v>
                </c:pt>
                <c:pt idx="778">
                  <c:v>73.708968369999994</c:v>
                </c:pt>
                <c:pt idx="779">
                  <c:v>84.425335599999997</c:v>
                </c:pt>
                <c:pt idx="780">
                  <c:v>87.326069039999993</c:v>
                </c:pt>
                <c:pt idx="781">
                  <c:v>70.13879498</c:v>
                </c:pt>
                <c:pt idx="782">
                  <c:v>90.145000370000005</c:v>
                </c:pt>
              </c:numCache>
            </c:numRef>
          </c:yVal>
          <c:smooth val="0"/>
        </c:ser>
        <c:dLbls>
          <c:showLegendKey val="0"/>
          <c:showVal val="0"/>
          <c:showCatName val="0"/>
          <c:showSerName val="0"/>
          <c:showPercent val="0"/>
          <c:showBubbleSize val="0"/>
        </c:dLbls>
        <c:axId val="-1448675808"/>
        <c:axId val="-1448674176"/>
        <c:extLst>
          <c:ext xmlns:c15="http://schemas.microsoft.com/office/drawing/2012/chart" uri="{02D57815-91ED-43cb-92C2-25804820EDAC}">
            <c15:filteredScatterSeries>
              <c15:ser>
                <c:idx val="1"/>
                <c:order val="1"/>
                <c:tx>
                  <c:strRef>
                    <c:extLst>
                      <c:ext uri="{02D57815-91ED-43cb-92C2-25804820EDAC}">
                        <c15:formulaRef>
                          <c15:sqref>'C:\Users\DARIO\Desktop\Darío\Universidad\Tesis\Series temporales\Variacion Estacional\[Var_est_v2.xlsx]CUECN'!$X$1</c15:sqref>
                        </c15:formulaRef>
                      </c:ext>
                    </c:extLst>
                    <c:strCache>
                      <c:ptCount val="1"/>
                      <c:pt idx="0">
                        <c:v>Res</c:v>
                      </c:pt>
                    </c:strCache>
                  </c:strRef>
                </c:tx>
                <c:spPr>
                  <a:ln w="19050" cap="rnd">
                    <a:no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[1]CUECN!$V$2:$V$784</c15:sqref>
                        </c15:formulaRef>
                      </c:ext>
                    </c:extLst>
                    <c:numCache>
                      <c:formatCode>General</c:formatCode>
                      <c:ptCount val="7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375</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397</c:v>
                      </c:pt>
                      <c:pt idx="395">
                        <c:v>399</c:v>
                      </c:pt>
                      <c:pt idx="396">
                        <c:v>400</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419</c:v>
                      </c:pt>
                      <c:pt idx="415">
                        <c:v>422</c:v>
                      </c:pt>
                      <c:pt idx="416">
                        <c:v>423</c:v>
                      </c:pt>
                      <c:pt idx="417">
                        <c:v>425</c:v>
                      </c:pt>
                      <c:pt idx="418">
                        <c:v>426</c:v>
                      </c:pt>
                      <c:pt idx="419">
                        <c:v>427</c:v>
                      </c:pt>
                      <c:pt idx="420">
                        <c:v>428</c:v>
                      </c:pt>
                      <c:pt idx="421">
                        <c:v>429</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444</c:v>
                      </c:pt>
                      <c:pt idx="435">
                        <c:v>445</c:v>
                      </c:pt>
                      <c:pt idx="436">
                        <c:v>446</c:v>
                      </c:pt>
                      <c:pt idx="437">
                        <c:v>448</c:v>
                      </c:pt>
                      <c:pt idx="438">
                        <c:v>449</c:v>
                      </c:pt>
                      <c:pt idx="439">
                        <c:v>451</c:v>
                      </c:pt>
                      <c:pt idx="440">
                        <c:v>453</c:v>
                      </c:pt>
                      <c:pt idx="441">
                        <c:v>454</c:v>
                      </c:pt>
                      <c:pt idx="442">
                        <c:v>455</c:v>
                      </c:pt>
                      <c:pt idx="443">
                        <c:v>456</c:v>
                      </c:pt>
                      <c:pt idx="444">
                        <c:v>457</c:v>
                      </c:pt>
                      <c:pt idx="445">
                        <c:v>458</c:v>
                      </c:pt>
                      <c:pt idx="446">
                        <c:v>459</c:v>
                      </c:pt>
                      <c:pt idx="447">
                        <c:v>460</c:v>
                      </c:pt>
                      <c:pt idx="448">
                        <c:v>461</c:v>
                      </c:pt>
                      <c:pt idx="449">
                        <c:v>462</c:v>
                      </c:pt>
                      <c:pt idx="450">
                        <c:v>463</c:v>
                      </c:pt>
                      <c:pt idx="451">
                        <c:v>464</c:v>
                      </c:pt>
                      <c:pt idx="452">
                        <c:v>465</c:v>
                      </c:pt>
                      <c:pt idx="453">
                        <c:v>466</c:v>
                      </c:pt>
                      <c:pt idx="454">
                        <c:v>467</c:v>
                      </c:pt>
                      <c:pt idx="455">
                        <c:v>468</c:v>
                      </c:pt>
                      <c:pt idx="456">
                        <c:v>469</c:v>
                      </c:pt>
                      <c:pt idx="457">
                        <c:v>470</c:v>
                      </c:pt>
                      <c:pt idx="458">
                        <c:v>471</c:v>
                      </c:pt>
                      <c:pt idx="459">
                        <c:v>472</c:v>
                      </c:pt>
                      <c:pt idx="460">
                        <c:v>473</c:v>
                      </c:pt>
                      <c:pt idx="461">
                        <c:v>474</c:v>
                      </c:pt>
                      <c:pt idx="462">
                        <c:v>475</c:v>
                      </c:pt>
                      <c:pt idx="463">
                        <c:v>476</c:v>
                      </c:pt>
                      <c:pt idx="464">
                        <c:v>477</c:v>
                      </c:pt>
                      <c:pt idx="465">
                        <c:v>478</c:v>
                      </c:pt>
                      <c:pt idx="466">
                        <c:v>479</c:v>
                      </c:pt>
                      <c:pt idx="467">
                        <c:v>480</c:v>
                      </c:pt>
                      <c:pt idx="468">
                        <c:v>481</c:v>
                      </c:pt>
                      <c:pt idx="469">
                        <c:v>482</c:v>
                      </c:pt>
                      <c:pt idx="470">
                        <c:v>483</c:v>
                      </c:pt>
                      <c:pt idx="471">
                        <c:v>484</c:v>
                      </c:pt>
                      <c:pt idx="472">
                        <c:v>485</c:v>
                      </c:pt>
                      <c:pt idx="473">
                        <c:v>486</c:v>
                      </c:pt>
                      <c:pt idx="474">
                        <c:v>487</c:v>
                      </c:pt>
                      <c:pt idx="475">
                        <c:v>488</c:v>
                      </c:pt>
                      <c:pt idx="476">
                        <c:v>489</c:v>
                      </c:pt>
                      <c:pt idx="477">
                        <c:v>490</c:v>
                      </c:pt>
                      <c:pt idx="478">
                        <c:v>491</c:v>
                      </c:pt>
                      <c:pt idx="479">
                        <c:v>492</c:v>
                      </c:pt>
                      <c:pt idx="480">
                        <c:v>493</c:v>
                      </c:pt>
                      <c:pt idx="481">
                        <c:v>494</c:v>
                      </c:pt>
                      <c:pt idx="482">
                        <c:v>495</c:v>
                      </c:pt>
                      <c:pt idx="483">
                        <c:v>496</c:v>
                      </c:pt>
                      <c:pt idx="484">
                        <c:v>497</c:v>
                      </c:pt>
                      <c:pt idx="485">
                        <c:v>498</c:v>
                      </c:pt>
                      <c:pt idx="486">
                        <c:v>499</c:v>
                      </c:pt>
                      <c:pt idx="487">
                        <c:v>500</c:v>
                      </c:pt>
                      <c:pt idx="488">
                        <c:v>501</c:v>
                      </c:pt>
                      <c:pt idx="489">
                        <c:v>502</c:v>
                      </c:pt>
                      <c:pt idx="490">
                        <c:v>503</c:v>
                      </c:pt>
                      <c:pt idx="491">
                        <c:v>504</c:v>
                      </c:pt>
                      <c:pt idx="492">
                        <c:v>505</c:v>
                      </c:pt>
                      <c:pt idx="493">
                        <c:v>506</c:v>
                      </c:pt>
                      <c:pt idx="494">
                        <c:v>507</c:v>
                      </c:pt>
                      <c:pt idx="495">
                        <c:v>508</c:v>
                      </c:pt>
                      <c:pt idx="496">
                        <c:v>509</c:v>
                      </c:pt>
                      <c:pt idx="497">
                        <c:v>514</c:v>
                      </c:pt>
                      <c:pt idx="498">
                        <c:v>515</c:v>
                      </c:pt>
                      <c:pt idx="499">
                        <c:v>516</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544</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579</c:v>
                      </c:pt>
                      <c:pt idx="560">
                        <c:v>581</c:v>
                      </c:pt>
                      <c:pt idx="561">
                        <c:v>582</c:v>
                      </c:pt>
                      <c:pt idx="562">
                        <c:v>583</c:v>
                      </c:pt>
                      <c:pt idx="563">
                        <c:v>584</c:v>
                      </c:pt>
                      <c:pt idx="564">
                        <c:v>585</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607</c:v>
                      </c:pt>
                      <c:pt idx="586">
                        <c:v>609</c:v>
                      </c:pt>
                      <c:pt idx="587">
                        <c:v>610</c:v>
                      </c:pt>
                      <c:pt idx="588">
                        <c:v>611</c:v>
                      </c:pt>
                      <c:pt idx="589">
                        <c:v>612</c:v>
                      </c:pt>
                      <c:pt idx="590">
                        <c:v>613</c:v>
                      </c:pt>
                      <c:pt idx="591">
                        <c:v>614</c:v>
                      </c:pt>
                      <c:pt idx="592">
                        <c:v>615</c:v>
                      </c:pt>
                      <c:pt idx="593">
                        <c:v>616</c:v>
                      </c:pt>
                      <c:pt idx="594">
                        <c:v>617</c:v>
                      </c:pt>
                      <c:pt idx="595">
                        <c:v>618</c:v>
                      </c:pt>
                      <c:pt idx="596">
                        <c:v>619</c:v>
                      </c:pt>
                      <c:pt idx="597">
                        <c:v>620</c:v>
                      </c:pt>
                      <c:pt idx="598">
                        <c:v>621</c:v>
                      </c:pt>
                      <c:pt idx="599">
                        <c:v>622</c:v>
                      </c:pt>
                      <c:pt idx="600">
                        <c:v>623</c:v>
                      </c:pt>
                      <c:pt idx="601">
                        <c:v>624</c:v>
                      </c:pt>
                      <c:pt idx="602">
                        <c:v>625</c:v>
                      </c:pt>
                      <c:pt idx="603">
                        <c:v>626</c:v>
                      </c:pt>
                      <c:pt idx="604">
                        <c:v>627</c:v>
                      </c:pt>
                      <c:pt idx="605">
                        <c:v>628</c:v>
                      </c:pt>
                      <c:pt idx="606">
                        <c:v>629</c:v>
                      </c:pt>
                      <c:pt idx="607">
                        <c:v>630</c:v>
                      </c:pt>
                      <c:pt idx="608">
                        <c:v>631</c:v>
                      </c:pt>
                      <c:pt idx="609">
                        <c:v>632</c:v>
                      </c:pt>
                      <c:pt idx="610">
                        <c:v>633</c:v>
                      </c:pt>
                      <c:pt idx="611">
                        <c:v>634</c:v>
                      </c:pt>
                      <c:pt idx="612">
                        <c:v>635</c:v>
                      </c:pt>
                      <c:pt idx="613">
                        <c:v>636</c:v>
                      </c:pt>
                      <c:pt idx="614">
                        <c:v>637</c:v>
                      </c:pt>
                      <c:pt idx="615">
                        <c:v>638</c:v>
                      </c:pt>
                      <c:pt idx="616">
                        <c:v>639</c:v>
                      </c:pt>
                      <c:pt idx="617">
                        <c:v>640</c:v>
                      </c:pt>
                      <c:pt idx="618">
                        <c:v>641</c:v>
                      </c:pt>
                      <c:pt idx="619">
                        <c:v>642</c:v>
                      </c:pt>
                      <c:pt idx="620">
                        <c:v>643</c:v>
                      </c:pt>
                      <c:pt idx="621">
                        <c:v>644</c:v>
                      </c:pt>
                      <c:pt idx="622">
                        <c:v>647</c:v>
                      </c:pt>
                      <c:pt idx="623">
                        <c:v>648</c:v>
                      </c:pt>
                      <c:pt idx="624">
                        <c:v>649</c:v>
                      </c:pt>
                      <c:pt idx="625">
                        <c:v>650</c:v>
                      </c:pt>
                      <c:pt idx="626">
                        <c:v>651</c:v>
                      </c:pt>
                      <c:pt idx="627">
                        <c:v>652</c:v>
                      </c:pt>
                      <c:pt idx="628">
                        <c:v>653</c:v>
                      </c:pt>
                      <c:pt idx="629">
                        <c:v>654</c:v>
                      </c:pt>
                      <c:pt idx="630">
                        <c:v>655</c:v>
                      </c:pt>
                      <c:pt idx="631">
                        <c:v>656</c:v>
                      </c:pt>
                      <c:pt idx="632">
                        <c:v>657</c:v>
                      </c:pt>
                      <c:pt idx="633">
                        <c:v>658</c:v>
                      </c:pt>
                      <c:pt idx="634">
                        <c:v>659</c:v>
                      </c:pt>
                      <c:pt idx="635">
                        <c:v>660</c:v>
                      </c:pt>
                      <c:pt idx="636">
                        <c:v>661</c:v>
                      </c:pt>
                      <c:pt idx="637">
                        <c:v>662</c:v>
                      </c:pt>
                      <c:pt idx="638">
                        <c:v>663</c:v>
                      </c:pt>
                      <c:pt idx="639">
                        <c:v>664</c:v>
                      </c:pt>
                      <c:pt idx="640">
                        <c:v>665</c:v>
                      </c:pt>
                      <c:pt idx="641">
                        <c:v>666</c:v>
                      </c:pt>
                      <c:pt idx="642">
                        <c:v>667</c:v>
                      </c:pt>
                      <c:pt idx="643">
                        <c:v>668</c:v>
                      </c:pt>
                      <c:pt idx="644">
                        <c:v>669</c:v>
                      </c:pt>
                      <c:pt idx="645">
                        <c:v>670</c:v>
                      </c:pt>
                      <c:pt idx="646">
                        <c:v>671</c:v>
                      </c:pt>
                      <c:pt idx="647">
                        <c:v>672</c:v>
                      </c:pt>
                      <c:pt idx="648">
                        <c:v>673</c:v>
                      </c:pt>
                      <c:pt idx="649">
                        <c:v>674</c:v>
                      </c:pt>
                      <c:pt idx="650">
                        <c:v>675</c:v>
                      </c:pt>
                      <c:pt idx="651">
                        <c:v>676</c:v>
                      </c:pt>
                      <c:pt idx="652">
                        <c:v>677</c:v>
                      </c:pt>
                      <c:pt idx="653">
                        <c:v>678</c:v>
                      </c:pt>
                      <c:pt idx="654">
                        <c:v>679</c:v>
                      </c:pt>
                      <c:pt idx="655">
                        <c:v>680</c:v>
                      </c:pt>
                      <c:pt idx="656">
                        <c:v>681</c:v>
                      </c:pt>
                      <c:pt idx="657">
                        <c:v>683</c:v>
                      </c:pt>
                      <c:pt idx="658">
                        <c:v>684</c:v>
                      </c:pt>
                      <c:pt idx="659">
                        <c:v>685</c:v>
                      </c:pt>
                      <c:pt idx="660">
                        <c:v>686</c:v>
                      </c:pt>
                      <c:pt idx="661">
                        <c:v>687</c:v>
                      </c:pt>
                      <c:pt idx="662">
                        <c:v>688</c:v>
                      </c:pt>
                      <c:pt idx="663">
                        <c:v>689</c:v>
                      </c:pt>
                      <c:pt idx="664">
                        <c:v>690</c:v>
                      </c:pt>
                      <c:pt idx="665">
                        <c:v>691</c:v>
                      </c:pt>
                      <c:pt idx="666">
                        <c:v>692</c:v>
                      </c:pt>
                      <c:pt idx="667">
                        <c:v>693</c:v>
                      </c:pt>
                      <c:pt idx="668">
                        <c:v>694</c:v>
                      </c:pt>
                      <c:pt idx="669">
                        <c:v>695</c:v>
                      </c:pt>
                      <c:pt idx="670">
                        <c:v>696</c:v>
                      </c:pt>
                      <c:pt idx="671">
                        <c:v>697</c:v>
                      </c:pt>
                      <c:pt idx="672">
                        <c:v>698</c:v>
                      </c:pt>
                      <c:pt idx="673">
                        <c:v>699</c:v>
                      </c:pt>
                      <c:pt idx="674">
                        <c:v>700</c:v>
                      </c:pt>
                      <c:pt idx="675">
                        <c:v>701</c:v>
                      </c:pt>
                      <c:pt idx="676">
                        <c:v>702</c:v>
                      </c:pt>
                      <c:pt idx="677">
                        <c:v>703</c:v>
                      </c:pt>
                      <c:pt idx="678">
                        <c:v>704</c:v>
                      </c:pt>
                      <c:pt idx="679">
                        <c:v>705</c:v>
                      </c:pt>
                      <c:pt idx="680">
                        <c:v>706</c:v>
                      </c:pt>
                      <c:pt idx="681">
                        <c:v>707</c:v>
                      </c:pt>
                      <c:pt idx="682">
                        <c:v>708</c:v>
                      </c:pt>
                      <c:pt idx="683">
                        <c:v>709</c:v>
                      </c:pt>
                      <c:pt idx="684">
                        <c:v>710</c:v>
                      </c:pt>
                      <c:pt idx="685">
                        <c:v>711</c:v>
                      </c:pt>
                      <c:pt idx="686">
                        <c:v>712</c:v>
                      </c:pt>
                      <c:pt idx="687">
                        <c:v>713</c:v>
                      </c:pt>
                      <c:pt idx="688">
                        <c:v>714</c:v>
                      </c:pt>
                      <c:pt idx="689">
                        <c:v>715</c:v>
                      </c:pt>
                      <c:pt idx="690">
                        <c:v>716</c:v>
                      </c:pt>
                      <c:pt idx="691">
                        <c:v>717</c:v>
                      </c:pt>
                      <c:pt idx="692">
                        <c:v>718</c:v>
                      </c:pt>
                      <c:pt idx="693">
                        <c:v>719</c:v>
                      </c:pt>
                      <c:pt idx="694">
                        <c:v>720</c:v>
                      </c:pt>
                      <c:pt idx="695">
                        <c:v>722</c:v>
                      </c:pt>
                      <c:pt idx="696">
                        <c:v>723</c:v>
                      </c:pt>
                      <c:pt idx="697">
                        <c:v>724</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765</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809</c:v>
                      </c:pt>
                      <c:pt idx="781">
                        <c:v>810</c:v>
                      </c:pt>
                      <c:pt idx="782">
                        <c:v>811</c:v>
                      </c:pt>
                    </c:numCache>
                  </c:numRef>
                </c:xVal>
                <c:yVal>
                  <c:numRef>
                    <c:extLst>
                      <c:ext uri="{02D57815-91ED-43cb-92C2-25804820EDAC}">
                        <c15:formulaRef>
                          <c15:sqref>[1]CUECN!$X$2:$X$784</c15:sqref>
                        </c15:formulaRef>
                      </c:ext>
                    </c:extLst>
                    <c:numCache>
                      <c:formatCode>General</c:formatCode>
                      <c:ptCount val="783"/>
                      <c:pt idx="0">
                        <c:v>50.143828040000002</c:v>
                      </c:pt>
                      <c:pt idx="1">
                        <c:v>50.182833969999997</c:v>
                      </c:pt>
                      <c:pt idx="2">
                        <c:v>50.221839899999999</c:v>
                      </c:pt>
                      <c:pt idx="3">
                        <c:v>50.260845840000002</c:v>
                      </c:pt>
                      <c:pt idx="4">
                        <c:v>50.299851769999997</c:v>
                      </c:pt>
                      <c:pt idx="5">
                        <c:v>50.338857699999998</c:v>
                      </c:pt>
                      <c:pt idx="6">
                        <c:v>50.37786363</c:v>
                      </c:pt>
                      <c:pt idx="7">
                        <c:v>50.416869560000002</c:v>
                      </c:pt>
                      <c:pt idx="8">
                        <c:v>50.455875499999998</c:v>
                      </c:pt>
                      <c:pt idx="9">
                        <c:v>50.49488143</c:v>
                      </c:pt>
                      <c:pt idx="10">
                        <c:v>50.533887360000001</c:v>
                      </c:pt>
                      <c:pt idx="11">
                        <c:v>50.572893290000003</c:v>
                      </c:pt>
                      <c:pt idx="12">
                        <c:v>50.611899229999999</c:v>
                      </c:pt>
                      <c:pt idx="13">
                        <c:v>50.650905160000001</c:v>
                      </c:pt>
                      <c:pt idx="14">
                        <c:v>50.689911090000003</c:v>
                      </c:pt>
                      <c:pt idx="15">
                        <c:v>50.728917019999997</c:v>
                      </c:pt>
                      <c:pt idx="16">
                        <c:v>50.767922949999999</c:v>
                      </c:pt>
                      <c:pt idx="17">
                        <c:v>50.806928890000002</c:v>
                      </c:pt>
                      <c:pt idx="18">
                        <c:v>50.845934819999997</c:v>
                      </c:pt>
                      <c:pt idx="19">
                        <c:v>50.884940749999998</c:v>
                      </c:pt>
                      <c:pt idx="20">
                        <c:v>50.92394668</c:v>
                      </c:pt>
                      <c:pt idx="21">
                        <c:v>50.962952620000003</c:v>
                      </c:pt>
                      <c:pt idx="22">
                        <c:v>51.001958549999998</c:v>
                      </c:pt>
                      <c:pt idx="23">
                        <c:v>51.04096448</c:v>
                      </c:pt>
                      <c:pt idx="24">
                        <c:v>51.079970410000001</c:v>
                      </c:pt>
                      <c:pt idx="25">
                        <c:v>51.118976340000003</c:v>
                      </c:pt>
                      <c:pt idx="26">
                        <c:v>51.157982279999999</c:v>
                      </c:pt>
                      <c:pt idx="27">
                        <c:v>51.196988210000001</c:v>
                      </c:pt>
                      <c:pt idx="28">
                        <c:v>51.235994140000003</c:v>
                      </c:pt>
                      <c:pt idx="29">
                        <c:v>51.275000069999997</c:v>
                      </c:pt>
                      <c:pt idx="30">
                        <c:v>51.31400601</c:v>
                      </c:pt>
                      <c:pt idx="31">
                        <c:v>51.353011940000002</c:v>
                      </c:pt>
                      <c:pt idx="32">
                        <c:v>51.392017869999997</c:v>
                      </c:pt>
                      <c:pt idx="33">
                        <c:v>51.431023799999998</c:v>
                      </c:pt>
                      <c:pt idx="34">
                        <c:v>51.47002973</c:v>
                      </c:pt>
                      <c:pt idx="35">
                        <c:v>51.509035670000003</c:v>
                      </c:pt>
                      <c:pt idx="36">
                        <c:v>51.548041599999998</c:v>
                      </c:pt>
                      <c:pt idx="37">
                        <c:v>51.58704753</c:v>
                      </c:pt>
                      <c:pt idx="38">
                        <c:v>51.626053460000001</c:v>
                      </c:pt>
                      <c:pt idx="39">
                        <c:v>51.665059399999997</c:v>
                      </c:pt>
                      <c:pt idx="40">
                        <c:v>51.704065329999999</c:v>
                      </c:pt>
                      <c:pt idx="41">
                        <c:v>51.743071260000001</c:v>
                      </c:pt>
                      <c:pt idx="42">
                        <c:v>51.782077190000003</c:v>
                      </c:pt>
                      <c:pt idx="43">
                        <c:v>51.821083119999997</c:v>
                      </c:pt>
                      <c:pt idx="44">
                        <c:v>51.86008906</c:v>
                      </c:pt>
                      <c:pt idx="45">
                        <c:v>51.899094990000002</c:v>
                      </c:pt>
                      <c:pt idx="46">
                        <c:v>51.938100919999997</c:v>
                      </c:pt>
                      <c:pt idx="47">
                        <c:v>51.977106849999998</c:v>
                      </c:pt>
                      <c:pt idx="48">
                        <c:v>52.016112790000001</c:v>
                      </c:pt>
                      <c:pt idx="49">
                        <c:v>52.055118720000003</c:v>
                      </c:pt>
                      <c:pt idx="50">
                        <c:v>52.094124649999998</c:v>
                      </c:pt>
                      <c:pt idx="51">
                        <c:v>52.13313058</c:v>
                      </c:pt>
                      <c:pt idx="52">
                        <c:v>52.172136510000001</c:v>
                      </c:pt>
                      <c:pt idx="53">
                        <c:v>52.211142449999997</c:v>
                      </c:pt>
                      <c:pt idx="54">
                        <c:v>52.250148379999999</c:v>
                      </c:pt>
                      <c:pt idx="55">
                        <c:v>52.289154310000001</c:v>
                      </c:pt>
                      <c:pt idx="56">
                        <c:v>52.328160240000003</c:v>
                      </c:pt>
                      <c:pt idx="57">
                        <c:v>52.367166179999998</c:v>
                      </c:pt>
                      <c:pt idx="58">
                        <c:v>52.40617211</c:v>
                      </c:pt>
                      <c:pt idx="59">
                        <c:v>52.445178040000002</c:v>
                      </c:pt>
                      <c:pt idx="60">
                        <c:v>52.484183969999997</c:v>
                      </c:pt>
                      <c:pt idx="61">
                        <c:v>52.523189899999998</c:v>
                      </c:pt>
                      <c:pt idx="62">
                        <c:v>52.562195840000001</c:v>
                      </c:pt>
                      <c:pt idx="63">
                        <c:v>52.601201770000003</c:v>
                      </c:pt>
                      <c:pt idx="64">
                        <c:v>52.640207699999998</c:v>
                      </c:pt>
                      <c:pt idx="65">
                        <c:v>52.67921363</c:v>
                      </c:pt>
                      <c:pt idx="66">
                        <c:v>52.718219560000001</c:v>
                      </c:pt>
                      <c:pt idx="67">
                        <c:v>52.757225499999997</c:v>
                      </c:pt>
                      <c:pt idx="68">
                        <c:v>52.796231429999999</c:v>
                      </c:pt>
                      <c:pt idx="69">
                        <c:v>52.835237360000001</c:v>
                      </c:pt>
                      <c:pt idx="70">
                        <c:v>52.874243290000003</c:v>
                      </c:pt>
                      <c:pt idx="71">
                        <c:v>52.913249229999998</c:v>
                      </c:pt>
                      <c:pt idx="72">
                        <c:v>52.95225516</c:v>
                      </c:pt>
                      <c:pt idx="73">
                        <c:v>52.991261090000002</c:v>
                      </c:pt>
                      <c:pt idx="74">
                        <c:v>53.030267019999997</c:v>
                      </c:pt>
                      <c:pt idx="75">
                        <c:v>53.069272949999998</c:v>
                      </c:pt>
                      <c:pt idx="76">
                        <c:v>53.108278890000001</c:v>
                      </c:pt>
                      <c:pt idx="77">
                        <c:v>53.147284820000003</c:v>
                      </c:pt>
                      <c:pt idx="78">
                        <c:v>53.186290749999998</c:v>
                      </c:pt>
                      <c:pt idx="79">
                        <c:v>53.22529668</c:v>
                      </c:pt>
                      <c:pt idx="80">
                        <c:v>53.264302620000002</c:v>
                      </c:pt>
                      <c:pt idx="81">
                        <c:v>53.303308549999997</c:v>
                      </c:pt>
                      <c:pt idx="82">
                        <c:v>53.342314479999999</c:v>
                      </c:pt>
                      <c:pt idx="83">
                        <c:v>53.381320410000001</c:v>
                      </c:pt>
                      <c:pt idx="84">
                        <c:v>53.420326340000003</c:v>
                      </c:pt>
                      <c:pt idx="85">
                        <c:v>53.459332279999998</c:v>
                      </c:pt>
                      <c:pt idx="86">
                        <c:v>53.49833821</c:v>
                      </c:pt>
                      <c:pt idx="87">
                        <c:v>53.537344140000002</c:v>
                      </c:pt>
                      <c:pt idx="88">
                        <c:v>53.576350069999997</c:v>
                      </c:pt>
                      <c:pt idx="89">
                        <c:v>53.615356009999999</c:v>
                      </c:pt>
                      <c:pt idx="90">
                        <c:v>53.654361940000001</c:v>
                      </c:pt>
                      <c:pt idx="91">
                        <c:v>53.693367870000003</c:v>
                      </c:pt>
                      <c:pt idx="92">
                        <c:v>53.732373799999998</c:v>
                      </c:pt>
                      <c:pt idx="93">
                        <c:v>53.77137973</c:v>
                      </c:pt>
                      <c:pt idx="94">
                        <c:v>53.810385670000002</c:v>
                      </c:pt>
                      <c:pt idx="95">
                        <c:v>53.849391599999997</c:v>
                      </c:pt>
                      <c:pt idx="96">
                        <c:v>53.888397529999999</c:v>
                      </c:pt>
                      <c:pt idx="97">
                        <c:v>53.927403460000001</c:v>
                      </c:pt>
                      <c:pt idx="98">
                        <c:v>53.966409400000003</c:v>
                      </c:pt>
                      <c:pt idx="99">
                        <c:v>54.005415329999998</c:v>
                      </c:pt>
                      <c:pt idx="100">
                        <c:v>54.04442126</c:v>
                      </c:pt>
                      <c:pt idx="101">
                        <c:v>54.083427190000002</c:v>
                      </c:pt>
                      <c:pt idx="102">
                        <c:v>54.122433119999997</c:v>
                      </c:pt>
                      <c:pt idx="103">
                        <c:v>54.161439059999999</c:v>
                      </c:pt>
                      <c:pt idx="104">
                        <c:v>54.200444990000001</c:v>
                      </c:pt>
                      <c:pt idx="105">
                        <c:v>54.239450920000003</c:v>
                      </c:pt>
                      <c:pt idx="106">
                        <c:v>54.278456849999998</c:v>
                      </c:pt>
                      <c:pt idx="107">
                        <c:v>54.31746279</c:v>
                      </c:pt>
                      <c:pt idx="108">
                        <c:v>54.356468720000002</c:v>
                      </c:pt>
                      <c:pt idx="109">
                        <c:v>54.395474649999997</c:v>
                      </c:pt>
                      <c:pt idx="110">
                        <c:v>54.434480579999999</c:v>
                      </c:pt>
                      <c:pt idx="111">
                        <c:v>54.473486510000001</c:v>
                      </c:pt>
                      <c:pt idx="112">
                        <c:v>54.512492450000003</c:v>
                      </c:pt>
                      <c:pt idx="113">
                        <c:v>54.551498379999998</c:v>
                      </c:pt>
                      <c:pt idx="114">
                        <c:v>54.59050431</c:v>
                      </c:pt>
                      <c:pt idx="115">
                        <c:v>54.629510240000002</c:v>
                      </c:pt>
                      <c:pt idx="116">
                        <c:v>54.668516179999997</c:v>
                      </c:pt>
                      <c:pt idx="117">
                        <c:v>54.707522109999999</c:v>
                      </c:pt>
                      <c:pt idx="118">
                        <c:v>54.746528040000001</c:v>
                      </c:pt>
                      <c:pt idx="119">
                        <c:v>54.785533970000003</c:v>
                      </c:pt>
                      <c:pt idx="120">
                        <c:v>54.824539899999998</c:v>
                      </c:pt>
                      <c:pt idx="121">
                        <c:v>54.86354584</c:v>
                      </c:pt>
                      <c:pt idx="122">
                        <c:v>54.902551770000002</c:v>
                      </c:pt>
                      <c:pt idx="123">
                        <c:v>54.941557699999997</c:v>
                      </c:pt>
                      <c:pt idx="124">
                        <c:v>54.980563629999999</c:v>
                      </c:pt>
                      <c:pt idx="125">
                        <c:v>55.019569570000002</c:v>
                      </c:pt>
                      <c:pt idx="126">
                        <c:v>55.058575500000003</c:v>
                      </c:pt>
                      <c:pt idx="127">
                        <c:v>55.097581429999998</c:v>
                      </c:pt>
                      <c:pt idx="128">
                        <c:v>55.13658736</c:v>
                      </c:pt>
                      <c:pt idx="129">
                        <c:v>55.175593290000002</c:v>
                      </c:pt>
                      <c:pt idx="130">
                        <c:v>55.214599229999997</c:v>
                      </c:pt>
                      <c:pt idx="131">
                        <c:v>55.253605159999999</c:v>
                      </c:pt>
                      <c:pt idx="132">
                        <c:v>55.292611090000001</c:v>
                      </c:pt>
                      <c:pt idx="133">
                        <c:v>55.331617020000003</c:v>
                      </c:pt>
                      <c:pt idx="134">
                        <c:v>55.370622959999999</c:v>
                      </c:pt>
                      <c:pt idx="135">
                        <c:v>55.40962889</c:v>
                      </c:pt>
                      <c:pt idx="136">
                        <c:v>55.448634820000002</c:v>
                      </c:pt>
                      <c:pt idx="137">
                        <c:v>55.487640749999997</c:v>
                      </c:pt>
                      <c:pt idx="138">
                        <c:v>55.526646679999999</c:v>
                      </c:pt>
                      <c:pt idx="139">
                        <c:v>55.565652620000002</c:v>
                      </c:pt>
                      <c:pt idx="140">
                        <c:v>55.604658550000003</c:v>
                      </c:pt>
                      <c:pt idx="141">
                        <c:v>55.643664479999998</c:v>
                      </c:pt>
                      <c:pt idx="142">
                        <c:v>55.68267041</c:v>
                      </c:pt>
                      <c:pt idx="143">
                        <c:v>55.721676340000002</c:v>
                      </c:pt>
                      <c:pt idx="144">
                        <c:v>55.760682279999997</c:v>
                      </c:pt>
                      <c:pt idx="145">
                        <c:v>55.799688209999999</c:v>
                      </c:pt>
                      <c:pt idx="146">
                        <c:v>55.838694140000001</c:v>
                      </c:pt>
                      <c:pt idx="147">
                        <c:v>55.877700070000003</c:v>
                      </c:pt>
                      <c:pt idx="148">
                        <c:v>55.916706009999999</c:v>
                      </c:pt>
                      <c:pt idx="149">
                        <c:v>55.95571194</c:v>
                      </c:pt>
                      <c:pt idx="150">
                        <c:v>55.994717870000002</c:v>
                      </c:pt>
                      <c:pt idx="151">
                        <c:v>56.033723799999997</c:v>
                      </c:pt>
                      <c:pt idx="152">
                        <c:v>56.072729729999999</c:v>
                      </c:pt>
                      <c:pt idx="153">
                        <c:v>56.111735670000002</c:v>
                      </c:pt>
                      <c:pt idx="154">
                        <c:v>56.150741600000003</c:v>
                      </c:pt>
                      <c:pt idx="155">
                        <c:v>56.189747529999998</c:v>
                      </c:pt>
                      <c:pt idx="156">
                        <c:v>56.22875346</c:v>
                      </c:pt>
                      <c:pt idx="157">
                        <c:v>56.267759400000003</c:v>
                      </c:pt>
                      <c:pt idx="158">
                        <c:v>56.306765329999998</c:v>
                      </c:pt>
                      <c:pt idx="159">
                        <c:v>56.345771259999999</c:v>
                      </c:pt>
                      <c:pt idx="160">
                        <c:v>56.384777190000001</c:v>
                      </c:pt>
                      <c:pt idx="161">
                        <c:v>56.423783120000003</c:v>
                      </c:pt>
                      <c:pt idx="162">
                        <c:v>56.462789059999999</c:v>
                      </c:pt>
                      <c:pt idx="163">
                        <c:v>56.50179499</c:v>
                      </c:pt>
                      <c:pt idx="164">
                        <c:v>56.540800920000002</c:v>
                      </c:pt>
                      <c:pt idx="165">
                        <c:v>56.579806849999997</c:v>
                      </c:pt>
                      <c:pt idx="166">
                        <c:v>56.61881279</c:v>
                      </c:pt>
                      <c:pt idx="167">
                        <c:v>56.657818720000002</c:v>
                      </c:pt>
                      <c:pt idx="168">
                        <c:v>56.696824650000003</c:v>
                      </c:pt>
                      <c:pt idx="169">
                        <c:v>56.735830579999998</c:v>
                      </c:pt>
                      <c:pt idx="170">
                        <c:v>56.77483651</c:v>
                      </c:pt>
                      <c:pt idx="171">
                        <c:v>56.813842450000003</c:v>
                      </c:pt>
                      <c:pt idx="172">
                        <c:v>56.852848379999998</c:v>
                      </c:pt>
                      <c:pt idx="173">
                        <c:v>56.891854309999999</c:v>
                      </c:pt>
                      <c:pt idx="174">
                        <c:v>56.930860240000001</c:v>
                      </c:pt>
                      <c:pt idx="175">
                        <c:v>56.969866179999997</c:v>
                      </c:pt>
                      <c:pt idx="176">
                        <c:v>57.008872109999999</c:v>
                      </c:pt>
                      <c:pt idx="177">
                        <c:v>57.047878040000001</c:v>
                      </c:pt>
                      <c:pt idx="178">
                        <c:v>57.086883970000002</c:v>
                      </c:pt>
                      <c:pt idx="179">
                        <c:v>57.125889899999997</c:v>
                      </c:pt>
                      <c:pt idx="180">
                        <c:v>57.16489584</c:v>
                      </c:pt>
                      <c:pt idx="181">
                        <c:v>57.203901770000002</c:v>
                      </c:pt>
                      <c:pt idx="182">
                        <c:v>57.242907700000004</c:v>
                      </c:pt>
                      <c:pt idx="183">
                        <c:v>57.281913629999998</c:v>
                      </c:pt>
                      <c:pt idx="184">
                        <c:v>57.320919570000001</c:v>
                      </c:pt>
                      <c:pt idx="185">
                        <c:v>57.359925500000003</c:v>
                      </c:pt>
                      <c:pt idx="186">
                        <c:v>57.398931429999998</c:v>
                      </c:pt>
                      <c:pt idx="187">
                        <c:v>57.437937359999999</c:v>
                      </c:pt>
                      <c:pt idx="188">
                        <c:v>57.476943290000001</c:v>
                      </c:pt>
                      <c:pt idx="189">
                        <c:v>57.515949229999997</c:v>
                      </c:pt>
                      <c:pt idx="190">
                        <c:v>57.554955159999999</c:v>
                      </c:pt>
                      <c:pt idx="191">
                        <c:v>57.593961090000001</c:v>
                      </c:pt>
                      <c:pt idx="192">
                        <c:v>57.632967020000002</c:v>
                      </c:pt>
                      <c:pt idx="193">
                        <c:v>57.671972959999998</c:v>
                      </c:pt>
                      <c:pt idx="194">
                        <c:v>57.71097889</c:v>
                      </c:pt>
                      <c:pt idx="195">
                        <c:v>57.749984820000002</c:v>
                      </c:pt>
                      <c:pt idx="196">
                        <c:v>57.788990750000004</c:v>
                      </c:pt>
                      <c:pt idx="197">
                        <c:v>57.827996679999998</c:v>
                      </c:pt>
                      <c:pt idx="198">
                        <c:v>57.867002620000001</c:v>
                      </c:pt>
                      <c:pt idx="199">
                        <c:v>57.906008550000003</c:v>
                      </c:pt>
                      <c:pt idx="200">
                        <c:v>57.945014479999998</c:v>
                      </c:pt>
                      <c:pt idx="201">
                        <c:v>57.984020409999999</c:v>
                      </c:pt>
                      <c:pt idx="202">
                        <c:v>58.023026350000002</c:v>
                      </c:pt>
                      <c:pt idx="203">
                        <c:v>58.062032279999997</c:v>
                      </c:pt>
                      <c:pt idx="204">
                        <c:v>58.101038209999999</c:v>
                      </c:pt>
                      <c:pt idx="205">
                        <c:v>58.140044140000001</c:v>
                      </c:pt>
                      <c:pt idx="206">
                        <c:v>58.179050070000002</c:v>
                      </c:pt>
                      <c:pt idx="207">
                        <c:v>58.218056009999998</c:v>
                      </c:pt>
                      <c:pt idx="208">
                        <c:v>58.25706194</c:v>
                      </c:pt>
                      <c:pt idx="209">
                        <c:v>58.296067870000002</c:v>
                      </c:pt>
                      <c:pt idx="210">
                        <c:v>58.335073800000004</c:v>
                      </c:pt>
                      <c:pt idx="211">
                        <c:v>58.374079729999998</c:v>
                      </c:pt>
                      <c:pt idx="212">
                        <c:v>58.413085670000001</c:v>
                      </c:pt>
                      <c:pt idx="213">
                        <c:v>58.452091600000003</c:v>
                      </c:pt>
                      <c:pt idx="214">
                        <c:v>58.491097529999998</c:v>
                      </c:pt>
                      <c:pt idx="215">
                        <c:v>58.530103459999999</c:v>
                      </c:pt>
                      <c:pt idx="216">
                        <c:v>58.569109400000002</c:v>
                      </c:pt>
                      <c:pt idx="217">
                        <c:v>58.608115329999997</c:v>
                      </c:pt>
                      <c:pt idx="218">
                        <c:v>58.647121259999999</c:v>
                      </c:pt>
                      <c:pt idx="219">
                        <c:v>58.686127190000001</c:v>
                      </c:pt>
                      <c:pt idx="220">
                        <c:v>58.725133120000002</c:v>
                      </c:pt>
                      <c:pt idx="221">
                        <c:v>58.764139059999998</c:v>
                      </c:pt>
                      <c:pt idx="222">
                        <c:v>58.80314499</c:v>
                      </c:pt>
                      <c:pt idx="223">
                        <c:v>58.842150920000002</c:v>
                      </c:pt>
                      <c:pt idx="224">
                        <c:v>58.881156850000004</c:v>
                      </c:pt>
                      <c:pt idx="225">
                        <c:v>58.920162789999999</c:v>
                      </c:pt>
                      <c:pt idx="226">
                        <c:v>58.959168720000001</c:v>
                      </c:pt>
                      <c:pt idx="227">
                        <c:v>58.998174650000003</c:v>
                      </c:pt>
                      <c:pt idx="228">
                        <c:v>59.037180579999998</c:v>
                      </c:pt>
                      <c:pt idx="229">
                        <c:v>59.076186509999999</c:v>
                      </c:pt>
                      <c:pt idx="230">
                        <c:v>59.115192450000002</c:v>
                      </c:pt>
                      <c:pt idx="231">
                        <c:v>59.154198379999997</c:v>
                      </c:pt>
                      <c:pt idx="232">
                        <c:v>59.193204309999999</c:v>
                      </c:pt>
                      <c:pt idx="233">
                        <c:v>59.271216180000003</c:v>
                      </c:pt>
                      <c:pt idx="234">
                        <c:v>59.310222109999998</c:v>
                      </c:pt>
                      <c:pt idx="235">
                        <c:v>59.34922804</c:v>
                      </c:pt>
                      <c:pt idx="236">
                        <c:v>59.388233970000002</c:v>
                      </c:pt>
                      <c:pt idx="237">
                        <c:v>59.427239899999996</c:v>
                      </c:pt>
                      <c:pt idx="238">
                        <c:v>59.466245839999999</c:v>
                      </c:pt>
                      <c:pt idx="239">
                        <c:v>59.505251770000001</c:v>
                      </c:pt>
                      <c:pt idx="240">
                        <c:v>59.544257700000003</c:v>
                      </c:pt>
                      <c:pt idx="241">
                        <c:v>59.583263629999998</c:v>
                      </c:pt>
                      <c:pt idx="242">
                        <c:v>59.62226957</c:v>
                      </c:pt>
                      <c:pt idx="243">
                        <c:v>59.661275500000002</c:v>
                      </c:pt>
                      <c:pt idx="244">
                        <c:v>59.700281429999997</c:v>
                      </c:pt>
                      <c:pt idx="245">
                        <c:v>59.739287359999999</c:v>
                      </c:pt>
                      <c:pt idx="246">
                        <c:v>59.778293290000001</c:v>
                      </c:pt>
                      <c:pt idx="247">
                        <c:v>59.817299230000003</c:v>
                      </c:pt>
                      <c:pt idx="248">
                        <c:v>59.856305159999998</c:v>
                      </c:pt>
                      <c:pt idx="249">
                        <c:v>59.89531109</c:v>
                      </c:pt>
                      <c:pt idx="250">
                        <c:v>59.934317020000002</c:v>
                      </c:pt>
                      <c:pt idx="251">
                        <c:v>59.973322959999997</c:v>
                      </c:pt>
                      <c:pt idx="252">
                        <c:v>60.012328889999999</c:v>
                      </c:pt>
                      <c:pt idx="253">
                        <c:v>60.051334820000001</c:v>
                      </c:pt>
                      <c:pt idx="254">
                        <c:v>60.090340750000003</c:v>
                      </c:pt>
                      <c:pt idx="255">
                        <c:v>60.129346679999998</c:v>
                      </c:pt>
                      <c:pt idx="256">
                        <c:v>60.16835262</c:v>
                      </c:pt>
                      <c:pt idx="257">
                        <c:v>60.207358550000002</c:v>
                      </c:pt>
                      <c:pt idx="258">
                        <c:v>60.246364479999997</c:v>
                      </c:pt>
                      <c:pt idx="259">
                        <c:v>60.285370409999999</c:v>
                      </c:pt>
                      <c:pt idx="260">
                        <c:v>60.324376350000001</c:v>
                      </c:pt>
                      <c:pt idx="261">
                        <c:v>60.363382280000003</c:v>
                      </c:pt>
                      <c:pt idx="262">
                        <c:v>60.402388209999998</c:v>
                      </c:pt>
                      <c:pt idx="263">
                        <c:v>60.44139414</c:v>
                      </c:pt>
                      <c:pt idx="264">
                        <c:v>60.480400070000002</c:v>
                      </c:pt>
                      <c:pt idx="265">
                        <c:v>60.519406009999997</c:v>
                      </c:pt>
                      <c:pt idx="266">
                        <c:v>60.558411939999999</c:v>
                      </c:pt>
                      <c:pt idx="267">
                        <c:v>60.597417870000001</c:v>
                      </c:pt>
                      <c:pt idx="268">
                        <c:v>60.636423800000003</c:v>
                      </c:pt>
                      <c:pt idx="269">
                        <c:v>60.675429739999998</c:v>
                      </c:pt>
                      <c:pt idx="270">
                        <c:v>60.71443567</c:v>
                      </c:pt>
                      <c:pt idx="271">
                        <c:v>60.753441600000002</c:v>
                      </c:pt>
                      <c:pt idx="272">
                        <c:v>60.792447529999997</c:v>
                      </c:pt>
                      <c:pt idx="273">
                        <c:v>60.831453459999999</c:v>
                      </c:pt>
                      <c:pt idx="274">
                        <c:v>60.870459400000001</c:v>
                      </c:pt>
                      <c:pt idx="275">
                        <c:v>60.909465330000003</c:v>
                      </c:pt>
                      <c:pt idx="276">
                        <c:v>60.948471259999998</c:v>
                      </c:pt>
                      <c:pt idx="277">
                        <c:v>60.98747719</c:v>
                      </c:pt>
                      <c:pt idx="278">
                        <c:v>61.026483120000002</c:v>
                      </c:pt>
                      <c:pt idx="279">
                        <c:v>61.065489059999997</c:v>
                      </c:pt>
                      <c:pt idx="280">
                        <c:v>61.104494989999999</c:v>
                      </c:pt>
                      <c:pt idx="281">
                        <c:v>61.143500920000001</c:v>
                      </c:pt>
                      <c:pt idx="282">
                        <c:v>61.182506850000003</c:v>
                      </c:pt>
                      <c:pt idx="283">
                        <c:v>61.221512789999998</c:v>
                      </c:pt>
                      <c:pt idx="284">
                        <c:v>61.26051872</c:v>
                      </c:pt>
                      <c:pt idx="285">
                        <c:v>61.299524650000002</c:v>
                      </c:pt>
                      <c:pt idx="286">
                        <c:v>61.338530579999997</c:v>
                      </c:pt>
                      <c:pt idx="287">
                        <c:v>61.377536509999999</c:v>
                      </c:pt>
                      <c:pt idx="288">
                        <c:v>61.416542450000001</c:v>
                      </c:pt>
                      <c:pt idx="289">
                        <c:v>61.455548380000003</c:v>
                      </c:pt>
                      <c:pt idx="290">
                        <c:v>61.494554309999998</c:v>
                      </c:pt>
                      <c:pt idx="291">
                        <c:v>61.53356024</c:v>
                      </c:pt>
                      <c:pt idx="292">
                        <c:v>61.572566180000003</c:v>
                      </c:pt>
                      <c:pt idx="293">
                        <c:v>61.611572109999997</c:v>
                      </c:pt>
                      <c:pt idx="294">
                        <c:v>61.650578039999999</c:v>
                      </c:pt>
                      <c:pt idx="295">
                        <c:v>61.689583970000001</c:v>
                      </c:pt>
                      <c:pt idx="296">
                        <c:v>61.728589900000003</c:v>
                      </c:pt>
                      <c:pt idx="297">
                        <c:v>61.767595839999998</c:v>
                      </c:pt>
                      <c:pt idx="298">
                        <c:v>61.80660177</c:v>
                      </c:pt>
                      <c:pt idx="299">
                        <c:v>61.845607700000002</c:v>
                      </c:pt>
                      <c:pt idx="300">
                        <c:v>61.884613629999997</c:v>
                      </c:pt>
                      <c:pt idx="301">
                        <c:v>61.92361957</c:v>
                      </c:pt>
                      <c:pt idx="302">
                        <c:v>61.962625500000001</c:v>
                      </c:pt>
                      <c:pt idx="303">
                        <c:v>62.001631430000003</c:v>
                      </c:pt>
                      <c:pt idx="304">
                        <c:v>62.040637359999998</c:v>
                      </c:pt>
                      <c:pt idx="305">
                        <c:v>62.07964329</c:v>
                      </c:pt>
                      <c:pt idx="306">
                        <c:v>62.118649230000003</c:v>
                      </c:pt>
                      <c:pt idx="307">
                        <c:v>62.157655159999997</c:v>
                      </c:pt>
                      <c:pt idx="308">
                        <c:v>62.196661089999999</c:v>
                      </c:pt>
                      <c:pt idx="309">
                        <c:v>62.235667020000001</c:v>
                      </c:pt>
                      <c:pt idx="310">
                        <c:v>62.274672959999997</c:v>
                      </c:pt>
                      <c:pt idx="311">
                        <c:v>62.313678889999998</c:v>
                      </c:pt>
                      <c:pt idx="312">
                        <c:v>62.35268482</c:v>
                      </c:pt>
                      <c:pt idx="313">
                        <c:v>62.391690750000002</c:v>
                      </c:pt>
                      <c:pt idx="314">
                        <c:v>62.430696679999997</c:v>
                      </c:pt>
                      <c:pt idx="315">
                        <c:v>62.46970262</c:v>
                      </c:pt>
                      <c:pt idx="316">
                        <c:v>62.508708550000001</c:v>
                      </c:pt>
                      <c:pt idx="317">
                        <c:v>62.547714480000003</c:v>
                      </c:pt>
                      <c:pt idx="318">
                        <c:v>62.586720409999998</c:v>
                      </c:pt>
                      <c:pt idx="319">
                        <c:v>62.625726350000001</c:v>
                      </c:pt>
                      <c:pt idx="320">
                        <c:v>62.664732280000003</c:v>
                      </c:pt>
                      <c:pt idx="321">
                        <c:v>62.703738209999997</c:v>
                      </c:pt>
                      <c:pt idx="322">
                        <c:v>62.742744139999999</c:v>
                      </c:pt>
                      <c:pt idx="323">
                        <c:v>62.781750070000001</c:v>
                      </c:pt>
                      <c:pt idx="324">
                        <c:v>62.820756009999997</c:v>
                      </c:pt>
                      <c:pt idx="325">
                        <c:v>62.859761939999999</c:v>
                      </c:pt>
                      <c:pt idx="326">
                        <c:v>62.89876787</c:v>
                      </c:pt>
                      <c:pt idx="327">
                        <c:v>62.937773800000002</c:v>
                      </c:pt>
                      <c:pt idx="328">
                        <c:v>62.976779739999998</c:v>
                      </c:pt>
                      <c:pt idx="329">
                        <c:v>63.01578567</c:v>
                      </c:pt>
                      <c:pt idx="330">
                        <c:v>63.054791600000001</c:v>
                      </c:pt>
                      <c:pt idx="331">
                        <c:v>63.093797530000003</c:v>
                      </c:pt>
                      <c:pt idx="332">
                        <c:v>63.132803459999998</c:v>
                      </c:pt>
                      <c:pt idx="333">
                        <c:v>63.171809400000001</c:v>
                      </c:pt>
                      <c:pt idx="334">
                        <c:v>63.210815330000003</c:v>
                      </c:pt>
                      <c:pt idx="335">
                        <c:v>63.249821259999997</c:v>
                      </c:pt>
                      <c:pt idx="336">
                        <c:v>63.288827189999999</c:v>
                      </c:pt>
                      <c:pt idx="337">
                        <c:v>63.327833130000002</c:v>
                      </c:pt>
                      <c:pt idx="338">
                        <c:v>63.366839059999997</c:v>
                      </c:pt>
                      <c:pt idx="339">
                        <c:v>63.405844989999999</c:v>
                      </c:pt>
                      <c:pt idx="340">
                        <c:v>63.44485092</c:v>
                      </c:pt>
                      <c:pt idx="341">
                        <c:v>63.483856850000002</c:v>
                      </c:pt>
                      <c:pt idx="342">
                        <c:v>63.522862789999998</c:v>
                      </c:pt>
                      <c:pt idx="343">
                        <c:v>63.56186872</c:v>
                      </c:pt>
                      <c:pt idx="344">
                        <c:v>63.600874650000002</c:v>
                      </c:pt>
                      <c:pt idx="345">
                        <c:v>63.639880580000003</c:v>
                      </c:pt>
                      <c:pt idx="346">
                        <c:v>63.678886509999998</c:v>
                      </c:pt>
                      <c:pt idx="347">
                        <c:v>63.717892450000001</c:v>
                      </c:pt>
                      <c:pt idx="348">
                        <c:v>63.756898380000003</c:v>
                      </c:pt>
                      <c:pt idx="349">
                        <c:v>63.795904309999997</c:v>
                      </c:pt>
                      <c:pt idx="350">
                        <c:v>63.834910239999999</c:v>
                      </c:pt>
                      <c:pt idx="351">
                        <c:v>63.873916180000002</c:v>
                      </c:pt>
                      <c:pt idx="352">
                        <c:v>63.912922109999997</c:v>
                      </c:pt>
                      <c:pt idx="353">
                        <c:v>63.951928039999999</c:v>
                      </c:pt>
                      <c:pt idx="354">
                        <c:v>63.99093397</c:v>
                      </c:pt>
                      <c:pt idx="355">
                        <c:v>64.029939900000002</c:v>
                      </c:pt>
                      <c:pt idx="356">
                        <c:v>64.068945839999998</c:v>
                      </c:pt>
                      <c:pt idx="357">
                        <c:v>64.10795177</c:v>
                      </c:pt>
                      <c:pt idx="358">
                        <c:v>64.146957700000002</c:v>
                      </c:pt>
                      <c:pt idx="359">
                        <c:v>64.185963630000003</c:v>
                      </c:pt>
                      <c:pt idx="360">
                        <c:v>64.224969569999999</c:v>
                      </c:pt>
                      <c:pt idx="361">
                        <c:v>64.263975500000001</c:v>
                      </c:pt>
                      <c:pt idx="362">
                        <c:v>64.302981430000003</c:v>
                      </c:pt>
                      <c:pt idx="363">
                        <c:v>64.341987360000005</c:v>
                      </c:pt>
                      <c:pt idx="364">
                        <c:v>64.380993290000006</c:v>
                      </c:pt>
                      <c:pt idx="365">
                        <c:v>64.419999230000002</c:v>
                      </c:pt>
                      <c:pt idx="366">
                        <c:v>64.459005160000004</c:v>
                      </c:pt>
                      <c:pt idx="367">
                        <c:v>64.498011090000006</c:v>
                      </c:pt>
                      <c:pt idx="368">
                        <c:v>64.537017019999993</c:v>
                      </c:pt>
                      <c:pt idx="369">
                        <c:v>64.576022960000003</c:v>
                      </c:pt>
                      <c:pt idx="370">
                        <c:v>64.615028890000005</c:v>
                      </c:pt>
                      <c:pt idx="371">
                        <c:v>64.654034820000007</c:v>
                      </c:pt>
                      <c:pt idx="372">
                        <c:v>64.693040749999994</c:v>
                      </c:pt>
                      <c:pt idx="373">
                        <c:v>64.732046679999996</c:v>
                      </c:pt>
                      <c:pt idx="374">
                        <c:v>64.810058549999994</c:v>
                      </c:pt>
                      <c:pt idx="375">
                        <c:v>64.849064479999996</c:v>
                      </c:pt>
                      <c:pt idx="376">
                        <c:v>64.888070409999997</c:v>
                      </c:pt>
                      <c:pt idx="377">
                        <c:v>64.927076349999993</c:v>
                      </c:pt>
                      <c:pt idx="378">
                        <c:v>64.966082279999995</c:v>
                      </c:pt>
                      <c:pt idx="379">
                        <c:v>65.005088209999997</c:v>
                      </c:pt>
                      <c:pt idx="380">
                        <c:v>65.044094139999999</c:v>
                      </c:pt>
                      <c:pt idx="381">
                        <c:v>65.08310007</c:v>
                      </c:pt>
                      <c:pt idx="382">
                        <c:v>65.122106009999996</c:v>
                      </c:pt>
                      <c:pt idx="383">
                        <c:v>65.161111939999998</c:v>
                      </c:pt>
                      <c:pt idx="384">
                        <c:v>65.20011787</c:v>
                      </c:pt>
                      <c:pt idx="385">
                        <c:v>65.239123800000002</c:v>
                      </c:pt>
                      <c:pt idx="386">
                        <c:v>65.278129739999997</c:v>
                      </c:pt>
                      <c:pt idx="387">
                        <c:v>65.317135669999999</c:v>
                      </c:pt>
                      <c:pt idx="388">
                        <c:v>65.356141600000001</c:v>
                      </c:pt>
                      <c:pt idx="389">
                        <c:v>65.395147530000003</c:v>
                      </c:pt>
                      <c:pt idx="390">
                        <c:v>65.434153460000005</c:v>
                      </c:pt>
                      <c:pt idx="391">
                        <c:v>65.4731594</c:v>
                      </c:pt>
                      <c:pt idx="392">
                        <c:v>65.512165330000002</c:v>
                      </c:pt>
                      <c:pt idx="393">
                        <c:v>65.551171260000004</c:v>
                      </c:pt>
                      <c:pt idx="394">
                        <c:v>65.590177190000006</c:v>
                      </c:pt>
                      <c:pt idx="395">
                        <c:v>65.668189060000003</c:v>
                      </c:pt>
                      <c:pt idx="396">
                        <c:v>65.707194990000005</c:v>
                      </c:pt>
                      <c:pt idx="397">
                        <c:v>65.785206849999994</c:v>
                      </c:pt>
                      <c:pt idx="398">
                        <c:v>65.824212790000004</c:v>
                      </c:pt>
                      <c:pt idx="399">
                        <c:v>65.863218720000006</c:v>
                      </c:pt>
                      <c:pt idx="400">
                        <c:v>65.902224649999994</c:v>
                      </c:pt>
                      <c:pt idx="401">
                        <c:v>65.941230579999996</c:v>
                      </c:pt>
                      <c:pt idx="402">
                        <c:v>65.980236520000005</c:v>
                      </c:pt>
                      <c:pt idx="403">
                        <c:v>66.019242449999993</c:v>
                      </c:pt>
                      <c:pt idx="404">
                        <c:v>66.058248379999995</c:v>
                      </c:pt>
                      <c:pt idx="405">
                        <c:v>66.097254309999997</c:v>
                      </c:pt>
                      <c:pt idx="406">
                        <c:v>66.136260239999999</c:v>
                      </c:pt>
                      <c:pt idx="407">
                        <c:v>66.175266179999994</c:v>
                      </c:pt>
                      <c:pt idx="408">
                        <c:v>66.214272109999996</c:v>
                      </c:pt>
                      <c:pt idx="409">
                        <c:v>66.253278039999998</c:v>
                      </c:pt>
                      <c:pt idx="410">
                        <c:v>66.29228397</c:v>
                      </c:pt>
                      <c:pt idx="411">
                        <c:v>66.331289900000002</c:v>
                      </c:pt>
                      <c:pt idx="412">
                        <c:v>66.370295839999997</c:v>
                      </c:pt>
                      <c:pt idx="413">
                        <c:v>66.409301769999999</c:v>
                      </c:pt>
                      <c:pt idx="414">
                        <c:v>66.448307700000001</c:v>
                      </c:pt>
                      <c:pt idx="415">
                        <c:v>66.5653255</c:v>
                      </c:pt>
                      <c:pt idx="416">
                        <c:v>66.604331430000002</c:v>
                      </c:pt>
                      <c:pt idx="417">
                        <c:v>66.682343290000006</c:v>
                      </c:pt>
                      <c:pt idx="418">
                        <c:v>66.721349230000001</c:v>
                      </c:pt>
                      <c:pt idx="419">
                        <c:v>66.760355160000003</c:v>
                      </c:pt>
                      <c:pt idx="420">
                        <c:v>66.799361090000005</c:v>
                      </c:pt>
                      <c:pt idx="421">
                        <c:v>66.838367020000007</c:v>
                      </c:pt>
                      <c:pt idx="422">
                        <c:v>66.955384820000006</c:v>
                      </c:pt>
                      <c:pt idx="423">
                        <c:v>66.994390749999994</c:v>
                      </c:pt>
                      <c:pt idx="424">
                        <c:v>67.033396679999996</c:v>
                      </c:pt>
                      <c:pt idx="425">
                        <c:v>67.072402620000005</c:v>
                      </c:pt>
                      <c:pt idx="426">
                        <c:v>67.111408549999993</c:v>
                      </c:pt>
                      <c:pt idx="427">
                        <c:v>67.150414479999995</c:v>
                      </c:pt>
                      <c:pt idx="428">
                        <c:v>67.189420409999997</c:v>
                      </c:pt>
                      <c:pt idx="429">
                        <c:v>67.228426350000007</c:v>
                      </c:pt>
                      <c:pt idx="430">
                        <c:v>67.267432279999994</c:v>
                      </c:pt>
                      <c:pt idx="431">
                        <c:v>67.306438209999996</c:v>
                      </c:pt>
                      <c:pt idx="432">
                        <c:v>67.345444139999998</c:v>
                      </c:pt>
                      <c:pt idx="433">
                        <c:v>67.38445007</c:v>
                      </c:pt>
                      <c:pt idx="434">
                        <c:v>67.423456009999995</c:v>
                      </c:pt>
                      <c:pt idx="435">
                        <c:v>67.462461939999997</c:v>
                      </c:pt>
                      <c:pt idx="436">
                        <c:v>67.501467869999999</c:v>
                      </c:pt>
                      <c:pt idx="437">
                        <c:v>67.579479739999996</c:v>
                      </c:pt>
                      <c:pt idx="438">
                        <c:v>67.618485669999998</c:v>
                      </c:pt>
                      <c:pt idx="439">
                        <c:v>67.696497530000002</c:v>
                      </c:pt>
                      <c:pt idx="440">
                        <c:v>67.774509399999999</c:v>
                      </c:pt>
                      <c:pt idx="441">
                        <c:v>67.813515330000001</c:v>
                      </c:pt>
                      <c:pt idx="442">
                        <c:v>67.852521260000003</c:v>
                      </c:pt>
                      <c:pt idx="443">
                        <c:v>67.891527190000005</c:v>
                      </c:pt>
                      <c:pt idx="444">
                        <c:v>67.930533130000001</c:v>
                      </c:pt>
                      <c:pt idx="445">
                        <c:v>67.969539060000002</c:v>
                      </c:pt>
                      <c:pt idx="446">
                        <c:v>68.008544990000004</c:v>
                      </c:pt>
                      <c:pt idx="447">
                        <c:v>68.047550920000006</c:v>
                      </c:pt>
                      <c:pt idx="448">
                        <c:v>68.086556849999994</c:v>
                      </c:pt>
                      <c:pt idx="449">
                        <c:v>68.125562790000004</c:v>
                      </c:pt>
                      <c:pt idx="450">
                        <c:v>68.164568720000005</c:v>
                      </c:pt>
                      <c:pt idx="451">
                        <c:v>68.203574649999993</c:v>
                      </c:pt>
                      <c:pt idx="452">
                        <c:v>68.242580579999995</c:v>
                      </c:pt>
                      <c:pt idx="453">
                        <c:v>68.281586520000005</c:v>
                      </c:pt>
                      <c:pt idx="454">
                        <c:v>68.320592450000007</c:v>
                      </c:pt>
                      <c:pt idx="455">
                        <c:v>68.359598379999994</c:v>
                      </c:pt>
                      <c:pt idx="456">
                        <c:v>68.398604309999996</c:v>
                      </c:pt>
                      <c:pt idx="457">
                        <c:v>68.437610239999998</c:v>
                      </c:pt>
                      <c:pt idx="458">
                        <c:v>68.476616179999994</c:v>
                      </c:pt>
                      <c:pt idx="459">
                        <c:v>68.515622109999995</c:v>
                      </c:pt>
                      <c:pt idx="460">
                        <c:v>68.554628039999997</c:v>
                      </c:pt>
                      <c:pt idx="461">
                        <c:v>68.593633969999999</c:v>
                      </c:pt>
                      <c:pt idx="462">
                        <c:v>68.632639909999995</c:v>
                      </c:pt>
                      <c:pt idx="463">
                        <c:v>68.671645839999996</c:v>
                      </c:pt>
                      <c:pt idx="464">
                        <c:v>68.710651769999998</c:v>
                      </c:pt>
                      <c:pt idx="465">
                        <c:v>68.7496577</c:v>
                      </c:pt>
                      <c:pt idx="466">
                        <c:v>68.788663630000002</c:v>
                      </c:pt>
                      <c:pt idx="467">
                        <c:v>68.827669569999998</c:v>
                      </c:pt>
                      <c:pt idx="468">
                        <c:v>68.866675499999999</c:v>
                      </c:pt>
                      <c:pt idx="469">
                        <c:v>68.905681430000001</c:v>
                      </c:pt>
                      <c:pt idx="470">
                        <c:v>68.944687360000003</c:v>
                      </c:pt>
                      <c:pt idx="471">
                        <c:v>68.983693290000005</c:v>
                      </c:pt>
                      <c:pt idx="472">
                        <c:v>69.022699230000001</c:v>
                      </c:pt>
                      <c:pt idx="473">
                        <c:v>69.061705160000002</c:v>
                      </c:pt>
                      <c:pt idx="474">
                        <c:v>69.100711090000004</c:v>
                      </c:pt>
                      <c:pt idx="475">
                        <c:v>69.139717020000006</c:v>
                      </c:pt>
                      <c:pt idx="476">
                        <c:v>69.178722960000002</c:v>
                      </c:pt>
                      <c:pt idx="477">
                        <c:v>69.217728890000004</c:v>
                      </c:pt>
                      <c:pt idx="478">
                        <c:v>69.256734820000005</c:v>
                      </c:pt>
                      <c:pt idx="479">
                        <c:v>69.295740749999993</c:v>
                      </c:pt>
                      <c:pt idx="480">
                        <c:v>69.334746679999995</c:v>
                      </c:pt>
                      <c:pt idx="481">
                        <c:v>69.373752620000005</c:v>
                      </c:pt>
                      <c:pt idx="482">
                        <c:v>69.412758550000007</c:v>
                      </c:pt>
                      <c:pt idx="483">
                        <c:v>69.451764479999994</c:v>
                      </c:pt>
                      <c:pt idx="484">
                        <c:v>69.490770409999996</c:v>
                      </c:pt>
                      <c:pt idx="485">
                        <c:v>69.529776350000006</c:v>
                      </c:pt>
                      <c:pt idx="486">
                        <c:v>69.568782279999994</c:v>
                      </c:pt>
                      <c:pt idx="487">
                        <c:v>69.607788209999995</c:v>
                      </c:pt>
                      <c:pt idx="488">
                        <c:v>69.646794139999997</c:v>
                      </c:pt>
                      <c:pt idx="489">
                        <c:v>69.685800069999999</c:v>
                      </c:pt>
                      <c:pt idx="490">
                        <c:v>69.724806009999995</c:v>
                      </c:pt>
                      <c:pt idx="491">
                        <c:v>69.763811939999997</c:v>
                      </c:pt>
                      <c:pt idx="492">
                        <c:v>69.802817869999998</c:v>
                      </c:pt>
                      <c:pt idx="493">
                        <c:v>69.8418238</c:v>
                      </c:pt>
                      <c:pt idx="494">
                        <c:v>69.880829739999996</c:v>
                      </c:pt>
                      <c:pt idx="495">
                        <c:v>69.919835669999998</c:v>
                      </c:pt>
                      <c:pt idx="496">
                        <c:v>69.9588416</c:v>
                      </c:pt>
                      <c:pt idx="497">
                        <c:v>70.153871260000003</c:v>
                      </c:pt>
                      <c:pt idx="498">
                        <c:v>70.192877190000004</c:v>
                      </c:pt>
                      <c:pt idx="499">
                        <c:v>70.23188313</c:v>
                      </c:pt>
                      <c:pt idx="500">
                        <c:v>70.309894990000004</c:v>
                      </c:pt>
                      <c:pt idx="501">
                        <c:v>70.348900920000005</c:v>
                      </c:pt>
                      <c:pt idx="502">
                        <c:v>70.387906849999993</c:v>
                      </c:pt>
                      <c:pt idx="503">
                        <c:v>70.426912790000003</c:v>
                      </c:pt>
                      <c:pt idx="504">
                        <c:v>70.465918720000005</c:v>
                      </c:pt>
                      <c:pt idx="505">
                        <c:v>70.504924650000007</c:v>
                      </c:pt>
                      <c:pt idx="506">
                        <c:v>70.543930579999994</c:v>
                      </c:pt>
                      <c:pt idx="507">
                        <c:v>70.582936520000004</c:v>
                      </c:pt>
                      <c:pt idx="508">
                        <c:v>70.621942450000006</c:v>
                      </c:pt>
                      <c:pt idx="509">
                        <c:v>70.660948379999994</c:v>
                      </c:pt>
                      <c:pt idx="510">
                        <c:v>70.699954309999995</c:v>
                      </c:pt>
                      <c:pt idx="511">
                        <c:v>70.738960239999997</c:v>
                      </c:pt>
                      <c:pt idx="512">
                        <c:v>70.777966180000007</c:v>
                      </c:pt>
                      <c:pt idx="513">
                        <c:v>70.816972109999995</c:v>
                      </c:pt>
                      <c:pt idx="514">
                        <c:v>70.855978039999997</c:v>
                      </c:pt>
                      <c:pt idx="515">
                        <c:v>70.894983969999998</c:v>
                      </c:pt>
                      <c:pt idx="516">
                        <c:v>70.933989909999994</c:v>
                      </c:pt>
                      <c:pt idx="517">
                        <c:v>70.972995839999996</c:v>
                      </c:pt>
                      <c:pt idx="518">
                        <c:v>71.012001769999998</c:v>
                      </c:pt>
                      <c:pt idx="519">
                        <c:v>71.0510077</c:v>
                      </c:pt>
                      <c:pt idx="520">
                        <c:v>71.090013630000001</c:v>
                      </c:pt>
                      <c:pt idx="521">
                        <c:v>71.129019569999997</c:v>
                      </c:pt>
                      <c:pt idx="522">
                        <c:v>71.168025499999999</c:v>
                      </c:pt>
                      <c:pt idx="523">
                        <c:v>71.207031430000001</c:v>
                      </c:pt>
                      <c:pt idx="524">
                        <c:v>71.246037360000003</c:v>
                      </c:pt>
                      <c:pt idx="525">
                        <c:v>71.285043299999998</c:v>
                      </c:pt>
                      <c:pt idx="526">
                        <c:v>71.32404923</c:v>
                      </c:pt>
                      <c:pt idx="527">
                        <c:v>71.441067020000006</c:v>
                      </c:pt>
                      <c:pt idx="528">
                        <c:v>71.480072960000001</c:v>
                      </c:pt>
                      <c:pt idx="529">
                        <c:v>71.519078890000003</c:v>
                      </c:pt>
                      <c:pt idx="530">
                        <c:v>71.558084820000005</c:v>
                      </c:pt>
                      <c:pt idx="531">
                        <c:v>71.597090750000007</c:v>
                      </c:pt>
                      <c:pt idx="532">
                        <c:v>71.636096679999994</c:v>
                      </c:pt>
                      <c:pt idx="533">
                        <c:v>71.675102620000004</c:v>
                      </c:pt>
                      <c:pt idx="534">
                        <c:v>71.714108550000006</c:v>
                      </c:pt>
                      <c:pt idx="535">
                        <c:v>71.753114479999994</c:v>
                      </c:pt>
                      <c:pt idx="536">
                        <c:v>71.792120409999995</c:v>
                      </c:pt>
                      <c:pt idx="537">
                        <c:v>71.831126350000005</c:v>
                      </c:pt>
                      <c:pt idx="538">
                        <c:v>71.870132280000007</c:v>
                      </c:pt>
                      <c:pt idx="539">
                        <c:v>71.909138209999995</c:v>
                      </c:pt>
                      <c:pt idx="540">
                        <c:v>71.948144139999997</c:v>
                      </c:pt>
                      <c:pt idx="541">
                        <c:v>71.987150069999998</c:v>
                      </c:pt>
                      <c:pt idx="542">
                        <c:v>72.026156009999994</c:v>
                      </c:pt>
                      <c:pt idx="543">
                        <c:v>72.065161939999996</c:v>
                      </c:pt>
                      <c:pt idx="544">
                        <c:v>72.104167869999998</c:v>
                      </c:pt>
                      <c:pt idx="545">
                        <c:v>72.1431738</c:v>
                      </c:pt>
                      <c:pt idx="546">
                        <c:v>72.182179739999995</c:v>
                      </c:pt>
                      <c:pt idx="547">
                        <c:v>72.221185669999997</c:v>
                      </c:pt>
                      <c:pt idx="548">
                        <c:v>72.260191599999999</c:v>
                      </c:pt>
                      <c:pt idx="549">
                        <c:v>72.299197530000001</c:v>
                      </c:pt>
                      <c:pt idx="550">
                        <c:v>72.338203460000003</c:v>
                      </c:pt>
                      <c:pt idx="551">
                        <c:v>72.377209399999998</c:v>
                      </c:pt>
                      <c:pt idx="552">
                        <c:v>72.41621533</c:v>
                      </c:pt>
                      <c:pt idx="553">
                        <c:v>72.455221260000002</c:v>
                      </c:pt>
                      <c:pt idx="554">
                        <c:v>72.494227190000004</c:v>
                      </c:pt>
                      <c:pt idx="555">
                        <c:v>72.533233129999999</c:v>
                      </c:pt>
                      <c:pt idx="556">
                        <c:v>72.572239060000001</c:v>
                      </c:pt>
                      <c:pt idx="557">
                        <c:v>72.611244990000003</c:v>
                      </c:pt>
                      <c:pt idx="558">
                        <c:v>72.650250920000005</c:v>
                      </c:pt>
                      <c:pt idx="559">
                        <c:v>72.689256850000007</c:v>
                      </c:pt>
                      <c:pt idx="560">
                        <c:v>72.767268720000004</c:v>
                      </c:pt>
                      <c:pt idx="561">
                        <c:v>72.806274650000006</c:v>
                      </c:pt>
                      <c:pt idx="562">
                        <c:v>72.845280579999994</c:v>
                      </c:pt>
                      <c:pt idx="563">
                        <c:v>72.884286520000003</c:v>
                      </c:pt>
                      <c:pt idx="564">
                        <c:v>72.923292450000005</c:v>
                      </c:pt>
                      <c:pt idx="565">
                        <c:v>73.001304309999995</c:v>
                      </c:pt>
                      <c:pt idx="566">
                        <c:v>73.040310239999997</c:v>
                      </c:pt>
                      <c:pt idx="567">
                        <c:v>73.079316180000006</c:v>
                      </c:pt>
                      <c:pt idx="568">
                        <c:v>73.118322109999994</c:v>
                      </c:pt>
                      <c:pt idx="569">
                        <c:v>73.157328039999996</c:v>
                      </c:pt>
                      <c:pt idx="570">
                        <c:v>73.196333969999998</c:v>
                      </c:pt>
                      <c:pt idx="571">
                        <c:v>73.235339909999993</c:v>
                      </c:pt>
                      <c:pt idx="572">
                        <c:v>73.274345839999995</c:v>
                      </c:pt>
                      <c:pt idx="573">
                        <c:v>73.313351769999997</c:v>
                      </c:pt>
                      <c:pt idx="574">
                        <c:v>73.352357699999999</c:v>
                      </c:pt>
                      <c:pt idx="575">
                        <c:v>73.391363630000001</c:v>
                      </c:pt>
                      <c:pt idx="576">
                        <c:v>73.430369569999996</c:v>
                      </c:pt>
                      <c:pt idx="577">
                        <c:v>73.469375499999998</c:v>
                      </c:pt>
                      <c:pt idx="578">
                        <c:v>73.50838143</c:v>
                      </c:pt>
                      <c:pt idx="579">
                        <c:v>73.547387360000002</c:v>
                      </c:pt>
                      <c:pt idx="580">
                        <c:v>73.586393299999997</c:v>
                      </c:pt>
                      <c:pt idx="581">
                        <c:v>73.625399229999999</c:v>
                      </c:pt>
                      <c:pt idx="582">
                        <c:v>73.664405160000001</c:v>
                      </c:pt>
                      <c:pt idx="583">
                        <c:v>73.703411090000003</c:v>
                      </c:pt>
                      <c:pt idx="584">
                        <c:v>73.742417020000005</c:v>
                      </c:pt>
                      <c:pt idx="585">
                        <c:v>73.78142296</c:v>
                      </c:pt>
                      <c:pt idx="586">
                        <c:v>73.859434820000004</c:v>
                      </c:pt>
                      <c:pt idx="587">
                        <c:v>73.898440750000006</c:v>
                      </c:pt>
                      <c:pt idx="588">
                        <c:v>73.937446690000002</c:v>
                      </c:pt>
                      <c:pt idx="589">
                        <c:v>73.976452620000003</c:v>
                      </c:pt>
                      <c:pt idx="590">
                        <c:v>74.015458550000005</c:v>
                      </c:pt>
                      <c:pt idx="591">
                        <c:v>74.054464479999993</c:v>
                      </c:pt>
                      <c:pt idx="592">
                        <c:v>74.093470409999995</c:v>
                      </c:pt>
                      <c:pt idx="593">
                        <c:v>74.132476350000005</c:v>
                      </c:pt>
                      <c:pt idx="594">
                        <c:v>74.171482280000006</c:v>
                      </c:pt>
                      <c:pt idx="595">
                        <c:v>74.210488209999994</c:v>
                      </c:pt>
                      <c:pt idx="596">
                        <c:v>74.249494139999996</c:v>
                      </c:pt>
                      <c:pt idx="597">
                        <c:v>74.288500069999998</c:v>
                      </c:pt>
                      <c:pt idx="598">
                        <c:v>74.327506009999993</c:v>
                      </c:pt>
                      <c:pt idx="599">
                        <c:v>74.366511939999995</c:v>
                      </c:pt>
                      <c:pt idx="600">
                        <c:v>74.405517869999997</c:v>
                      </c:pt>
                      <c:pt idx="601">
                        <c:v>74.444523799999999</c:v>
                      </c:pt>
                      <c:pt idx="602">
                        <c:v>74.483529739999994</c:v>
                      </c:pt>
                      <c:pt idx="603">
                        <c:v>74.522535669999996</c:v>
                      </c:pt>
                      <c:pt idx="604">
                        <c:v>74.561541599999998</c:v>
                      </c:pt>
                      <c:pt idx="605">
                        <c:v>74.60054753</c:v>
                      </c:pt>
                      <c:pt idx="606">
                        <c:v>74.639553460000002</c:v>
                      </c:pt>
                      <c:pt idx="607">
                        <c:v>74.678559399999997</c:v>
                      </c:pt>
                      <c:pt idx="608">
                        <c:v>74.717565329999999</c:v>
                      </c:pt>
                      <c:pt idx="609">
                        <c:v>74.756571260000001</c:v>
                      </c:pt>
                      <c:pt idx="610">
                        <c:v>74.795577190000003</c:v>
                      </c:pt>
                      <c:pt idx="611">
                        <c:v>74.834583129999999</c:v>
                      </c:pt>
                      <c:pt idx="612">
                        <c:v>74.87358906</c:v>
                      </c:pt>
                      <c:pt idx="613">
                        <c:v>74.912594990000002</c:v>
                      </c:pt>
                      <c:pt idx="614">
                        <c:v>74.951600920000004</c:v>
                      </c:pt>
                      <c:pt idx="615">
                        <c:v>74.990606850000006</c:v>
                      </c:pt>
                      <c:pt idx="616">
                        <c:v>75.029612790000002</c:v>
                      </c:pt>
                      <c:pt idx="617">
                        <c:v>75.068618720000003</c:v>
                      </c:pt>
                      <c:pt idx="618">
                        <c:v>75.107624650000005</c:v>
                      </c:pt>
                      <c:pt idx="619">
                        <c:v>75.146630579999993</c:v>
                      </c:pt>
                      <c:pt idx="620">
                        <c:v>75.185636520000003</c:v>
                      </c:pt>
                      <c:pt idx="621">
                        <c:v>75.224642450000005</c:v>
                      </c:pt>
                      <c:pt idx="622">
                        <c:v>75.341660239999996</c:v>
                      </c:pt>
                      <c:pt idx="623">
                        <c:v>75.380666180000006</c:v>
                      </c:pt>
                      <c:pt idx="624">
                        <c:v>75.419672109999993</c:v>
                      </c:pt>
                      <c:pt idx="625">
                        <c:v>75.458678039999995</c:v>
                      </c:pt>
                      <c:pt idx="626">
                        <c:v>75.497683969999997</c:v>
                      </c:pt>
                      <c:pt idx="627">
                        <c:v>75.536689910000007</c:v>
                      </c:pt>
                      <c:pt idx="628">
                        <c:v>75.575695839999995</c:v>
                      </c:pt>
                      <c:pt idx="629">
                        <c:v>75.614701769999996</c:v>
                      </c:pt>
                      <c:pt idx="630">
                        <c:v>75.653707699999998</c:v>
                      </c:pt>
                      <c:pt idx="631">
                        <c:v>75.69271363</c:v>
                      </c:pt>
                      <c:pt idx="632">
                        <c:v>75.731719569999996</c:v>
                      </c:pt>
                      <c:pt idx="633">
                        <c:v>75.770725499999998</c:v>
                      </c:pt>
                      <c:pt idx="634">
                        <c:v>75.809731429999999</c:v>
                      </c:pt>
                      <c:pt idx="635">
                        <c:v>75.848737360000001</c:v>
                      </c:pt>
                      <c:pt idx="636">
                        <c:v>75.887743299999997</c:v>
                      </c:pt>
                      <c:pt idx="637">
                        <c:v>75.926749229999999</c:v>
                      </c:pt>
                      <c:pt idx="638">
                        <c:v>75.965755160000001</c:v>
                      </c:pt>
                      <c:pt idx="639">
                        <c:v>76.004761090000002</c:v>
                      </c:pt>
                      <c:pt idx="640">
                        <c:v>76.043767020000004</c:v>
                      </c:pt>
                      <c:pt idx="641">
                        <c:v>76.08277296</c:v>
                      </c:pt>
                      <c:pt idx="642">
                        <c:v>76.121778890000002</c:v>
                      </c:pt>
                      <c:pt idx="643">
                        <c:v>76.160784820000003</c:v>
                      </c:pt>
                      <c:pt idx="644">
                        <c:v>76.199790750000005</c:v>
                      </c:pt>
                      <c:pt idx="645">
                        <c:v>76.238796690000001</c:v>
                      </c:pt>
                      <c:pt idx="646">
                        <c:v>76.277802620000003</c:v>
                      </c:pt>
                      <c:pt idx="647">
                        <c:v>76.316808550000005</c:v>
                      </c:pt>
                      <c:pt idx="648">
                        <c:v>76.355814480000006</c:v>
                      </c:pt>
                      <c:pt idx="649">
                        <c:v>76.394820409999994</c:v>
                      </c:pt>
                      <c:pt idx="650">
                        <c:v>76.433826350000004</c:v>
                      </c:pt>
                      <c:pt idx="651">
                        <c:v>76.472832280000006</c:v>
                      </c:pt>
                      <c:pt idx="652">
                        <c:v>76.511838209999993</c:v>
                      </c:pt>
                      <c:pt idx="653">
                        <c:v>76.550844139999995</c:v>
                      </c:pt>
                      <c:pt idx="654">
                        <c:v>76.589850080000005</c:v>
                      </c:pt>
                      <c:pt idx="655">
                        <c:v>76.628856010000007</c:v>
                      </c:pt>
                      <c:pt idx="656">
                        <c:v>76.667861939999995</c:v>
                      </c:pt>
                      <c:pt idx="657">
                        <c:v>76.745873799999998</c:v>
                      </c:pt>
                      <c:pt idx="658">
                        <c:v>76.784879739999994</c:v>
                      </c:pt>
                      <c:pt idx="659">
                        <c:v>76.823885669999996</c:v>
                      </c:pt>
                      <c:pt idx="660">
                        <c:v>76.862891599999998</c:v>
                      </c:pt>
                      <c:pt idx="661">
                        <c:v>76.901897529999999</c:v>
                      </c:pt>
                      <c:pt idx="662">
                        <c:v>76.940903460000001</c:v>
                      </c:pt>
                      <c:pt idx="663">
                        <c:v>76.979909399999997</c:v>
                      </c:pt>
                      <c:pt idx="664">
                        <c:v>77.018915329999999</c:v>
                      </c:pt>
                      <c:pt idx="665">
                        <c:v>77.057921260000001</c:v>
                      </c:pt>
                      <c:pt idx="666">
                        <c:v>77.096927190000002</c:v>
                      </c:pt>
                      <c:pt idx="667">
                        <c:v>77.135933129999998</c:v>
                      </c:pt>
                      <c:pt idx="668">
                        <c:v>77.17493906</c:v>
                      </c:pt>
                      <c:pt idx="669">
                        <c:v>77.213944990000002</c:v>
                      </c:pt>
                      <c:pt idx="670">
                        <c:v>77.252950920000004</c:v>
                      </c:pt>
                      <c:pt idx="671">
                        <c:v>77.291956850000005</c:v>
                      </c:pt>
                      <c:pt idx="672">
                        <c:v>77.330962790000001</c:v>
                      </c:pt>
                      <c:pt idx="673">
                        <c:v>77.369968720000003</c:v>
                      </c:pt>
                      <c:pt idx="674">
                        <c:v>77.408974650000005</c:v>
                      </c:pt>
                      <c:pt idx="675">
                        <c:v>77.447980580000007</c:v>
                      </c:pt>
                      <c:pt idx="676">
                        <c:v>77.486986520000002</c:v>
                      </c:pt>
                      <c:pt idx="677">
                        <c:v>77.525992450000004</c:v>
                      </c:pt>
                      <c:pt idx="678">
                        <c:v>77.564998380000006</c:v>
                      </c:pt>
                      <c:pt idx="679">
                        <c:v>77.604004309999993</c:v>
                      </c:pt>
                      <c:pt idx="680">
                        <c:v>77.643010239999995</c:v>
                      </c:pt>
                      <c:pt idx="681">
                        <c:v>77.682016180000005</c:v>
                      </c:pt>
                      <c:pt idx="682">
                        <c:v>77.721022110000007</c:v>
                      </c:pt>
                      <c:pt idx="683">
                        <c:v>77.760028039999995</c:v>
                      </c:pt>
                      <c:pt idx="684">
                        <c:v>77.799033969999996</c:v>
                      </c:pt>
                      <c:pt idx="685">
                        <c:v>77.838039910000006</c:v>
                      </c:pt>
                      <c:pt idx="686">
                        <c:v>77.877045839999994</c:v>
                      </c:pt>
                      <c:pt idx="687">
                        <c:v>77.916051769999996</c:v>
                      </c:pt>
                      <c:pt idx="688">
                        <c:v>77.955057699999998</c:v>
                      </c:pt>
                      <c:pt idx="689">
                        <c:v>77.994063629999999</c:v>
                      </c:pt>
                      <c:pt idx="690">
                        <c:v>78.033069569999995</c:v>
                      </c:pt>
                      <c:pt idx="691">
                        <c:v>78.072075499999997</c:v>
                      </c:pt>
                      <c:pt idx="692">
                        <c:v>78.111081429999999</c:v>
                      </c:pt>
                      <c:pt idx="693">
                        <c:v>78.150087360000001</c:v>
                      </c:pt>
                      <c:pt idx="694">
                        <c:v>78.189093299999996</c:v>
                      </c:pt>
                      <c:pt idx="695">
                        <c:v>78.26710516</c:v>
                      </c:pt>
                      <c:pt idx="696">
                        <c:v>78.306111090000002</c:v>
                      </c:pt>
                      <c:pt idx="697">
                        <c:v>78.345117020000004</c:v>
                      </c:pt>
                      <c:pt idx="698">
                        <c:v>78.423128890000001</c:v>
                      </c:pt>
                      <c:pt idx="699">
                        <c:v>78.462134820000003</c:v>
                      </c:pt>
                      <c:pt idx="700">
                        <c:v>78.501140750000005</c:v>
                      </c:pt>
                      <c:pt idx="701">
                        <c:v>78.54014669</c:v>
                      </c:pt>
                      <c:pt idx="702">
                        <c:v>78.579152620000002</c:v>
                      </c:pt>
                      <c:pt idx="703">
                        <c:v>78.618158550000004</c:v>
                      </c:pt>
                      <c:pt idx="704">
                        <c:v>78.657164480000006</c:v>
                      </c:pt>
                      <c:pt idx="705">
                        <c:v>78.696170409999993</c:v>
                      </c:pt>
                      <c:pt idx="706">
                        <c:v>78.735176350000003</c:v>
                      </c:pt>
                      <c:pt idx="707">
                        <c:v>78.774182280000005</c:v>
                      </c:pt>
                      <c:pt idx="708">
                        <c:v>78.813188210000007</c:v>
                      </c:pt>
                      <c:pt idx="709">
                        <c:v>78.852194139999995</c:v>
                      </c:pt>
                      <c:pt idx="710">
                        <c:v>78.891200080000004</c:v>
                      </c:pt>
                      <c:pt idx="711">
                        <c:v>78.930206010000006</c:v>
                      </c:pt>
                      <c:pt idx="712">
                        <c:v>78.969211939999994</c:v>
                      </c:pt>
                      <c:pt idx="713">
                        <c:v>79.008217869999996</c:v>
                      </c:pt>
                      <c:pt idx="714">
                        <c:v>79.047223799999998</c:v>
                      </c:pt>
                      <c:pt idx="715">
                        <c:v>79.086229739999993</c:v>
                      </c:pt>
                      <c:pt idx="716">
                        <c:v>79.125235669999995</c:v>
                      </c:pt>
                      <c:pt idx="717">
                        <c:v>79.164241599999997</c:v>
                      </c:pt>
                      <c:pt idx="718">
                        <c:v>79.203247529999999</c:v>
                      </c:pt>
                      <c:pt idx="719">
                        <c:v>79.242253469999994</c:v>
                      </c:pt>
                      <c:pt idx="720">
                        <c:v>79.281259399999996</c:v>
                      </c:pt>
                      <c:pt idx="721">
                        <c:v>79.320265329999998</c:v>
                      </c:pt>
                      <c:pt idx="722">
                        <c:v>79.35927126</c:v>
                      </c:pt>
                      <c:pt idx="723">
                        <c:v>79.398277190000002</c:v>
                      </c:pt>
                      <c:pt idx="724">
                        <c:v>79.437283129999997</c:v>
                      </c:pt>
                      <c:pt idx="725">
                        <c:v>79.476289059999999</c:v>
                      </c:pt>
                      <c:pt idx="726">
                        <c:v>79.515294990000001</c:v>
                      </c:pt>
                      <c:pt idx="727">
                        <c:v>79.554300920000003</c:v>
                      </c:pt>
                      <c:pt idx="728">
                        <c:v>79.593306850000005</c:v>
                      </c:pt>
                      <c:pt idx="729">
                        <c:v>79.63231279</c:v>
                      </c:pt>
                      <c:pt idx="730">
                        <c:v>79.671318720000002</c:v>
                      </c:pt>
                      <c:pt idx="731">
                        <c:v>79.710324650000004</c:v>
                      </c:pt>
                      <c:pt idx="732">
                        <c:v>79.749330580000006</c:v>
                      </c:pt>
                      <c:pt idx="733">
                        <c:v>79.788336520000001</c:v>
                      </c:pt>
                      <c:pt idx="734">
                        <c:v>79.827342450000003</c:v>
                      </c:pt>
                      <c:pt idx="735">
                        <c:v>79.866348380000005</c:v>
                      </c:pt>
                      <c:pt idx="736">
                        <c:v>79.905354310000007</c:v>
                      </c:pt>
                      <c:pt idx="737">
                        <c:v>79.944360239999995</c:v>
                      </c:pt>
                      <c:pt idx="738">
                        <c:v>80.022372110000006</c:v>
                      </c:pt>
                      <c:pt idx="739">
                        <c:v>80.061378039999994</c:v>
                      </c:pt>
                      <c:pt idx="740">
                        <c:v>80.100383969999996</c:v>
                      </c:pt>
                      <c:pt idx="741">
                        <c:v>80.139389910000006</c:v>
                      </c:pt>
                      <c:pt idx="742">
                        <c:v>80.178395839999993</c:v>
                      </c:pt>
                      <c:pt idx="743">
                        <c:v>80.217401769999995</c:v>
                      </c:pt>
                      <c:pt idx="744">
                        <c:v>80.256407699999997</c:v>
                      </c:pt>
                      <c:pt idx="745">
                        <c:v>80.295413629999999</c:v>
                      </c:pt>
                      <c:pt idx="746">
                        <c:v>80.334419569999994</c:v>
                      </c:pt>
                      <c:pt idx="747">
                        <c:v>80.373425499999996</c:v>
                      </c:pt>
                      <c:pt idx="748">
                        <c:v>80.412431429999998</c:v>
                      </c:pt>
                      <c:pt idx="749">
                        <c:v>80.45143736</c:v>
                      </c:pt>
                      <c:pt idx="750">
                        <c:v>80.490443299999995</c:v>
                      </c:pt>
                      <c:pt idx="751">
                        <c:v>80.529449229999997</c:v>
                      </c:pt>
                      <c:pt idx="752">
                        <c:v>80.568455159999999</c:v>
                      </c:pt>
                      <c:pt idx="753">
                        <c:v>80.607461090000001</c:v>
                      </c:pt>
                      <c:pt idx="754">
                        <c:v>80.646467020000003</c:v>
                      </c:pt>
                      <c:pt idx="755">
                        <c:v>80.685472959999998</c:v>
                      </c:pt>
                      <c:pt idx="756">
                        <c:v>80.72447889</c:v>
                      </c:pt>
                      <c:pt idx="757">
                        <c:v>80.763484820000002</c:v>
                      </c:pt>
                      <c:pt idx="758">
                        <c:v>80.802490750000004</c:v>
                      </c:pt>
                      <c:pt idx="759">
                        <c:v>80.84149669</c:v>
                      </c:pt>
                      <c:pt idx="760">
                        <c:v>80.880502620000001</c:v>
                      </c:pt>
                      <c:pt idx="761">
                        <c:v>80.919508550000003</c:v>
                      </c:pt>
                      <c:pt idx="762">
                        <c:v>80.958514480000005</c:v>
                      </c:pt>
                      <c:pt idx="763">
                        <c:v>80.997520410000007</c:v>
                      </c:pt>
                      <c:pt idx="764">
                        <c:v>81.036526350000003</c:v>
                      </c:pt>
                      <c:pt idx="765">
                        <c:v>81.075532280000004</c:v>
                      </c:pt>
                      <c:pt idx="766">
                        <c:v>81.114538210000006</c:v>
                      </c:pt>
                      <c:pt idx="767">
                        <c:v>81.153544139999994</c:v>
                      </c:pt>
                      <c:pt idx="768">
                        <c:v>81.192550080000004</c:v>
                      </c:pt>
                      <c:pt idx="769">
                        <c:v>81.231556010000006</c:v>
                      </c:pt>
                      <c:pt idx="770">
                        <c:v>81.270561939999993</c:v>
                      </c:pt>
                      <c:pt idx="771">
                        <c:v>81.309567869999995</c:v>
                      </c:pt>
                      <c:pt idx="772">
                        <c:v>81.348573799999997</c:v>
                      </c:pt>
                      <c:pt idx="773">
                        <c:v>81.387579740000007</c:v>
                      </c:pt>
                      <c:pt idx="774">
                        <c:v>81.426585669999994</c:v>
                      </c:pt>
                      <c:pt idx="775">
                        <c:v>81.465591599999996</c:v>
                      </c:pt>
                      <c:pt idx="776">
                        <c:v>81.504597529999998</c:v>
                      </c:pt>
                      <c:pt idx="777">
                        <c:v>81.543603469999994</c:v>
                      </c:pt>
                      <c:pt idx="778">
                        <c:v>81.582609399999996</c:v>
                      </c:pt>
                      <c:pt idx="779">
                        <c:v>81.621615329999997</c:v>
                      </c:pt>
                      <c:pt idx="780">
                        <c:v>81.660621259999999</c:v>
                      </c:pt>
                      <c:pt idx="781">
                        <c:v>81.699627190000001</c:v>
                      </c:pt>
                      <c:pt idx="782">
                        <c:v>81.738633129999997</c:v>
                      </c:pt>
                    </c:numCache>
                  </c:numRef>
                </c:yVal>
                <c:smooth val="0"/>
              </c15:ser>
            </c15:filteredScatterSeries>
            <c15:filteredScatterSeries>
              <c15:ser>
                <c:idx val="2"/>
                <c:order val="2"/>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Estacional\[Var_est_v2.xlsx]CUECN'!$Y$1</c15:sqref>
                        </c15:formulaRef>
                      </c:ext>
                    </c:extLst>
                    <c:strCache>
                      <c:ptCount val="1"/>
                      <c:pt idx="0">
                        <c:v>Tend+Est1</c:v>
                      </c:pt>
                    </c:strCache>
                  </c:strRef>
                </c:tx>
                <c:spPr>
                  <a:ln w="1905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[1]CUECN!$V$2:$V$784</c15:sqref>
                        </c15:formulaRef>
                      </c:ext>
                    </c:extLst>
                    <c:numCache>
                      <c:formatCode>General</c:formatCode>
                      <c:ptCount val="7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375</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397</c:v>
                      </c:pt>
                      <c:pt idx="395">
                        <c:v>399</c:v>
                      </c:pt>
                      <c:pt idx="396">
                        <c:v>400</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419</c:v>
                      </c:pt>
                      <c:pt idx="415">
                        <c:v>422</c:v>
                      </c:pt>
                      <c:pt idx="416">
                        <c:v>423</c:v>
                      </c:pt>
                      <c:pt idx="417">
                        <c:v>425</c:v>
                      </c:pt>
                      <c:pt idx="418">
                        <c:v>426</c:v>
                      </c:pt>
                      <c:pt idx="419">
                        <c:v>427</c:v>
                      </c:pt>
                      <c:pt idx="420">
                        <c:v>428</c:v>
                      </c:pt>
                      <c:pt idx="421">
                        <c:v>429</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444</c:v>
                      </c:pt>
                      <c:pt idx="435">
                        <c:v>445</c:v>
                      </c:pt>
                      <c:pt idx="436">
                        <c:v>446</c:v>
                      </c:pt>
                      <c:pt idx="437">
                        <c:v>448</c:v>
                      </c:pt>
                      <c:pt idx="438">
                        <c:v>449</c:v>
                      </c:pt>
                      <c:pt idx="439">
                        <c:v>451</c:v>
                      </c:pt>
                      <c:pt idx="440">
                        <c:v>453</c:v>
                      </c:pt>
                      <c:pt idx="441">
                        <c:v>454</c:v>
                      </c:pt>
                      <c:pt idx="442">
                        <c:v>455</c:v>
                      </c:pt>
                      <c:pt idx="443">
                        <c:v>456</c:v>
                      </c:pt>
                      <c:pt idx="444">
                        <c:v>457</c:v>
                      </c:pt>
                      <c:pt idx="445">
                        <c:v>458</c:v>
                      </c:pt>
                      <c:pt idx="446">
                        <c:v>459</c:v>
                      </c:pt>
                      <c:pt idx="447">
                        <c:v>460</c:v>
                      </c:pt>
                      <c:pt idx="448">
                        <c:v>461</c:v>
                      </c:pt>
                      <c:pt idx="449">
                        <c:v>462</c:v>
                      </c:pt>
                      <c:pt idx="450">
                        <c:v>463</c:v>
                      </c:pt>
                      <c:pt idx="451">
                        <c:v>464</c:v>
                      </c:pt>
                      <c:pt idx="452">
                        <c:v>465</c:v>
                      </c:pt>
                      <c:pt idx="453">
                        <c:v>466</c:v>
                      </c:pt>
                      <c:pt idx="454">
                        <c:v>467</c:v>
                      </c:pt>
                      <c:pt idx="455">
                        <c:v>468</c:v>
                      </c:pt>
                      <c:pt idx="456">
                        <c:v>469</c:v>
                      </c:pt>
                      <c:pt idx="457">
                        <c:v>470</c:v>
                      </c:pt>
                      <c:pt idx="458">
                        <c:v>471</c:v>
                      </c:pt>
                      <c:pt idx="459">
                        <c:v>472</c:v>
                      </c:pt>
                      <c:pt idx="460">
                        <c:v>473</c:v>
                      </c:pt>
                      <c:pt idx="461">
                        <c:v>474</c:v>
                      </c:pt>
                      <c:pt idx="462">
                        <c:v>475</c:v>
                      </c:pt>
                      <c:pt idx="463">
                        <c:v>476</c:v>
                      </c:pt>
                      <c:pt idx="464">
                        <c:v>477</c:v>
                      </c:pt>
                      <c:pt idx="465">
                        <c:v>478</c:v>
                      </c:pt>
                      <c:pt idx="466">
                        <c:v>479</c:v>
                      </c:pt>
                      <c:pt idx="467">
                        <c:v>480</c:v>
                      </c:pt>
                      <c:pt idx="468">
                        <c:v>481</c:v>
                      </c:pt>
                      <c:pt idx="469">
                        <c:v>482</c:v>
                      </c:pt>
                      <c:pt idx="470">
                        <c:v>483</c:v>
                      </c:pt>
                      <c:pt idx="471">
                        <c:v>484</c:v>
                      </c:pt>
                      <c:pt idx="472">
                        <c:v>485</c:v>
                      </c:pt>
                      <c:pt idx="473">
                        <c:v>486</c:v>
                      </c:pt>
                      <c:pt idx="474">
                        <c:v>487</c:v>
                      </c:pt>
                      <c:pt idx="475">
                        <c:v>488</c:v>
                      </c:pt>
                      <c:pt idx="476">
                        <c:v>489</c:v>
                      </c:pt>
                      <c:pt idx="477">
                        <c:v>490</c:v>
                      </c:pt>
                      <c:pt idx="478">
                        <c:v>491</c:v>
                      </c:pt>
                      <c:pt idx="479">
                        <c:v>492</c:v>
                      </c:pt>
                      <c:pt idx="480">
                        <c:v>493</c:v>
                      </c:pt>
                      <c:pt idx="481">
                        <c:v>494</c:v>
                      </c:pt>
                      <c:pt idx="482">
                        <c:v>495</c:v>
                      </c:pt>
                      <c:pt idx="483">
                        <c:v>496</c:v>
                      </c:pt>
                      <c:pt idx="484">
                        <c:v>497</c:v>
                      </c:pt>
                      <c:pt idx="485">
                        <c:v>498</c:v>
                      </c:pt>
                      <c:pt idx="486">
                        <c:v>499</c:v>
                      </c:pt>
                      <c:pt idx="487">
                        <c:v>500</c:v>
                      </c:pt>
                      <c:pt idx="488">
                        <c:v>501</c:v>
                      </c:pt>
                      <c:pt idx="489">
                        <c:v>502</c:v>
                      </c:pt>
                      <c:pt idx="490">
                        <c:v>503</c:v>
                      </c:pt>
                      <c:pt idx="491">
                        <c:v>504</c:v>
                      </c:pt>
                      <c:pt idx="492">
                        <c:v>505</c:v>
                      </c:pt>
                      <c:pt idx="493">
                        <c:v>506</c:v>
                      </c:pt>
                      <c:pt idx="494">
                        <c:v>507</c:v>
                      </c:pt>
                      <c:pt idx="495">
                        <c:v>508</c:v>
                      </c:pt>
                      <c:pt idx="496">
                        <c:v>509</c:v>
                      </c:pt>
                      <c:pt idx="497">
                        <c:v>514</c:v>
                      </c:pt>
                      <c:pt idx="498">
                        <c:v>515</c:v>
                      </c:pt>
                      <c:pt idx="499">
                        <c:v>516</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544</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579</c:v>
                      </c:pt>
                      <c:pt idx="560">
                        <c:v>581</c:v>
                      </c:pt>
                      <c:pt idx="561">
                        <c:v>582</c:v>
                      </c:pt>
                      <c:pt idx="562">
                        <c:v>583</c:v>
                      </c:pt>
                      <c:pt idx="563">
                        <c:v>584</c:v>
                      </c:pt>
                      <c:pt idx="564">
                        <c:v>585</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607</c:v>
                      </c:pt>
                      <c:pt idx="586">
                        <c:v>609</c:v>
                      </c:pt>
                      <c:pt idx="587">
                        <c:v>610</c:v>
                      </c:pt>
                      <c:pt idx="588">
                        <c:v>611</c:v>
                      </c:pt>
                      <c:pt idx="589">
                        <c:v>612</c:v>
                      </c:pt>
                      <c:pt idx="590">
                        <c:v>613</c:v>
                      </c:pt>
                      <c:pt idx="591">
                        <c:v>614</c:v>
                      </c:pt>
                      <c:pt idx="592">
                        <c:v>615</c:v>
                      </c:pt>
                      <c:pt idx="593">
                        <c:v>616</c:v>
                      </c:pt>
                      <c:pt idx="594">
                        <c:v>617</c:v>
                      </c:pt>
                      <c:pt idx="595">
                        <c:v>618</c:v>
                      </c:pt>
                      <c:pt idx="596">
                        <c:v>619</c:v>
                      </c:pt>
                      <c:pt idx="597">
                        <c:v>620</c:v>
                      </c:pt>
                      <c:pt idx="598">
                        <c:v>621</c:v>
                      </c:pt>
                      <c:pt idx="599">
                        <c:v>622</c:v>
                      </c:pt>
                      <c:pt idx="600">
                        <c:v>623</c:v>
                      </c:pt>
                      <c:pt idx="601">
                        <c:v>624</c:v>
                      </c:pt>
                      <c:pt idx="602">
                        <c:v>625</c:v>
                      </c:pt>
                      <c:pt idx="603">
                        <c:v>626</c:v>
                      </c:pt>
                      <c:pt idx="604">
                        <c:v>627</c:v>
                      </c:pt>
                      <c:pt idx="605">
                        <c:v>628</c:v>
                      </c:pt>
                      <c:pt idx="606">
                        <c:v>629</c:v>
                      </c:pt>
                      <c:pt idx="607">
                        <c:v>630</c:v>
                      </c:pt>
                      <c:pt idx="608">
                        <c:v>631</c:v>
                      </c:pt>
                      <c:pt idx="609">
                        <c:v>632</c:v>
                      </c:pt>
                      <c:pt idx="610">
                        <c:v>633</c:v>
                      </c:pt>
                      <c:pt idx="611">
                        <c:v>634</c:v>
                      </c:pt>
                      <c:pt idx="612">
                        <c:v>635</c:v>
                      </c:pt>
                      <c:pt idx="613">
                        <c:v>636</c:v>
                      </c:pt>
                      <c:pt idx="614">
                        <c:v>637</c:v>
                      </c:pt>
                      <c:pt idx="615">
                        <c:v>638</c:v>
                      </c:pt>
                      <c:pt idx="616">
                        <c:v>639</c:v>
                      </c:pt>
                      <c:pt idx="617">
                        <c:v>640</c:v>
                      </c:pt>
                      <c:pt idx="618">
                        <c:v>641</c:v>
                      </c:pt>
                      <c:pt idx="619">
                        <c:v>642</c:v>
                      </c:pt>
                      <c:pt idx="620">
                        <c:v>643</c:v>
                      </c:pt>
                      <c:pt idx="621">
                        <c:v>644</c:v>
                      </c:pt>
                      <c:pt idx="622">
                        <c:v>647</c:v>
                      </c:pt>
                      <c:pt idx="623">
                        <c:v>648</c:v>
                      </c:pt>
                      <c:pt idx="624">
                        <c:v>649</c:v>
                      </c:pt>
                      <c:pt idx="625">
                        <c:v>650</c:v>
                      </c:pt>
                      <c:pt idx="626">
                        <c:v>651</c:v>
                      </c:pt>
                      <c:pt idx="627">
                        <c:v>652</c:v>
                      </c:pt>
                      <c:pt idx="628">
                        <c:v>653</c:v>
                      </c:pt>
                      <c:pt idx="629">
                        <c:v>654</c:v>
                      </c:pt>
                      <c:pt idx="630">
                        <c:v>655</c:v>
                      </c:pt>
                      <c:pt idx="631">
                        <c:v>656</c:v>
                      </c:pt>
                      <c:pt idx="632">
                        <c:v>657</c:v>
                      </c:pt>
                      <c:pt idx="633">
                        <c:v>658</c:v>
                      </c:pt>
                      <c:pt idx="634">
                        <c:v>659</c:v>
                      </c:pt>
                      <c:pt idx="635">
                        <c:v>660</c:v>
                      </c:pt>
                      <c:pt idx="636">
                        <c:v>661</c:v>
                      </c:pt>
                      <c:pt idx="637">
                        <c:v>662</c:v>
                      </c:pt>
                      <c:pt idx="638">
                        <c:v>663</c:v>
                      </c:pt>
                      <c:pt idx="639">
                        <c:v>664</c:v>
                      </c:pt>
                      <c:pt idx="640">
                        <c:v>665</c:v>
                      </c:pt>
                      <c:pt idx="641">
                        <c:v>666</c:v>
                      </c:pt>
                      <c:pt idx="642">
                        <c:v>667</c:v>
                      </c:pt>
                      <c:pt idx="643">
                        <c:v>668</c:v>
                      </c:pt>
                      <c:pt idx="644">
                        <c:v>669</c:v>
                      </c:pt>
                      <c:pt idx="645">
                        <c:v>670</c:v>
                      </c:pt>
                      <c:pt idx="646">
                        <c:v>671</c:v>
                      </c:pt>
                      <c:pt idx="647">
                        <c:v>672</c:v>
                      </c:pt>
                      <c:pt idx="648">
                        <c:v>673</c:v>
                      </c:pt>
                      <c:pt idx="649">
                        <c:v>674</c:v>
                      </c:pt>
                      <c:pt idx="650">
                        <c:v>675</c:v>
                      </c:pt>
                      <c:pt idx="651">
                        <c:v>676</c:v>
                      </c:pt>
                      <c:pt idx="652">
                        <c:v>677</c:v>
                      </c:pt>
                      <c:pt idx="653">
                        <c:v>678</c:v>
                      </c:pt>
                      <c:pt idx="654">
                        <c:v>679</c:v>
                      </c:pt>
                      <c:pt idx="655">
                        <c:v>680</c:v>
                      </c:pt>
                      <c:pt idx="656">
                        <c:v>681</c:v>
                      </c:pt>
                      <c:pt idx="657">
                        <c:v>683</c:v>
                      </c:pt>
                      <c:pt idx="658">
                        <c:v>684</c:v>
                      </c:pt>
                      <c:pt idx="659">
                        <c:v>685</c:v>
                      </c:pt>
                      <c:pt idx="660">
                        <c:v>686</c:v>
                      </c:pt>
                      <c:pt idx="661">
                        <c:v>687</c:v>
                      </c:pt>
                      <c:pt idx="662">
                        <c:v>688</c:v>
                      </c:pt>
                      <c:pt idx="663">
                        <c:v>689</c:v>
                      </c:pt>
                      <c:pt idx="664">
                        <c:v>690</c:v>
                      </c:pt>
                      <c:pt idx="665">
                        <c:v>691</c:v>
                      </c:pt>
                      <c:pt idx="666">
                        <c:v>692</c:v>
                      </c:pt>
                      <c:pt idx="667">
                        <c:v>693</c:v>
                      </c:pt>
                      <c:pt idx="668">
                        <c:v>694</c:v>
                      </c:pt>
                      <c:pt idx="669">
                        <c:v>695</c:v>
                      </c:pt>
                      <c:pt idx="670">
                        <c:v>696</c:v>
                      </c:pt>
                      <c:pt idx="671">
                        <c:v>697</c:v>
                      </c:pt>
                      <c:pt idx="672">
                        <c:v>698</c:v>
                      </c:pt>
                      <c:pt idx="673">
                        <c:v>699</c:v>
                      </c:pt>
                      <c:pt idx="674">
                        <c:v>700</c:v>
                      </c:pt>
                      <c:pt idx="675">
                        <c:v>701</c:v>
                      </c:pt>
                      <c:pt idx="676">
                        <c:v>702</c:v>
                      </c:pt>
                      <c:pt idx="677">
                        <c:v>703</c:v>
                      </c:pt>
                      <c:pt idx="678">
                        <c:v>704</c:v>
                      </c:pt>
                      <c:pt idx="679">
                        <c:v>705</c:v>
                      </c:pt>
                      <c:pt idx="680">
                        <c:v>706</c:v>
                      </c:pt>
                      <c:pt idx="681">
                        <c:v>707</c:v>
                      </c:pt>
                      <c:pt idx="682">
                        <c:v>708</c:v>
                      </c:pt>
                      <c:pt idx="683">
                        <c:v>709</c:v>
                      </c:pt>
                      <c:pt idx="684">
                        <c:v>710</c:v>
                      </c:pt>
                      <c:pt idx="685">
                        <c:v>711</c:v>
                      </c:pt>
                      <c:pt idx="686">
                        <c:v>712</c:v>
                      </c:pt>
                      <c:pt idx="687">
                        <c:v>713</c:v>
                      </c:pt>
                      <c:pt idx="688">
                        <c:v>714</c:v>
                      </c:pt>
                      <c:pt idx="689">
                        <c:v>715</c:v>
                      </c:pt>
                      <c:pt idx="690">
                        <c:v>716</c:v>
                      </c:pt>
                      <c:pt idx="691">
                        <c:v>717</c:v>
                      </c:pt>
                      <c:pt idx="692">
                        <c:v>718</c:v>
                      </c:pt>
                      <c:pt idx="693">
                        <c:v>719</c:v>
                      </c:pt>
                      <c:pt idx="694">
                        <c:v>720</c:v>
                      </c:pt>
                      <c:pt idx="695">
                        <c:v>722</c:v>
                      </c:pt>
                      <c:pt idx="696">
                        <c:v>723</c:v>
                      </c:pt>
                      <c:pt idx="697">
                        <c:v>724</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765</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809</c:v>
                      </c:pt>
                      <c:pt idx="781">
                        <c:v>810</c:v>
                      </c:pt>
                      <c:pt idx="782">
                        <c:v>811</c:v>
                      </c:pt>
                    </c:numCache>
                  </c:numRef>
                </c:xVal>
                <c:yVal>
                  <c:numRef>
                    <c:extLst xmlns:c15="http://schemas.microsoft.com/office/drawing/2012/chart">
                      <c:ext xmlns:c15="http://schemas.microsoft.com/office/drawing/2012/chart" uri="{02D57815-91ED-43cb-92C2-25804820EDAC}">
                        <c15:formulaRef>
                          <c15:sqref>[1]CUECN!$Y$2:$Y$784</c15:sqref>
                        </c15:formulaRef>
                      </c:ext>
                    </c:extLst>
                    <c:numCache>
                      <c:formatCode>General</c:formatCode>
                      <c:ptCount val="783"/>
                      <c:pt idx="0">
                        <c:v>46.81833264549558</c:v>
                      </c:pt>
                      <c:pt idx="1">
                        <c:v>46.846270375923126</c:v>
                      </c:pt>
                      <c:pt idx="2">
                        <c:v>46.874407883088907</c:v>
                      </c:pt>
                      <c:pt idx="3">
                        <c:v>46.902745827739707</c:v>
                      </c:pt>
                      <c:pt idx="4">
                        <c:v>46.93128482862172</c:v>
                      </c:pt>
                      <c:pt idx="5">
                        <c:v>46.960025522442322</c:v>
                      </c:pt>
                      <c:pt idx="6">
                        <c:v>46.988968523832497</c:v>
                      </c:pt>
                      <c:pt idx="7">
                        <c:v>47.018114435310075</c:v>
                      </c:pt>
                      <c:pt idx="8">
                        <c:v>47.047463857243642</c:v>
                      </c:pt>
                      <c:pt idx="9">
                        <c:v>47.077017347817204</c:v>
                      </c:pt>
                      <c:pt idx="10">
                        <c:v>47.106775482995545</c:v>
                      </c:pt>
                      <c:pt idx="11">
                        <c:v>47.136738816490372</c:v>
                      </c:pt>
                      <c:pt idx="12">
                        <c:v>47.166907899727107</c:v>
                      </c:pt>
                      <c:pt idx="13">
                        <c:v>47.197283241812563</c:v>
                      </c:pt>
                      <c:pt idx="14">
                        <c:v>47.227865369503157</c:v>
                      </c:pt>
                      <c:pt idx="15">
                        <c:v>47.258654787174024</c:v>
                      </c:pt>
                      <c:pt idx="16">
                        <c:v>47.28965198678884</c:v>
                      </c:pt>
                      <c:pt idx="17">
                        <c:v>47.320857457870318</c:v>
                      </c:pt>
                      <c:pt idx="18">
                        <c:v>47.352271647471504</c:v>
                      </c:pt>
                      <c:pt idx="19">
                        <c:v>47.383895020147854</c:v>
                      </c:pt>
                      <c:pt idx="20">
                        <c:v>47.415728017929965</c:v>
                      </c:pt>
                      <c:pt idx="21">
                        <c:v>47.447771080297144</c:v>
                      </c:pt>
                      <c:pt idx="22">
                        <c:v>47.480024604151666</c:v>
                      </c:pt>
                      <c:pt idx="23">
                        <c:v>47.512489003793846</c:v>
                      </c:pt>
                      <c:pt idx="24">
                        <c:v>47.54516467089779</c:v>
                      </c:pt>
                      <c:pt idx="25">
                        <c:v>47.578051984487985</c:v>
                      </c:pt>
                      <c:pt idx="26">
                        <c:v>47.611151320916562</c:v>
                      </c:pt>
                      <c:pt idx="27">
                        <c:v>47.644463013841417</c:v>
                      </c:pt>
                      <c:pt idx="28">
                        <c:v>47.677987414204964</c:v>
                      </c:pt>
                      <c:pt idx="29">
                        <c:v>47.711724850213784</c:v>
                      </c:pt>
                      <c:pt idx="30">
                        <c:v>47.745675647318961</c:v>
                      </c:pt>
                      <c:pt idx="31">
                        <c:v>47.77984008819714</c:v>
                      </c:pt>
                      <c:pt idx="32">
                        <c:v>47.814218472732477</c:v>
                      </c:pt>
                      <c:pt idx="33">
                        <c:v>47.848811077999265</c:v>
                      </c:pt>
                      <c:pt idx="34">
                        <c:v>47.883618168245299</c:v>
                      </c:pt>
                      <c:pt idx="35">
                        <c:v>47.918640004876103</c:v>
                      </c:pt>
                      <c:pt idx="36">
                        <c:v>47.953876806439851</c:v>
                      </c:pt>
                      <c:pt idx="37">
                        <c:v>47.989328808613116</c:v>
                      </c:pt>
                      <c:pt idx="38">
                        <c:v>48.024996224187305</c:v>
                      </c:pt>
                      <c:pt idx="39">
                        <c:v>48.060879263055959</c:v>
                      </c:pt>
                      <c:pt idx="40">
                        <c:v>48.096978092202797</c:v>
                      </c:pt>
                      <c:pt idx="41">
                        <c:v>48.133292895690467</c:v>
                      </c:pt>
                      <c:pt idx="42">
                        <c:v>48.169823834650153</c:v>
                      </c:pt>
                      <c:pt idx="43">
                        <c:v>48.206571057271944</c:v>
                      </c:pt>
                      <c:pt idx="44">
                        <c:v>48.243534708795949</c:v>
                      </c:pt>
                      <c:pt idx="45">
                        <c:v>48.280714891504175</c:v>
                      </c:pt>
                      <c:pt idx="46">
                        <c:v>48.318111724713233</c:v>
                      </c:pt>
                      <c:pt idx="47">
                        <c:v>48.355725304767809</c:v>
                      </c:pt>
                      <c:pt idx="48">
                        <c:v>48.393555725034844</c:v>
                      </c:pt>
                      <c:pt idx="49">
                        <c:v>48.431603035898576</c:v>
                      </c:pt>
                      <c:pt idx="50">
                        <c:v>48.46986730475632</c:v>
                      </c:pt>
                      <c:pt idx="51">
                        <c:v>48.508348576015045</c:v>
                      </c:pt>
                      <c:pt idx="52">
                        <c:v>48.54704688108869</c:v>
                      </c:pt>
                      <c:pt idx="53">
                        <c:v>48.585962248396285</c:v>
                      </c:pt>
                      <c:pt idx="54">
                        <c:v>48.62509466336089</c:v>
                      </c:pt>
                      <c:pt idx="55">
                        <c:v>48.664444128409208</c:v>
                      </c:pt>
                      <c:pt idx="56">
                        <c:v>48.704010622972078</c:v>
                      </c:pt>
                      <c:pt idx="57">
                        <c:v>48.743794123485692</c:v>
                      </c:pt>
                      <c:pt idx="58">
                        <c:v>48.783794563393627</c:v>
                      </c:pt>
                      <c:pt idx="59">
                        <c:v>48.824011893149596</c:v>
                      </c:pt>
                      <c:pt idx="60">
                        <c:v>48.864446040221047</c:v>
                      </c:pt>
                      <c:pt idx="61">
                        <c:v>48.905096919093481</c:v>
                      </c:pt>
                      <c:pt idx="62">
                        <c:v>48.945964441275592</c:v>
                      </c:pt>
                      <c:pt idx="63">
                        <c:v>48.987048475305158</c:v>
                      </c:pt>
                      <c:pt idx="64">
                        <c:v>49.028348906755681</c:v>
                      </c:pt>
                      <c:pt idx="65">
                        <c:v>49.069865598243908</c:v>
                      </c:pt>
                      <c:pt idx="66">
                        <c:v>49.111598399438009</c:v>
                      </c:pt>
                      <c:pt idx="67">
                        <c:v>49.153547157066555</c:v>
                      </c:pt>
                      <c:pt idx="68">
                        <c:v>49.195711674928361</c:v>
                      </c:pt>
                      <c:pt idx="69">
                        <c:v>49.23809177390298</c:v>
                      </c:pt>
                      <c:pt idx="70">
                        <c:v>49.280687251962057</c:v>
                      </c:pt>
                      <c:pt idx="71">
                        <c:v>49.323497904181401</c:v>
                      </c:pt>
                      <c:pt idx="72">
                        <c:v>49.366523482753891</c:v>
                      </c:pt>
                      <c:pt idx="73">
                        <c:v>49.409763757003063</c:v>
                      </c:pt>
                      <c:pt idx="74">
                        <c:v>49.453218473397563</c:v>
                      </c:pt>
                      <c:pt idx="75">
                        <c:v>49.496887365566323</c:v>
                      </c:pt>
                      <c:pt idx="76">
                        <c:v>49.540770164314495</c:v>
                      </c:pt>
                      <c:pt idx="77">
                        <c:v>49.584866557640161</c:v>
                      </c:pt>
                      <c:pt idx="78">
                        <c:v>49.62917625075184</c:v>
                      </c:pt>
                      <c:pt idx="79">
                        <c:v>49.673698926086736</c:v>
                      </c:pt>
                      <c:pt idx="80">
                        <c:v>49.71843426332974</c:v>
                      </c:pt>
                      <c:pt idx="81">
                        <c:v>49.763381899433178</c:v>
                      </c:pt>
                      <c:pt idx="82">
                        <c:v>49.808541488637438</c:v>
                      </c:pt>
                      <c:pt idx="83">
                        <c:v>49.853912662492171</c:v>
                      </c:pt>
                      <c:pt idx="84">
                        <c:v>49.899495039878417</c:v>
                      </c:pt>
                      <c:pt idx="85">
                        <c:v>49.945288237031406</c:v>
                      </c:pt>
                      <c:pt idx="86">
                        <c:v>49.991291827564126</c:v>
                      </c:pt>
                      <c:pt idx="87">
                        <c:v>50.037505402491675</c:v>
                      </c:pt>
                      <c:pt idx="88">
                        <c:v>50.083928530256316</c:v>
                      </c:pt>
                      <c:pt idx="89">
                        <c:v>50.130560776753356</c:v>
                      </c:pt>
                      <c:pt idx="90">
                        <c:v>50.177401665357714</c:v>
                      </c:pt>
                      <c:pt idx="91">
                        <c:v>50.224450736951255</c:v>
                      </c:pt>
                      <c:pt idx="92">
                        <c:v>50.271707509950886</c:v>
                      </c:pt>
                      <c:pt idx="93">
                        <c:v>50.319171490337411</c:v>
                      </c:pt>
                      <c:pt idx="94">
                        <c:v>50.366842181685072</c:v>
                      </c:pt>
                      <c:pt idx="95">
                        <c:v>50.414719045191902</c:v>
                      </c:pt>
                      <c:pt idx="96">
                        <c:v>50.462801559710783</c:v>
                      </c:pt>
                      <c:pt idx="97">
                        <c:v>50.51108918178123</c:v>
                      </c:pt>
                      <c:pt idx="98">
                        <c:v>50.559581365661948</c:v>
                      </c:pt>
                      <c:pt idx="99">
                        <c:v>50.608277523364102</c:v>
                      </c:pt>
                      <c:pt idx="100">
                        <c:v>50.657177084685337</c:v>
                      </c:pt>
                      <c:pt idx="101">
                        <c:v>50.706279457244499</c:v>
                      </c:pt>
                      <c:pt idx="102">
                        <c:v>50.755584036517099</c:v>
                      </c:pt>
                      <c:pt idx="103">
                        <c:v>50.805090215871545</c:v>
                      </c:pt>
                      <c:pt idx="104">
                        <c:v>50.854797346606027</c:v>
                      </c:pt>
                      <c:pt idx="105">
                        <c:v>50.904704797986163</c:v>
                      </c:pt>
                      <c:pt idx="106">
                        <c:v>50.954811917283386</c:v>
                      </c:pt>
                      <c:pt idx="107">
                        <c:v>51.00511804981403</c:v>
                      </c:pt>
                      <c:pt idx="108">
                        <c:v>51.055622498979062</c:v>
                      </c:pt>
                      <c:pt idx="109">
                        <c:v>51.10632458630468</c:v>
                      </c:pt>
                      <c:pt idx="110">
                        <c:v>51.157223611483502</c:v>
                      </c:pt>
                      <c:pt idx="111">
                        <c:v>51.208318862416469</c:v>
                      </c:pt>
                      <c:pt idx="112">
                        <c:v>51.259609625255514</c:v>
                      </c:pt>
                      <c:pt idx="113">
                        <c:v>51.311095144446888</c:v>
                      </c:pt>
                      <c:pt idx="114">
                        <c:v>51.362774682775232</c:v>
                      </c:pt>
                      <c:pt idx="115">
                        <c:v>51.414647481408267</c:v>
                      </c:pt>
                      <c:pt idx="116">
                        <c:v>51.466712779942249</c:v>
                      </c:pt>
                      <c:pt idx="117">
                        <c:v>51.518969776448124</c:v>
                      </c:pt>
                      <c:pt idx="118">
                        <c:v>51.57141768751832</c:v>
                      </c:pt>
                      <c:pt idx="119">
                        <c:v>51.624055708314231</c:v>
                      </c:pt>
                      <c:pt idx="120">
                        <c:v>51.676883022614454</c:v>
                      </c:pt>
                      <c:pt idx="121">
                        <c:v>51.729898812863645</c:v>
                      </c:pt>
                      <c:pt idx="122">
                        <c:v>51.783102220222041</c:v>
                      </c:pt>
                      <c:pt idx="123">
                        <c:v>51.836492404615711</c:v>
                      </c:pt>
                      <c:pt idx="124">
                        <c:v>51.890068504787457</c:v>
                      </c:pt>
                      <c:pt idx="125">
                        <c:v>51.943829658348378</c:v>
                      </c:pt>
                      <c:pt idx="126">
                        <c:v>51.997774961830075</c:v>
                      </c:pt>
                      <c:pt idx="127">
                        <c:v>52.051903530737604</c:v>
                      </c:pt>
                      <c:pt idx="128">
                        <c:v>52.106214459602995</c:v>
                      </c:pt>
                      <c:pt idx="129">
                        <c:v>52.160706832039466</c:v>
                      </c:pt>
                      <c:pt idx="130">
                        <c:v>52.215379730796307</c:v>
                      </c:pt>
                      <c:pt idx="131">
                        <c:v>52.270232197814401</c:v>
                      </c:pt>
                      <c:pt idx="132">
                        <c:v>52.325263294282379</c:v>
                      </c:pt>
                      <c:pt idx="133">
                        <c:v>52.380472060693428</c:v>
                      </c:pt>
                      <c:pt idx="134">
                        <c:v>52.435857536902745</c:v>
                      </c:pt>
                      <c:pt idx="135">
                        <c:v>52.491418722185642</c:v>
                      </c:pt>
                      <c:pt idx="136">
                        <c:v>52.547154635296245</c:v>
                      </c:pt>
                      <c:pt idx="137">
                        <c:v>52.603064274526844</c:v>
                      </c:pt>
                      <c:pt idx="138">
                        <c:v>52.659146627767889</c:v>
                      </c:pt>
                      <c:pt idx="139">
                        <c:v>52.715400682568578</c:v>
                      </c:pt>
                      <c:pt idx="140">
                        <c:v>52.771825386198067</c:v>
                      </c:pt>
                      <c:pt idx="141">
                        <c:v>52.828419705707311</c:v>
                      </c:pt>
                      <c:pt idx="142">
                        <c:v>52.885182587991544</c:v>
                      </c:pt>
                      <c:pt idx="143">
                        <c:v>52.942112969853277</c:v>
                      </c:pt>
                      <c:pt idx="144">
                        <c:v>52.99920978806599</c:v>
                      </c:pt>
                      <c:pt idx="145">
                        <c:v>53.056471939438389</c:v>
                      </c:pt>
                      <c:pt idx="146">
                        <c:v>53.113898340879267</c:v>
                      </c:pt>
                      <c:pt idx="147">
                        <c:v>53.171487889462924</c:v>
                      </c:pt>
                      <c:pt idx="148">
                        <c:v>53.229239482495224</c:v>
                      </c:pt>
                      <c:pt idx="149">
                        <c:v>53.287151977580258</c:v>
                      </c:pt>
                      <c:pt idx="150">
                        <c:v>53.345224252687473</c:v>
                      </c:pt>
                      <c:pt idx="151">
                        <c:v>53.40345516621948</c:v>
                      </c:pt>
                      <c:pt idx="152">
                        <c:v>53.461843567080443</c:v>
                      </c:pt>
                      <c:pt idx="153">
                        <c:v>53.520388304744969</c:v>
                      </c:pt>
                      <c:pt idx="154">
                        <c:v>53.579088189327564</c:v>
                      </c:pt>
                      <c:pt idx="155">
                        <c:v>53.637942051652757</c:v>
                      </c:pt>
                      <c:pt idx="156">
                        <c:v>53.696948703325639</c:v>
                      </c:pt>
                      <c:pt idx="157">
                        <c:v>53.756106956803038</c:v>
                      </c:pt>
                      <c:pt idx="158">
                        <c:v>53.815415585465217</c:v>
                      </c:pt>
                      <c:pt idx="159">
                        <c:v>53.874873383688161</c:v>
                      </c:pt>
                      <c:pt idx="160">
                        <c:v>53.934479126916287</c:v>
                      </c:pt>
                      <c:pt idx="161">
                        <c:v>53.994231581735818</c:v>
                      </c:pt>
                      <c:pt idx="162">
                        <c:v>54.054129515948624</c:v>
                      </c:pt>
                      <c:pt idx="163">
                        <c:v>54.114171658646612</c:v>
                      </c:pt>
                      <c:pt idx="164">
                        <c:v>54.174356760286571</c:v>
                      </c:pt>
                      <c:pt idx="165">
                        <c:v>54.234683552765645</c:v>
                      </c:pt>
                      <c:pt idx="166">
                        <c:v>54.295150769497248</c:v>
                      </c:pt>
                      <c:pt idx="167">
                        <c:v>54.355757105487477</c:v>
                      </c:pt>
                      <c:pt idx="168">
                        <c:v>54.416501277412067</c:v>
                      </c:pt>
                      <c:pt idx="169">
                        <c:v>54.477381983693824</c:v>
                      </c:pt>
                      <c:pt idx="170">
                        <c:v>54.538397914580571</c:v>
                      </c:pt>
                      <c:pt idx="171">
                        <c:v>54.599547762223551</c:v>
                      </c:pt>
                      <c:pt idx="172">
                        <c:v>54.660830180756328</c:v>
                      </c:pt>
                      <c:pt idx="173">
                        <c:v>54.722243846374212</c:v>
                      </c:pt>
                      <c:pt idx="174">
                        <c:v>54.783787417414075</c:v>
                      </c:pt>
                      <c:pt idx="175">
                        <c:v>54.845459554434704</c:v>
                      </c:pt>
                      <c:pt idx="176">
                        <c:v>54.907258880297604</c:v>
                      </c:pt>
                      <c:pt idx="177">
                        <c:v>54.969184040248244</c:v>
                      </c:pt>
                      <c:pt idx="178">
                        <c:v>55.031233661997781</c:v>
                      </c:pt>
                      <c:pt idx="179">
                        <c:v>55.093406365805201</c:v>
                      </c:pt>
                      <c:pt idx="180">
                        <c:v>55.155700774560003</c:v>
                      </c:pt>
                      <c:pt idx="181">
                        <c:v>55.218115473865147</c:v>
                      </c:pt>
                      <c:pt idx="182">
                        <c:v>55.280649072120625</c:v>
                      </c:pt>
                      <c:pt idx="183">
                        <c:v>55.343300160607335</c:v>
                      </c:pt>
                      <c:pt idx="184">
                        <c:v>55.406067333571492</c:v>
                      </c:pt>
                      <c:pt idx="185">
                        <c:v>55.468949148309306</c:v>
                      </c:pt>
                      <c:pt idx="186">
                        <c:v>55.531944185252215</c:v>
                      </c:pt>
                      <c:pt idx="187">
                        <c:v>55.595051008052515</c:v>
                      </c:pt>
                      <c:pt idx="188">
                        <c:v>55.658268173669292</c:v>
                      </c:pt>
                      <c:pt idx="189">
                        <c:v>55.721594242454849</c:v>
                      </c:pt>
                      <c:pt idx="190">
                        <c:v>55.785027738241546</c:v>
                      </c:pt>
                      <c:pt idx="191">
                        <c:v>55.848567208428918</c:v>
                      </c:pt>
                      <c:pt idx="192">
                        <c:v>55.91221118407131</c:v>
                      </c:pt>
                      <c:pt idx="193">
                        <c:v>55.975958199965781</c:v>
                      </c:pt>
                      <c:pt idx="194">
                        <c:v>56.039806754740468</c:v>
                      </c:pt>
                      <c:pt idx="195">
                        <c:v>56.103755370943269</c:v>
                      </c:pt>
                      <c:pt idx="196">
                        <c:v>56.167802555130891</c:v>
                      </c:pt>
                      <c:pt idx="197">
                        <c:v>56.23194680795828</c:v>
                      </c:pt>
                      <c:pt idx="198">
                        <c:v>56.296186634268444</c:v>
                      </c:pt>
                      <c:pt idx="199">
                        <c:v>56.360520503182464</c:v>
                      </c:pt>
                      <c:pt idx="200">
                        <c:v>56.424946908190059</c:v>
                      </c:pt>
                      <c:pt idx="201">
                        <c:v>56.489464327240341</c:v>
                      </c:pt>
                      <c:pt idx="202">
                        <c:v>56.554071242832961</c:v>
                      </c:pt>
                      <c:pt idx="203">
                        <c:v>56.618766102109547</c:v>
                      </c:pt>
                      <c:pt idx="204">
                        <c:v>56.683547376945526</c:v>
                      </c:pt>
                      <c:pt idx="205">
                        <c:v>56.748413524042178</c:v>
                      </c:pt>
                      <c:pt idx="206">
                        <c:v>56.813362995019048</c:v>
                      </c:pt>
                      <c:pt idx="207">
                        <c:v>56.878394246506673</c:v>
                      </c:pt>
                      <c:pt idx="208">
                        <c:v>56.943505700239605</c:v>
                      </c:pt>
                      <c:pt idx="209">
                        <c:v>57.008695803149642</c:v>
                      </c:pt>
                      <c:pt idx="210">
                        <c:v>57.073962987459495</c:v>
                      </c:pt>
                      <c:pt idx="211">
                        <c:v>57.139305680776602</c:v>
                      </c:pt>
                      <c:pt idx="212">
                        <c:v>57.204722316187343</c:v>
                      </c:pt>
                      <c:pt idx="213">
                        <c:v>57.270211292351362</c:v>
                      </c:pt>
                      <c:pt idx="214">
                        <c:v>57.33577103359633</c:v>
                      </c:pt>
                      <c:pt idx="215">
                        <c:v>57.401399950012866</c:v>
                      </c:pt>
                      <c:pt idx="216">
                        <c:v>57.467096457549701</c:v>
                      </c:pt>
                      <c:pt idx="217">
                        <c:v>57.532858938109165</c:v>
                      </c:pt>
                      <c:pt idx="218">
                        <c:v>57.598685799642844</c:v>
                      </c:pt>
                      <c:pt idx="219">
                        <c:v>57.664575436247532</c:v>
                      </c:pt>
                      <c:pt idx="220">
                        <c:v>57.730526238261334</c:v>
                      </c:pt>
                      <c:pt idx="221">
                        <c:v>57.796536602360099</c:v>
                      </c:pt>
                      <c:pt idx="222">
                        <c:v>57.862604891654001</c:v>
                      </c:pt>
                      <c:pt idx="223">
                        <c:v>57.928729495784324</c:v>
                      </c:pt>
                      <c:pt idx="224">
                        <c:v>57.994908791020521</c:v>
                      </c:pt>
                      <c:pt idx="225">
                        <c:v>58.061141160357387</c:v>
                      </c:pt>
                      <c:pt idx="226">
                        <c:v>58.127424953612547</c:v>
                      </c:pt>
                      <c:pt idx="227">
                        <c:v>58.19375854752397</c:v>
                      </c:pt>
                      <c:pt idx="228">
                        <c:v>58.260140305847848</c:v>
                      </c:pt>
                      <c:pt idx="229">
                        <c:v>58.326568589456528</c:v>
                      </c:pt>
                      <c:pt idx="230">
                        <c:v>58.393041766436632</c:v>
                      </c:pt>
                      <c:pt idx="231">
                        <c:v>58.4595581721874</c:v>
                      </c:pt>
                      <c:pt idx="232">
                        <c:v>58.52611616951917</c:v>
                      </c:pt>
                      <c:pt idx="233">
                        <c:v>58.659350347814261</c:v>
                      </c:pt>
                      <c:pt idx="234">
                        <c:v>58.726023212341985</c:v>
                      </c:pt>
                      <c:pt idx="235">
                        <c:v>58.792731055777494</c:v>
                      </c:pt>
                      <c:pt idx="236">
                        <c:v>58.859472219468771</c:v>
                      </c:pt>
                      <c:pt idx="237">
                        <c:v>58.926245042768748</c:v>
                      </c:pt>
                      <c:pt idx="238">
                        <c:v>58.993047873134763</c:v>
                      </c:pt>
                      <c:pt idx="239">
                        <c:v>59.05987902622806</c:v>
                      </c:pt>
                      <c:pt idx="240">
                        <c:v>59.126736846013458</c:v>
                      </c:pt>
                      <c:pt idx="241">
                        <c:v>59.193619664859106</c:v>
                      </c:pt>
                      <c:pt idx="242">
                        <c:v>59.260525823636364</c:v>
                      </c:pt>
                      <c:pt idx="243">
                        <c:v>59.327453631819679</c:v>
                      </c:pt>
                      <c:pt idx="244">
                        <c:v>59.394401427586644</c:v>
                      </c:pt>
                      <c:pt idx="245">
                        <c:v>59.461367537918129</c:v>
                      </c:pt>
                      <c:pt idx="246">
                        <c:v>59.52835028869837</c:v>
                      </c:pt>
                      <c:pt idx="247">
                        <c:v>59.595348014815301</c:v>
                      </c:pt>
                      <c:pt idx="248">
                        <c:v>59.662359020260766</c:v>
                      </c:pt>
                      <c:pt idx="249">
                        <c:v>59.729381638230954</c:v>
                      </c:pt>
                      <c:pt idx="250">
                        <c:v>59.796414191226717</c:v>
                      </c:pt>
                      <c:pt idx="251">
                        <c:v>59.863455011154059</c:v>
                      </c:pt>
                      <c:pt idx="252">
                        <c:v>59.930502399424611</c:v>
                      </c:pt>
                      <c:pt idx="253">
                        <c:v>59.997554687056123</c:v>
                      </c:pt>
                      <c:pt idx="254">
                        <c:v>60.064610194772975</c:v>
                      </c:pt>
                      <c:pt idx="255">
                        <c:v>60.131667243106769</c:v>
                      </c:pt>
                      <c:pt idx="256">
                        <c:v>60.198724162496852</c:v>
                      </c:pt>
                      <c:pt idx="257">
                        <c:v>60.265779253390889</c:v>
                      </c:pt>
                      <c:pt idx="258">
                        <c:v>60.332830846345431</c:v>
                      </c:pt>
                      <c:pt idx="259">
                        <c:v>60.399877262126481</c:v>
                      </c:pt>
                      <c:pt idx="260">
                        <c:v>60.466916831809989</c:v>
                      </c:pt>
                      <c:pt idx="261">
                        <c:v>60.533947856882449</c:v>
                      </c:pt>
                      <c:pt idx="262">
                        <c:v>60.600968669341349</c:v>
                      </c:pt>
                      <c:pt idx="263">
                        <c:v>60.667977591795662</c:v>
                      </c:pt>
                      <c:pt idx="264">
                        <c:v>60.73497294756627</c:v>
                      </c:pt>
                      <c:pt idx="265">
                        <c:v>60.801953070786361</c:v>
                      </c:pt>
                      <c:pt idx="266">
                        <c:v>60.868916266501785</c:v>
                      </c:pt>
                      <c:pt idx="267">
                        <c:v>60.935860870771307</c:v>
                      </c:pt>
                      <c:pt idx="268">
                        <c:v>61.002785210766859</c:v>
                      </c:pt>
                      <c:pt idx="269">
                        <c:v>61.069687624873708</c:v>
                      </c:pt>
                      <c:pt idx="270">
                        <c:v>61.13656642279053</c:v>
                      </c:pt>
                      <c:pt idx="271">
                        <c:v>61.203419945629406</c:v>
                      </c:pt>
                      <c:pt idx="272">
                        <c:v>61.270246526015775</c:v>
                      </c:pt>
                      <c:pt idx="273">
                        <c:v>61.337044498188256</c:v>
                      </c:pt>
                      <c:pt idx="274">
                        <c:v>61.403812208098387</c:v>
                      </c:pt>
                      <c:pt idx="275">
                        <c:v>61.47054797351025</c:v>
                      </c:pt>
                      <c:pt idx="276">
                        <c:v>61.537250144099993</c:v>
                      </c:pt>
                      <c:pt idx="277">
                        <c:v>61.603917061555286</c:v>
                      </c:pt>
                      <c:pt idx="278">
                        <c:v>61.670547069674555</c:v>
                      </c:pt>
                      <c:pt idx="279">
                        <c:v>61.737138524466182</c:v>
                      </c:pt>
                      <c:pt idx="280">
                        <c:v>61.803689754247529</c:v>
                      </c:pt>
                      <c:pt idx="281">
                        <c:v>61.87019911974383</c:v>
                      </c:pt>
                      <c:pt idx="282">
                        <c:v>61.93666497418694</c:v>
                      </c:pt>
                      <c:pt idx="283">
                        <c:v>62.003085683413929</c:v>
                      </c:pt>
                      <c:pt idx="284">
                        <c:v>62.069459585965568</c:v>
                      </c:pt>
                      <c:pt idx="285">
                        <c:v>62.135785053184541</c:v>
                      </c:pt>
                      <c:pt idx="286">
                        <c:v>62.20206044931362</c:v>
                      </c:pt>
                      <c:pt idx="287">
                        <c:v>62.268284141593575</c:v>
                      </c:pt>
                      <c:pt idx="288">
                        <c:v>62.334454510360956</c:v>
                      </c:pt>
                      <c:pt idx="289">
                        <c:v>62.400569909145638</c:v>
                      </c:pt>
                      <c:pt idx="290">
                        <c:v>62.466628724768228</c:v>
                      </c:pt>
                      <c:pt idx="291">
                        <c:v>62.532629337437271</c:v>
                      </c:pt>
                      <c:pt idx="292">
                        <c:v>62.598570140846199</c:v>
                      </c:pt>
                      <c:pt idx="293">
                        <c:v>62.664449502270102</c:v>
                      </c:pt>
                      <c:pt idx="294">
                        <c:v>62.730265822662346</c:v>
                      </c:pt>
                      <c:pt idx="295">
                        <c:v>62.796017496750864</c:v>
                      </c:pt>
                      <c:pt idx="296">
                        <c:v>62.861702923134274</c:v>
                      </c:pt>
                      <c:pt idx="297">
                        <c:v>62.927320514377783</c:v>
                      </c:pt>
                      <c:pt idx="298">
                        <c:v>62.992868657108843</c:v>
                      </c:pt>
                      <c:pt idx="299">
                        <c:v>63.058345772112517</c:v>
                      </c:pt>
                      <c:pt idx="300">
                        <c:v>63.123750274426648</c:v>
                      </c:pt>
                      <c:pt idx="301">
                        <c:v>63.189080593436785</c:v>
                      </c:pt>
                      <c:pt idx="302">
                        <c:v>63.254335132970795</c:v>
                      </c:pt>
                      <c:pt idx="303">
                        <c:v>63.31951233139322</c:v>
                      </c:pt>
                      <c:pt idx="304">
                        <c:v>63.38461062169943</c:v>
                      </c:pt>
                      <c:pt idx="305">
                        <c:v>63.449628441609399</c:v>
                      </c:pt>
                      <c:pt idx="306">
                        <c:v>63.514564243661283</c:v>
                      </c:pt>
                      <c:pt idx="307">
                        <c:v>63.579416455304631</c:v>
                      </c:pt>
                      <c:pt idx="308">
                        <c:v>63.644183538993403</c:v>
                      </c:pt>
                      <c:pt idx="309">
                        <c:v>63.708863952278556</c:v>
                      </c:pt>
                      <c:pt idx="310">
                        <c:v>63.773456167900463</c:v>
                      </c:pt>
                      <c:pt idx="311">
                        <c:v>63.837958633880937</c:v>
                      </c:pt>
                      <c:pt idx="312">
                        <c:v>63.902369833614927</c:v>
                      </c:pt>
                      <c:pt idx="313">
                        <c:v>63.966688245961961</c:v>
                      </c:pt>
                      <c:pt idx="314">
                        <c:v>64.030912355337207</c:v>
                      </c:pt>
                      <c:pt idx="315">
                        <c:v>64.095040661802244</c:v>
                      </c:pt>
                      <c:pt idx="316">
                        <c:v>64.159071641155421</c:v>
                      </c:pt>
                      <c:pt idx="317">
                        <c:v>64.223003805021975</c:v>
                      </c:pt>
                      <c:pt idx="318">
                        <c:v>64.286835660943666</c:v>
                      </c:pt>
                      <c:pt idx="319">
                        <c:v>64.350565732468269</c:v>
                      </c:pt>
                      <c:pt idx="320">
                        <c:v>64.414192519238455</c:v>
                      </c:pt>
                      <c:pt idx="321">
                        <c:v>64.477714557080461</c:v>
                      </c:pt>
                      <c:pt idx="322">
                        <c:v>64.541130378092404</c:v>
                      </c:pt>
                      <c:pt idx="323">
                        <c:v>64.604438520732089</c:v>
                      </c:pt>
                      <c:pt idx="324">
                        <c:v>64.66763753990459</c:v>
                      </c:pt>
                      <c:pt idx="325">
                        <c:v>64.730725967049352</c:v>
                      </c:pt>
                      <c:pt idx="326">
                        <c:v>64.793702370226896</c:v>
                      </c:pt>
                      <c:pt idx="327">
                        <c:v>64.856565314205199</c:v>
                      </c:pt>
                      <c:pt idx="328">
                        <c:v>64.919313380545589</c:v>
                      </c:pt>
                      <c:pt idx="329">
                        <c:v>64.98194512768832</c:v>
                      </c:pt>
                      <c:pt idx="330">
                        <c:v>65.044459151037628</c:v>
                      </c:pt>
                      <c:pt idx="331">
                        <c:v>65.106854043046468</c:v>
                      </c:pt>
                      <c:pt idx="332">
                        <c:v>65.169128403300789</c:v>
                      </c:pt>
                      <c:pt idx="333">
                        <c:v>65.23128084860339</c:v>
                      </c:pt>
                      <c:pt idx="334">
                        <c:v>65.293309973057319</c:v>
                      </c:pt>
                      <c:pt idx="335">
                        <c:v>65.355214408148825</c:v>
                      </c:pt>
                      <c:pt idx="336">
                        <c:v>65.416992782829993</c:v>
                      </c:pt>
                      <c:pt idx="337">
                        <c:v>65.478643743600728</c:v>
                      </c:pt>
                      <c:pt idx="338">
                        <c:v>65.54016591459046</c:v>
                      </c:pt>
                      <c:pt idx="339">
                        <c:v>65.601557957639329</c:v>
                      </c:pt>
                      <c:pt idx="340">
                        <c:v>65.662818532378836</c:v>
                      </c:pt>
                      <c:pt idx="341">
                        <c:v>65.7239463063122</c:v>
                      </c:pt>
                      <c:pt idx="342">
                        <c:v>65.784939964894022</c:v>
                      </c:pt>
                      <c:pt idx="343">
                        <c:v>65.845798171609744</c:v>
                      </c:pt>
                      <c:pt idx="344">
                        <c:v>65.906519628054298</c:v>
                      </c:pt>
                      <c:pt idx="345">
                        <c:v>65.96710303401062</c:v>
                      </c:pt>
                      <c:pt idx="346">
                        <c:v>66.027547097527361</c:v>
                      </c:pt>
                      <c:pt idx="347">
                        <c:v>66.087850544996343</c:v>
                      </c:pt>
                      <c:pt idx="348">
                        <c:v>66.148012081229325</c:v>
                      </c:pt>
                      <c:pt idx="349">
                        <c:v>66.208030449534448</c:v>
                      </c:pt>
                      <c:pt idx="350">
                        <c:v>66.267904391792001</c:v>
                      </c:pt>
                      <c:pt idx="351">
                        <c:v>66.327632668529802</c:v>
                      </c:pt>
                      <c:pt idx="352">
                        <c:v>66.387214018997966</c:v>
                      </c:pt>
                      <c:pt idx="353">
                        <c:v>66.446647221243254</c:v>
                      </c:pt>
                      <c:pt idx="354">
                        <c:v>66.505931052182774</c:v>
                      </c:pt>
                      <c:pt idx="355">
                        <c:v>66.565064297677253</c:v>
                      </c:pt>
                      <c:pt idx="356">
                        <c:v>66.6240457626037</c:v>
                      </c:pt>
                      <c:pt idx="357">
                        <c:v>66.682874230927638</c:v>
                      </c:pt>
                      <c:pt idx="358">
                        <c:v>66.741548525774604</c:v>
                      </c:pt>
                      <c:pt idx="359">
                        <c:v>66.800067469501286</c:v>
                      </c:pt>
                      <c:pt idx="360">
                        <c:v>66.858429903766037</c:v>
                      </c:pt>
                      <c:pt idx="361">
                        <c:v>66.916634649598805</c:v>
                      </c:pt>
                      <c:pt idx="362">
                        <c:v>66.974680567470543</c:v>
                      </c:pt>
                      <c:pt idx="363">
                        <c:v>67.032566517362</c:v>
                      </c:pt>
                      <c:pt idx="364">
                        <c:v>67.090291368832027</c:v>
                      </c:pt>
                      <c:pt idx="365">
                        <c:v>67.147854011085229</c:v>
                      </c:pt>
                      <c:pt idx="366">
                        <c:v>67.205253313039137</c:v>
                      </c:pt>
                      <c:pt idx="367">
                        <c:v>67.262488183390602</c:v>
                      </c:pt>
                      <c:pt idx="368">
                        <c:v>67.319557530681863</c:v>
                      </c:pt>
                      <c:pt idx="369">
                        <c:v>67.376460283365873</c:v>
                      </c:pt>
                      <c:pt idx="370">
                        <c:v>67.433195349870999</c:v>
                      </c:pt>
                      <c:pt idx="371">
                        <c:v>67.489761678665218</c:v>
                      </c:pt>
                      <c:pt idx="372">
                        <c:v>67.54615821831969</c:v>
                      </c:pt>
                      <c:pt idx="373">
                        <c:v>67.602383927571722</c:v>
                      </c:pt>
                      <c:pt idx="374">
                        <c:v>67.714318751021608</c:v>
                      </c:pt>
                      <c:pt idx="375">
                        <c:v>67.770025824082722</c:v>
                      </c:pt>
                      <c:pt idx="376">
                        <c:v>67.825558004589453</c:v>
                      </c:pt>
                      <c:pt idx="377">
                        <c:v>67.880914313032577</c:v>
                      </c:pt>
                      <c:pt idx="378">
                        <c:v>67.936093750433855</c:v>
                      </c:pt>
                      <c:pt idx="379">
                        <c:v>67.991095358404536</c:v>
                      </c:pt>
                      <c:pt idx="380">
                        <c:v>68.04591817920344</c:v>
                      </c:pt>
                      <c:pt idx="381">
                        <c:v>68.100561265794269</c:v>
                      </c:pt>
                      <c:pt idx="382">
                        <c:v>68.155023691902301</c:v>
                      </c:pt>
                      <c:pt idx="383">
                        <c:v>68.20930451207046</c:v>
                      </c:pt>
                      <c:pt idx="384">
                        <c:v>68.263402821714749</c:v>
                      </c:pt>
                      <c:pt idx="385">
                        <c:v>68.317317717178938</c:v>
                      </c:pt>
                      <c:pt idx="386">
                        <c:v>68.371048315788755</c:v>
                      </c:pt>
                      <c:pt idx="387">
                        <c:v>68.424593715905317</c:v>
                      </c:pt>
                      <c:pt idx="388">
                        <c:v>68.477953056977881</c:v>
                      </c:pt>
                      <c:pt idx="389">
                        <c:v>68.531125479595971</c:v>
                      </c:pt>
                      <c:pt idx="390">
                        <c:v>68.584110135540868</c:v>
                      </c:pt>
                      <c:pt idx="391">
                        <c:v>68.63690619783641</c:v>
                      </c:pt>
                      <c:pt idx="392">
                        <c:v>68.689512820799024</c:v>
                      </c:pt>
                      <c:pt idx="393">
                        <c:v>68.741929200087284</c:v>
                      </c:pt>
                      <c:pt idx="394">
                        <c:v>68.794154532750525</c:v>
                      </c:pt>
                      <c:pt idx="395">
                        <c:v>68.898028913641511</c:v>
                      </c:pt>
                      <c:pt idx="396">
                        <c:v>68.949676403351461</c:v>
                      </c:pt>
                      <c:pt idx="397">
                        <c:v>69.052388206778772</c:v>
                      </c:pt>
                      <c:pt idx="398">
                        <c:v>69.103451051587101</c:v>
                      </c:pt>
                      <c:pt idx="399">
                        <c:v>69.154317542011356</c:v>
                      </c:pt>
                      <c:pt idx="400">
                        <c:v>69.204986977900489</c:v>
                      </c:pt>
                      <c:pt idx="401">
                        <c:v>69.255458660902164</c:v>
                      </c:pt>
                      <c:pt idx="402">
                        <c:v>69.305731914504435</c:v>
                      </c:pt>
                      <c:pt idx="403">
                        <c:v>69.355806044076871</c:v>
                      </c:pt>
                      <c:pt idx="404">
                        <c:v>69.405680396911094</c:v>
                      </c:pt>
                      <c:pt idx="405">
                        <c:v>69.455354322260291</c:v>
                      </c:pt>
                      <c:pt idx="406">
                        <c:v>69.504827181378275</c:v>
                      </c:pt>
                      <c:pt idx="407">
                        <c:v>69.554098357557677</c:v>
                      </c:pt>
                      <c:pt idx="408">
                        <c:v>69.603167216167506</c:v>
                      </c:pt>
                      <c:pt idx="409">
                        <c:v>69.652033164689925</c:v>
                      </c:pt>
                      <c:pt idx="410">
                        <c:v>69.700695612756363</c:v>
                      </c:pt>
                      <c:pt idx="411">
                        <c:v>69.749153982182804</c:v>
                      </c:pt>
                      <c:pt idx="412">
                        <c:v>69.797407717004447</c:v>
                      </c:pt>
                      <c:pt idx="413">
                        <c:v>69.845456243509631</c:v>
                      </c:pt>
                      <c:pt idx="414">
                        <c:v>69.893299030272885</c:v>
                      </c:pt>
                      <c:pt idx="415">
                        <c:v>70.035587732825974</c:v>
                      </c:pt>
                      <c:pt idx="416">
                        <c:v>70.082602393211161</c:v>
                      </c:pt>
                      <c:pt idx="417">
                        <c:v>70.176006462528505</c:v>
                      </c:pt>
                      <c:pt idx="418">
                        <c:v>70.222394959852153</c:v>
                      </c:pt>
                      <c:pt idx="419">
                        <c:v>70.268573822070039</c:v>
                      </c:pt>
                      <c:pt idx="420">
                        <c:v>70.314542629702856</c:v>
                      </c:pt>
                      <c:pt idx="421">
                        <c:v>70.360300965848339</c:v>
                      </c:pt>
                      <c:pt idx="422">
                        <c:v>70.496309175512025</c:v>
                      </c:pt>
                      <c:pt idx="423">
                        <c:v>70.54122170908343</c:v>
                      </c:pt>
                      <c:pt idx="424">
                        <c:v>70.585921876158579</c:v>
                      </c:pt>
                      <c:pt idx="425">
                        <c:v>70.630409345795044</c:v>
                      </c:pt>
                      <c:pt idx="426">
                        <c:v>70.674683769786199</c:v>
                      </c:pt>
                      <c:pt idx="427">
                        <c:v>70.718744842681033</c:v>
                      </c:pt>
                      <c:pt idx="428">
                        <c:v>70.762592261802851</c:v>
                      </c:pt>
                      <c:pt idx="429">
                        <c:v>70.806225747267518</c:v>
                      </c:pt>
                      <c:pt idx="430">
                        <c:v>70.849645002000727</c:v>
                      </c:pt>
                      <c:pt idx="431">
                        <c:v>70.892849771754697</c:v>
                      </c:pt>
                      <c:pt idx="432">
                        <c:v>70.935839805123891</c:v>
                      </c:pt>
                      <c:pt idx="433">
                        <c:v>70.978614863560139</c:v>
                      </c:pt>
                      <c:pt idx="434">
                        <c:v>71.021174731386878</c:v>
                      </c:pt>
                      <c:pt idx="435">
                        <c:v>71.063519175812701</c:v>
                      </c:pt>
                      <c:pt idx="436">
                        <c:v>71.105648006944037</c:v>
                      </c:pt>
                      <c:pt idx="437">
                        <c:v>71.18925810430953</c:v>
                      </c:pt>
                      <c:pt idx="438">
                        <c:v>71.230739025349848</c:v>
                      </c:pt>
                      <c:pt idx="439">
                        <c:v>71.313051881204061</c:v>
                      </c:pt>
                      <c:pt idx="440">
                        <c:v>71.394498595286763</c:v>
                      </c:pt>
                      <c:pt idx="441">
                        <c:v>71.434896875232184</c:v>
                      </c:pt>
                      <c:pt idx="442">
                        <c:v>71.475078324965153</c:v>
                      </c:pt>
                      <c:pt idx="443">
                        <c:v>71.515042874101425</c:v>
                      </c:pt>
                      <c:pt idx="444">
                        <c:v>71.554790475243678</c:v>
                      </c:pt>
                      <c:pt idx="445">
                        <c:v>71.59432106398495</c:v>
                      </c:pt>
                      <c:pt idx="446">
                        <c:v>71.633634618911316</c:v>
                      </c:pt>
                      <c:pt idx="447">
                        <c:v>71.672731121603718</c:v>
                      </c:pt>
                      <c:pt idx="448">
                        <c:v>71.711610566639095</c:v>
                      </c:pt>
                      <c:pt idx="449">
                        <c:v>71.750272971590789</c:v>
                      </c:pt>
                      <c:pt idx="450">
                        <c:v>71.78871833702793</c:v>
                      </c:pt>
                      <c:pt idx="451">
                        <c:v>71.826946706514306</c:v>
                      </c:pt>
                      <c:pt idx="452">
                        <c:v>71.864958126606368</c:v>
                      </c:pt>
                      <c:pt idx="453">
                        <c:v>71.902752666850404</c:v>
                      </c:pt>
                      <c:pt idx="454">
                        <c:v>71.940330379778956</c:v>
                      </c:pt>
                      <c:pt idx="455">
                        <c:v>71.977691360906505</c:v>
                      </c:pt>
                      <c:pt idx="456">
                        <c:v>72.014835708724405</c:v>
                      </c:pt>
                      <c:pt idx="457">
                        <c:v>72.051763534694842</c:v>
                      </c:pt>
                      <c:pt idx="458">
                        <c:v>72.088474973244317</c:v>
                      </c:pt>
                      <c:pt idx="459">
                        <c:v>72.12497014175608</c:v>
                      </c:pt>
                      <c:pt idx="460">
                        <c:v>72.161249200561997</c:v>
                      </c:pt>
                      <c:pt idx="461">
                        <c:v>72.197312312933448</c:v>
                      </c:pt>
                      <c:pt idx="462">
                        <c:v>72.233159665071639</c:v>
                      </c:pt>
                      <c:pt idx="463">
                        <c:v>72.26879142609701</c:v>
                      </c:pt>
                      <c:pt idx="464">
                        <c:v>72.304207808037944</c:v>
                      </c:pt>
                      <c:pt idx="465">
                        <c:v>72.339409025818597</c:v>
                      </c:pt>
                      <c:pt idx="466">
                        <c:v>72.374395307246118</c:v>
                      </c:pt>
                      <c:pt idx="467">
                        <c:v>72.409166902996944</c:v>
                      </c:pt>
                      <c:pt idx="468">
                        <c:v>72.443724046602441</c:v>
                      </c:pt>
                      <c:pt idx="469">
                        <c:v>72.478067014433677</c:v>
                      </c:pt>
                      <c:pt idx="470">
                        <c:v>72.512196085685517</c:v>
                      </c:pt>
                      <c:pt idx="471">
                        <c:v>72.546111552359847</c:v>
                      </c:pt>
                      <c:pt idx="472">
                        <c:v>72.579813729248158</c:v>
                      </c:pt>
                      <c:pt idx="473">
                        <c:v>72.613302913913259</c:v>
                      </c:pt>
                      <c:pt idx="474">
                        <c:v>72.646579446670273</c:v>
                      </c:pt>
                      <c:pt idx="475">
                        <c:v>72.679643670566819</c:v>
                      </c:pt>
                      <c:pt idx="476">
                        <c:v>72.71249595136257</c:v>
                      </c:pt>
                      <c:pt idx="477">
                        <c:v>72.745136637507841</c:v>
                      </c:pt>
                      <c:pt idx="478">
                        <c:v>72.777566120121591</c:v>
                      </c:pt>
                      <c:pt idx="479">
                        <c:v>72.809784792968586</c:v>
                      </c:pt>
                      <c:pt idx="480">
                        <c:v>72.841793062435869</c:v>
                      </c:pt>
                      <c:pt idx="481">
                        <c:v>72.873591357508332</c:v>
                      </c:pt>
                      <c:pt idx="482">
                        <c:v>72.905180089743695</c:v>
                      </c:pt>
                      <c:pt idx="483">
                        <c:v>72.936559713246638</c:v>
                      </c:pt>
                      <c:pt idx="484">
                        <c:v>72.967730684642277</c:v>
                      </c:pt>
                      <c:pt idx="485">
                        <c:v>72.998693483048754</c:v>
                      </c:pt>
                      <c:pt idx="486">
                        <c:v>73.029448570049112</c:v>
                      </c:pt>
                      <c:pt idx="487">
                        <c:v>73.059996449662592</c:v>
                      </c:pt>
                      <c:pt idx="488">
                        <c:v>73.090337628314927</c:v>
                      </c:pt>
                      <c:pt idx="489">
                        <c:v>73.120472624808102</c:v>
                      </c:pt>
                      <c:pt idx="490">
                        <c:v>73.150401980289217</c:v>
                      </c:pt>
                      <c:pt idx="491">
                        <c:v>73.180126218218774</c:v>
                      </c:pt>
                      <c:pt idx="492">
                        <c:v>73.209645904338061</c:v>
                      </c:pt>
                      <c:pt idx="493">
                        <c:v>73.238961606635897</c:v>
                      </c:pt>
                      <c:pt idx="494">
                        <c:v>73.268073915314659</c:v>
                      </c:pt>
                      <c:pt idx="495">
                        <c:v>73.296983402755501</c:v>
                      </c:pt>
                      <c:pt idx="496">
                        <c:v>73.325690683482904</c:v>
                      </c:pt>
                      <c:pt idx="497">
                        <c:v>73.46621600018598</c:v>
                      </c:pt>
                      <c:pt idx="498">
                        <c:v>73.493723411020937</c:v>
                      </c:pt>
                      <c:pt idx="499">
                        <c:v>73.521033193695317</c:v>
                      </c:pt>
                      <c:pt idx="500">
                        <c:v>73.575062637583542</c:v>
                      </c:pt>
                      <c:pt idx="501">
                        <c:v>73.601783744744495</c:v>
                      </c:pt>
                      <c:pt idx="502">
                        <c:v>73.628310085553096</c:v>
                      </c:pt>
                      <c:pt idx="503">
                        <c:v>73.654642417224778</c:v>
                      </c:pt>
                      <c:pt idx="504">
                        <c:v>73.68078147859174</c:v>
                      </c:pt>
                      <c:pt idx="505">
                        <c:v>73.706728050057762</c:v>
                      </c:pt>
                      <c:pt idx="506">
                        <c:v>73.732482913551863</c:v>
                      </c:pt>
                      <c:pt idx="507">
                        <c:v>73.758046872481685</c:v>
                      </c:pt>
                      <c:pt idx="508">
                        <c:v>73.783420711685778</c:v>
                      </c:pt>
                      <c:pt idx="509">
                        <c:v>73.808605257385537</c:v>
                      </c:pt>
                      <c:pt idx="510">
                        <c:v>73.833601337136344</c:v>
                      </c:pt>
                      <c:pt idx="511">
                        <c:v>73.858409789777951</c:v>
                      </c:pt>
                      <c:pt idx="512">
                        <c:v>73.8830314753843</c:v>
                      </c:pt>
                      <c:pt idx="513">
                        <c:v>73.907467235212536</c:v>
                      </c:pt>
                      <c:pt idx="514">
                        <c:v>73.931717951651621</c:v>
                      </c:pt>
                      <c:pt idx="515">
                        <c:v>73.955784508169927</c:v>
                      </c:pt>
                      <c:pt idx="516">
                        <c:v>73.979667809262395</c:v>
                      </c:pt>
                      <c:pt idx="517">
                        <c:v>74.003368740397008</c:v>
                      </c:pt>
                      <c:pt idx="518">
                        <c:v>74.026888227960541</c:v>
                      </c:pt>
                      <c:pt idx="519">
                        <c:v>74.05022719920369</c:v>
                      </c:pt>
                      <c:pt idx="520">
                        <c:v>74.073386592185599</c:v>
                      </c:pt>
                      <c:pt idx="521">
                        <c:v>74.096367365717626</c:v>
                      </c:pt>
                      <c:pt idx="522">
                        <c:v>74.119170459306574</c:v>
                      </c:pt>
                      <c:pt idx="523">
                        <c:v>74.141796853097262</c:v>
                      </c:pt>
                      <c:pt idx="524">
                        <c:v>74.164247527814354</c:v>
                      </c:pt>
                      <c:pt idx="525">
                        <c:v>74.186523484703756</c:v>
                      </c:pt>
                      <c:pt idx="526">
                        <c:v>74.208625705473153</c:v>
                      </c:pt>
                      <c:pt idx="527">
                        <c:v>74.273900183801942</c:v>
                      </c:pt>
                      <c:pt idx="528">
                        <c:v>74.295317734292695</c:v>
                      </c:pt>
                      <c:pt idx="529">
                        <c:v>74.316566712008452</c:v>
                      </c:pt>
                      <c:pt idx="530">
                        <c:v>74.337648190146723</c:v>
                      </c:pt>
                      <c:pt idx="531">
                        <c:v>74.358563241934021</c:v>
                      </c:pt>
                      <c:pt idx="532">
                        <c:v>74.379312950561598</c:v>
                      </c:pt>
                      <c:pt idx="533">
                        <c:v>74.399898419120746</c:v>
                      </c:pt>
                      <c:pt idx="534">
                        <c:v>74.420320730537085</c:v>
                      </c:pt>
                      <c:pt idx="535">
                        <c:v>74.440581007504761</c:v>
                      </c:pt>
                      <c:pt idx="536">
                        <c:v>74.460680372419731</c:v>
                      </c:pt>
                      <c:pt idx="537">
                        <c:v>74.480619967312535</c:v>
                      </c:pt>
                      <c:pt idx="538">
                        <c:v>74.500400913780524</c:v>
                      </c:pt>
                      <c:pt idx="539">
                        <c:v>74.520024372919551</c:v>
                      </c:pt>
                      <c:pt idx="540">
                        <c:v>74.539491505255029</c:v>
                      </c:pt>
                      <c:pt idx="541">
                        <c:v>74.558803480672438</c:v>
                      </c:pt>
                      <c:pt idx="542">
                        <c:v>74.577961488347242</c:v>
                      </c:pt>
                      <c:pt idx="543">
                        <c:v>74.596966696674357</c:v>
                      </c:pt>
                      <c:pt idx="544">
                        <c:v>74.615820313196963</c:v>
                      </c:pt>
                      <c:pt idx="545">
                        <c:v>74.634523544534773</c:v>
                      </c:pt>
                      <c:pt idx="546">
                        <c:v>74.653077616311833</c:v>
                      </c:pt>
                      <c:pt idx="547">
                        <c:v>74.671483733083718</c:v>
                      </c:pt>
                      <c:pt idx="548">
                        <c:v>74.689743138264177</c:v>
                      </c:pt>
                      <c:pt idx="549">
                        <c:v>74.707857074051375</c:v>
                      </c:pt>
                      <c:pt idx="550">
                        <c:v>74.725826791353398</c:v>
                      </c:pt>
                      <c:pt idx="551">
                        <c:v>74.743653559713437</c:v>
                      </c:pt>
                      <c:pt idx="552">
                        <c:v>74.761338627234352</c:v>
                      </c:pt>
                      <c:pt idx="553">
                        <c:v>74.778883280502754</c:v>
                      </c:pt>
                      <c:pt idx="554">
                        <c:v>74.796288804512528</c:v>
                      </c:pt>
                      <c:pt idx="555">
                        <c:v>74.813556502587929</c:v>
                      </c:pt>
                      <c:pt idx="556">
                        <c:v>74.830687656306168</c:v>
                      </c:pt>
                      <c:pt idx="557">
                        <c:v>74.847683585419432</c:v>
                      </c:pt>
                      <c:pt idx="558">
                        <c:v>74.864545607776449</c:v>
                      </c:pt>
                      <c:pt idx="559">
                        <c:v>74.881275049243669</c:v>
                      </c:pt>
                      <c:pt idx="560">
                        <c:v>74.91434154258593</c:v>
                      </c:pt>
                      <c:pt idx="561">
                        <c:v>74.930681275565306</c:v>
                      </c:pt>
                      <c:pt idx="562">
                        <c:v>74.946893809702388</c:v>
                      </c:pt>
                      <c:pt idx="563">
                        <c:v>74.962980519751767</c:v>
                      </c:pt>
                      <c:pt idx="564">
                        <c:v>74.978942758002233</c:v>
                      </c:pt>
                      <c:pt idx="565">
                        <c:v>75.010499375439991</c:v>
                      </c:pt>
                      <c:pt idx="566">
                        <c:v>75.026096536134858</c:v>
                      </c:pt>
                      <c:pt idx="567">
                        <c:v>75.041574807879385</c:v>
                      </c:pt>
                      <c:pt idx="568">
                        <c:v>75.056935579392658</c:v>
                      </c:pt>
                      <c:pt idx="569">
                        <c:v>75.072180276428497</c:v>
                      </c:pt>
                      <c:pt idx="570">
                        <c:v>75.087310321690694</c:v>
                      </c:pt>
                      <c:pt idx="571">
                        <c:v>75.102327154747769</c:v>
                      </c:pt>
                      <c:pt idx="572">
                        <c:v>75.11723219194748</c:v>
                      </c:pt>
                      <c:pt idx="573">
                        <c:v>75.132026886330706</c:v>
                      </c:pt>
                      <c:pt idx="574">
                        <c:v>75.146712687545147</c:v>
                      </c:pt>
                      <c:pt idx="575">
                        <c:v>75.161291051758454</c:v>
                      </c:pt>
                      <c:pt idx="576">
                        <c:v>75.175763451571072</c:v>
                      </c:pt>
                      <c:pt idx="577">
                        <c:v>75.190131335928683</c:v>
                      </c:pt>
                      <c:pt idx="578">
                        <c:v>75.204396190034217</c:v>
                      </c:pt>
                      <c:pt idx="579">
                        <c:v>75.218559495259527</c:v>
                      </c:pt>
                      <c:pt idx="580">
                        <c:v>75.232622749056731</c:v>
                      </c:pt>
                      <c:pt idx="581">
                        <c:v>75.246587424869119</c:v>
                      </c:pt>
                      <c:pt idx="582">
                        <c:v>75.260455032041719</c:v>
                      </c:pt>
                      <c:pt idx="583">
                        <c:v>75.274227075731559</c:v>
                      </c:pt>
                      <c:pt idx="584">
                        <c:v>75.287905066817544</c:v>
                      </c:pt>
                      <c:pt idx="585">
                        <c:v>75.301490531809947</c:v>
                      </c:pt>
                      <c:pt idx="586">
                        <c:v>75.328389927167052</c:v>
                      </c:pt>
                      <c:pt idx="587">
                        <c:v>75.341706927890456</c:v>
                      </c:pt>
                      <c:pt idx="588">
                        <c:v>75.354937523054474</c:v>
                      </c:pt>
                      <c:pt idx="589">
                        <c:v>75.368083235957826</c:v>
                      </c:pt>
                      <c:pt idx="590">
                        <c:v>75.381145624980959</c:v>
                      </c:pt>
                      <c:pt idx="591">
                        <c:v>75.394126243493318</c:v>
                      </c:pt>
                      <c:pt idx="592">
                        <c:v>75.407026649760397</c:v>
                      </c:pt>
                      <c:pt idx="593">
                        <c:v>75.419848416850371</c:v>
                      </c:pt>
                      <c:pt idx="594">
                        <c:v>75.432593092540515</c:v>
                      </c:pt>
                      <c:pt idx="595">
                        <c:v>75.445262259223384</c:v>
                      </c:pt>
                      <c:pt idx="596">
                        <c:v>75.457857493812654</c:v>
                      </c:pt>
                      <c:pt idx="597">
                        <c:v>75.470380377648638</c:v>
                      </c:pt>
                      <c:pt idx="598">
                        <c:v>75.482832506403653</c:v>
                      </c:pt>
                      <c:pt idx="599">
                        <c:v>75.495215449987128</c:v>
                      </c:pt>
                      <c:pt idx="600">
                        <c:v>75.507530812450298</c:v>
                      </c:pt>
                      <c:pt idx="601">
                        <c:v>75.519780191890831</c:v>
                      </c:pt>
                      <c:pt idx="602">
                        <c:v>75.531965200357149</c:v>
                      </c:pt>
                      <c:pt idx="603">
                        <c:v>75.544087423752472</c:v>
                      </c:pt>
                      <c:pt idx="604">
                        <c:v>75.556148481738674</c:v>
                      </c:pt>
                      <c:pt idx="605">
                        <c:v>75.568149987639899</c:v>
                      </c:pt>
                      <c:pt idx="606">
                        <c:v>75.580093558346007</c:v>
                      </c:pt>
                      <c:pt idx="607">
                        <c:v>75.591980824215668</c:v>
                      </c:pt>
                      <c:pt idx="608">
                        <c:v>75.603813388979489</c:v>
                      </c:pt>
                      <c:pt idx="609">
                        <c:v>75.615592889642613</c:v>
                      </c:pt>
                      <c:pt idx="610">
                        <c:v>75.627320956387464</c:v>
                      </c:pt>
                      <c:pt idx="611">
                        <c:v>75.638999232476024</c:v>
                      </c:pt>
                      <c:pt idx="612">
                        <c:v>75.650629334152143</c:v>
                      </c:pt>
                      <c:pt idx="613">
                        <c:v>75.662212910543474</c:v>
                      </c:pt>
                      <c:pt idx="614">
                        <c:v>75.673751603563375</c:v>
                      </c:pt>
                      <c:pt idx="615">
                        <c:v>75.685247057812603</c:v>
                      </c:pt>
                      <c:pt idx="616">
                        <c:v>75.69670093048083</c:v>
                      </c:pt>
                      <c:pt idx="617">
                        <c:v>75.708114851248055</c:v>
                      </c:pt>
                      <c:pt idx="618">
                        <c:v>75.719490482185748</c:v>
                      </c:pt>
                      <c:pt idx="619">
                        <c:v>75.730829477658006</c:v>
                      </c:pt>
                      <c:pt idx="620">
                        <c:v>75.742133504222508</c:v>
                      </c:pt>
                      <c:pt idx="621">
                        <c:v>75.753404200531236</c:v>
                      </c:pt>
                      <c:pt idx="622">
                        <c:v>75.787032983771937</c:v>
                      </c:pt>
                      <c:pt idx="623">
                        <c:v>75.798187033986551</c:v>
                      </c:pt>
                      <c:pt idx="624">
                        <c:v>75.809316075140885</c:v>
                      </c:pt>
                      <c:pt idx="625">
                        <c:v>75.820421786363639</c:v>
                      </c:pt>
                      <c:pt idx="626">
                        <c:v>75.83150583818032</c:v>
                      </c:pt>
                      <c:pt idx="627">
                        <c:v>75.842569912413353</c:v>
                      </c:pt>
                      <c:pt idx="628">
                        <c:v>75.853615662081864</c:v>
                      </c:pt>
                      <c:pt idx="629">
                        <c:v>75.864644771301627</c:v>
                      </c:pt>
                      <c:pt idx="630">
                        <c:v>75.875658915184701</c:v>
                      </c:pt>
                      <c:pt idx="631">
                        <c:v>75.886659769739239</c:v>
                      </c:pt>
                      <c:pt idx="632">
                        <c:v>75.897649021769041</c:v>
                      </c:pt>
                      <c:pt idx="633">
                        <c:v>75.90862832877329</c:v>
                      </c:pt>
                      <c:pt idx="634">
                        <c:v>75.919599378845945</c:v>
                      </c:pt>
                      <c:pt idx="635">
                        <c:v>75.930563850575382</c:v>
                      </c:pt>
                      <c:pt idx="636">
                        <c:v>75.941523432943882</c:v>
                      </c:pt>
                      <c:pt idx="637">
                        <c:v>75.952479785227027</c:v>
                      </c:pt>
                      <c:pt idx="638">
                        <c:v>75.963434596893237</c:v>
                      </c:pt>
                      <c:pt idx="639">
                        <c:v>75.974389547503151</c:v>
                      </c:pt>
                      <c:pt idx="640">
                        <c:v>75.98534631660911</c:v>
                      </c:pt>
                      <c:pt idx="641">
                        <c:v>75.996306593654566</c:v>
                      </c:pt>
                      <c:pt idx="642">
                        <c:v>76.00727203787352</c:v>
                      </c:pt>
                      <c:pt idx="643">
                        <c:v>76.018244338190016</c:v>
                      </c:pt>
                      <c:pt idx="644">
                        <c:v>76.029225173117553</c:v>
                      </c:pt>
                      <c:pt idx="645">
                        <c:v>76.040216230658658</c:v>
                      </c:pt>
                      <c:pt idx="646">
                        <c:v>76.051219168204341</c:v>
                      </c:pt>
                      <c:pt idx="647">
                        <c:v>76.062235672433744</c:v>
                      </c:pt>
                      <c:pt idx="648">
                        <c:v>76.07326741921365</c:v>
                      </c:pt>
                      <c:pt idx="649">
                        <c:v>76.084316083498209</c:v>
                      </c:pt>
                      <c:pt idx="650">
                        <c:v>76.095383349228698</c:v>
                      </c:pt>
                      <c:pt idx="651">
                        <c:v>76.106470869233149</c:v>
                      </c:pt>
                      <c:pt idx="652">
                        <c:v>76.117580325126283</c:v>
                      </c:pt>
                      <c:pt idx="653">
                        <c:v>76.128713387209473</c:v>
                      </c:pt>
                      <c:pt idx="654">
                        <c:v>76.139871734370601</c:v>
                      </c:pt>
                      <c:pt idx="655">
                        <c:v>76.151057013984229</c:v>
                      </c:pt>
                      <c:pt idx="656">
                        <c:v>76.162270901811738</c:v>
                      </c:pt>
                      <c:pt idx="657">
                        <c:v>76.184791156489752</c:v>
                      </c:pt>
                      <c:pt idx="658">
                        <c:v>76.196100855899999</c:v>
                      </c:pt>
                      <c:pt idx="659">
                        <c:v>76.207445798444709</c:v>
                      </c:pt>
                      <c:pt idx="660">
                        <c:v>76.218827650325437</c:v>
                      </c:pt>
                      <c:pt idx="661">
                        <c:v>76.230248065533814</c:v>
                      </c:pt>
                      <c:pt idx="662">
                        <c:v>76.241708695752465</c:v>
                      </c:pt>
                      <c:pt idx="663">
                        <c:v>76.253211200256175</c:v>
                      </c:pt>
                      <c:pt idx="664">
                        <c:v>76.264757205813069</c:v>
                      </c:pt>
                      <c:pt idx="665">
                        <c:v>76.276348366586063</c:v>
                      </c:pt>
                      <c:pt idx="666">
                        <c:v>76.287986324034435</c:v>
                      </c:pt>
                      <c:pt idx="667">
                        <c:v>76.299672726815459</c:v>
                      </c:pt>
                      <c:pt idx="668">
                        <c:v>76.311409190686376</c:v>
                      </c:pt>
                      <c:pt idx="669">
                        <c:v>76.323197358406418</c:v>
                      </c:pt>
                      <c:pt idx="670">
                        <c:v>76.335038859639042</c:v>
                      </c:pt>
                      <c:pt idx="671">
                        <c:v>76.346935320854371</c:v>
                      </c:pt>
                      <c:pt idx="672">
                        <c:v>76.358888375231771</c:v>
                      </c:pt>
                      <c:pt idx="673">
                        <c:v>76.370899622562732</c:v>
                      </c:pt>
                      <c:pt idx="674">
                        <c:v>76.382970689153808</c:v>
                      </c:pt>
                      <c:pt idx="675">
                        <c:v>76.395103187729902</c:v>
                      </c:pt>
                      <c:pt idx="676">
                        <c:v>76.407298737337655</c:v>
                      </c:pt>
                      <c:pt idx="677">
                        <c:v>76.419558923249141</c:v>
                      </c:pt>
                      <c:pt idx="678">
                        <c:v>76.431885356865735</c:v>
                      </c:pt>
                      <c:pt idx="679">
                        <c:v>76.444279635622209</c:v>
                      </c:pt>
                      <c:pt idx="680">
                        <c:v>76.456743352891152</c:v>
                      </c:pt>
                      <c:pt idx="681">
                        <c:v>76.46927810788749</c:v>
                      </c:pt>
                      <c:pt idx="682">
                        <c:v>76.481885465573356</c:v>
                      </c:pt>
                      <c:pt idx="683">
                        <c:v>76.494567016563209</c:v>
                      </c:pt>
                      <c:pt idx="684">
                        <c:v>76.507324337029203</c:v>
                      </c:pt>
                      <c:pt idx="685">
                        <c:v>76.520159008606782</c:v>
                      </c:pt>
                      <c:pt idx="686">
                        <c:v>76.533072578300562</c:v>
                      </c:pt>
                      <c:pt idx="687">
                        <c:v>76.546066618390597</c:v>
                      </c:pt>
                      <c:pt idx="688">
                        <c:v>76.559142686338717</c:v>
                      </c:pt>
                      <c:pt idx="689">
                        <c:v>76.572302334695365</c:v>
                      </c:pt>
                      <c:pt idx="690">
                        <c:v>76.585547121006599</c:v>
                      </c:pt>
                      <c:pt idx="691">
                        <c:v>76.598878567721442</c:v>
                      </c:pt>
                      <c:pt idx="692">
                        <c:v>76.612298222099525</c:v>
                      </c:pt>
                      <c:pt idx="693">
                        <c:v>76.625807616119062</c:v>
                      </c:pt>
                      <c:pt idx="694">
                        <c:v>76.639408286385063</c:v>
                      </c:pt>
                      <c:pt idx="695">
                        <c:v>76.666889484662789</c:v>
                      </c:pt>
                      <c:pt idx="696">
                        <c:v>76.68077304819775</c:v>
                      </c:pt>
                      <c:pt idx="697">
                        <c:v>76.694753928844577</c:v>
                      </c:pt>
                      <c:pt idx="698">
                        <c:v>76.723013639056333</c:v>
                      </c:pt>
                      <c:pt idx="699">
                        <c:v>76.737295437531728</c:v>
                      </c:pt>
                      <c:pt idx="700">
                        <c:v>76.751680510761545</c:v>
                      </c:pt>
                      <c:pt idx="701">
                        <c:v>76.766170342919537</c:v>
                      </c:pt>
                      <c:pt idx="702">
                        <c:v>76.780766381907597</c:v>
                      </c:pt>
                      <c:pt idx="703">
                        <c:v>76.795470099267916</c:v>
                      </c:pt>
                      <c:pt idx="704">
                        <c:v>76.810282950095413</c:v>
                      </c:pt>
                      <c:pt idx="705">
                        <c:v>76.825206382950654</c:v>
                      </c:pt>
                      <c:pt idx="706">
                        <c:v>76.840241849773108</c:v>
                      </c:pt>
                      <c:pt idx="707">
                        <c:v>76.855390765794809</c:v>
                      </c:pt>
                      <c:pt idx="708">
                        <c:v>76.870654569454416</c:v>
                      </c:pt>
                      <c:pt idx="709">
                        <c:v>76.886034682311674</c:v>
                      </c:pt>
                      <c:pt idx="710">
                        <c:v>76.901532528962377</c:v>
                      </c:pt>
                      <c:pt idx="711">
                        <c:v>76.917149496953542</c:v>
                      </c:pt>
                      <c:pt idx="712">
                        <c:v>76.932886996699196</c:v>
                      </c:pt>
                      <c:pt idx="713">
                        <c:v>76.948746421396606</c:v>
                      </c:pt>
                      <c:pt idx="714">
                        <c:v>76.964729156942681</c:v>
                      </c:pt>
                      <c:pt idx="715">
                        <c:v>76.980836591851173</c:v>
                      </c:pt>
                      <c:pt idx="716">
                        <c:v>76.997070077170008</c:v>
                      </c:pt>
                      <c:pt idx="717">
                        <c:v>77.013430986399271</c:v>
                      </c:pt>
                      <c:pt idx="718">
                        <c:v>77.029920675409528</c:v>
                      </c:pt>
                      <c:pt idx="719">
                        <c:v>77.046540502360671</c:v>
                      </c:pt>
                      <c:pt idx="720">
                        <c:v>77.063291787621154</c:v>
                      </c:pt>
                      <c:pt idx="721">
                        <c:v>77.080175873687807</c:v>
                      </c:pt>
                      <c:pt idx="722">
                        <c:v>77.097194085105983</c:v>
                      </c:pt>
                      <c:pt idx="723">
                        <c:v>77.114347738390265</c:v>
                      </c:pt>
                      <c:pt idx="724">
                        <c:v>77.131638151945694</c:v>
                      </c:pt>
                      <c:pt idx="725">
                        <c:v>77.149066605989375</c:v>
                      </c:pt>
                      <c:pt idx="726">
                        <c:v>77.166634402472638</c:v>
                      </c:pt>
                      <c:pt idx="727">
                        <c:v>77.184342825003654</c:v>
                      </c:pt>
                      <c:pt idx="728">
                        <c:v>77.202193148770675</c:v>
                      </c:pt>
                      <c:pt idx="729">
                        <c:v>77.22018665046555</c:v>
                      </c:pt>
                      <c:pt idx="730">
                        <c:v>77.238324568208</c:v>
                      </c:pt>
                      <c:pt idx="731">
                        <c:v>77.256608161470211</c:v>
                      </c:pt>
                      <c:pt idx="732">
                        <c:v>77.275038671002036</c:v>
                      </c:pt>
                      <c:pt idx="733">
                        <c:v>77.293617338756746</c:v>
                      </c:pt>
                      <c:pt idx="734">
                        <c:v>77.31234536781723</c:v>
                      </c:pt>
                      <c:pt idx="735">
                        <c:v>77.331223982322754</c:v>
                      </c:pt>
                      <c:pt idx="736">
                        <c:v>77.350254387396305</c:v>
                      </c:pt>
                      <c:pt idx="737">
                        <c:v>77.369437779072356</c:v>
                      </c:pt>
                      <c:pt idx="738">
                        <c:v>77.408268270498723</c:v>
                      </c:pt>
                      <c:pt idx="739">
                        <c:v>77.427917706233956</c:v>
                      </c:pt>
                      <c:pt idx="740">
                        <c:v>77.447724820401191</c:v>
                      </c:pt>
                      <c:pt idx="741">
                        <c:v>77.467690772529465</c:v>
                      </c:pt>
                      <c:pt idx="742">
                        <c:v>77.487816682637998</c:v>
                      </c:pt>
                      <c:pt idx="743">
                        <c:v>77.508103691167975</c:v>
                      </c:pt>
                      <c:pt idx="744">
                        <c:v>77.52855291891477</c:v>
                      </c:pt>
                      <c:pt idx="745">
                        <c:v>77.549165476960866</c:v>
                      </c:pt>
                      <c:pt idx="746">
                        <c:v>77.569942476609398</c:v>
                      </c:pt>
                      <c:pt idx="747">
                        <c:v>77.590884989318127</c:v>
                      </c:pt>
                      <c:pt idx="748">
                        <c:v>77.611994106634128</c:v>
                      </c:pt>
                      <c:pt idx="749">
                        <c:v>77.633270900129006</c:v>
                      </c:pt>
                      <c:pt idx="750">
                        <c:v>77.65471644133477</c:v>
                      </c:pt>
                      <c:pt idx="751">
                        <c:v>77.676331761680302</c:v>
                      </c:pt>
                      <c:pt idx="752">
                        <c:v>77.698117912428273</c:v>
                      </c:pt>
                      <c:pt idx="753">
                        <c:v>77.720075924612956</c:v>
                      </c:pt>
                      <c:pt idx="754">
                        <c:v>77.742206818978389</c:v>
                      </c:pt>
                      <c:pt idx="755">
                        <c:v>77.764511615917272</c:v>
                      </c:pt>
                      <c:pt idx="756">
                        <c:v>77.786991295410544</c:v>
                      </c:pt>
                      <c:pt idx="757">
                        <c:v>77.809646856967419</c:v>
                      </c:pt>
                      <c:pt idx="758">
                        <c:v>77.832479279566144</c:v>
                      </c:pt>
                      <c:pt idx="759">
                        <c:v>77.85548954159546</c:v>
                      </c:pt>
                      <c:pt idx="760">
                        <c:v>77.87867858079656</c:v>
                      </c:pt>
                      <c:pt idx="761">
                        <c:v>77.902047354205735</c:v>
                      </c:pt>
                      <c:pt idx="762">
                        <c:v>77.9255967980977</c:v>
                      </c:pt>
                      <c:pt idx="763">
                        <c:v>77.949327837929545</c:v>
                      </c:pt>
                      <c:pt idx="764">
                        <c:v>77.973241398285268</c:v>
                      </c:pt>
                      <c:pt idx="765">
                        <c:v>77.997338362821068</c:v>
                      </c:pt>
                      <c:pt idx="766">
                        <c:v>78.021619634211248</c:v>
                      </c:pt>
                      <c:pt idx="767">
                        <c:v>78.046086094094676</c:v>
                      </c:pt>
                      <c:pt idx="768">
                        <c:v>78.070738623022123</c:v>
                      </c:pt>
                      <c:pt idx="769">
                        <c:v>78.095578060404037</c:v>
                      </c:pt>
                      <c:pt idx="770">
                        <c:v>78.12060526445913</c:v>
                      </c:pt>
                      <c:pt idx="771">
                        <c:v>78.145821072163585</c:v>
                      </c:pt>
                      <c:pt idx="772">
                        <c:v>78.171226309200975</c:v>
                      </c:pt>
                      <c:pt idx="773">
                        <c:v>78.196821799912726</c:v>
                      </c:pt>
                      <c:pt idx="774">
                        <c:v>78.222608327249475</c:v>
                      </c:pt>
                      <c:pt idx="775">
                        <c:v>78.248586692722924</c:v>
                      </c:pt>
                      <c:pt idx="776">
                        <c:v>78.27475767635849</c:v>
                      </c:pt>
                      <c:pt idx="777">
                        <c:v>78.301122056648538</c:v>
                      </c:pt>
                      <c:pt idx="778">
                        <c:v>78.327680570506445</c:v>
                      </c:pt>
                      <c:pt idx="779">
                        <c:v>78.354433973221219</c:v>
                      </c:pt>
                      <c:pt idx="780">
                        <c:v>78.381382998412903</c:v>
                      </c:pt>
                      <c:pt idx="781">
                        <c:v>78.408528367988652</c:v>
                      </c:pt>
                      <c:pt idx="782">
                        <c:v>78.435870802099501</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Estacional\[Var_est_v2.xlsx]CUECN'!$Z$1</c15:sqref>
                        </c15:formulaRef>
                      </c:ext>
                    </c:extLst>
                    <c:strCache>
                      <c:ptCount val="1"/>
                      <c:pt idx="0">
                        <c:v>Random</c:v>
                      </c:pt>
                    </c:strCache>
                  </c:strRef>
                </c:tx>
                <c:spPr>
                  <a:ln w="19050" cap="rnd">
                    <a:no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[1]CUECN!$V$2:$V$784</c15:sqref>
                        </c15:formulaRef>
                      </c:ext>
                    </c:extLst>
                    <c:numCache>
                      <c:formatCode>General</c:formatCode>
                      <c:ptCount val="7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375</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397</c:v>
                      </c:pt>
                      <c:pt idx="395">
                        <c:v>399</c:v>
                      </c:pt>
                      <c:pt idx="396">
                        <c:v>400</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419</c:v>
                      </c:pt>
                      <c:pt idx="415">
                        <c:v>422</c:v>
                      </c:pt>
                      <c:pt idx="416">
                        <c:v>423</c:v>
                      </c:pt>
                      <c:pt idx="417">
                        <c:v>425</c:v>
                      </c:pt>
                      <c:pt idx="418">
                        <c:v>426</c:v>
                      </c:pt>
                      <c:pt idx="419">
                        <c:v>427</c:v>
                      </c:pt>
                      <c:pt idx="420">
                        <c:v>428</c:v>
                      </c:pt>
                      <c:pt idx="421">
                        <c:v>429</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444</c:v>
                      </c:pt>
                      <c:pt idx="435">
                        <c:v>445</c:v>
                      </c:pt>
                      <c:pt idx="436">
                        <c:v>446</c:v>
                      </c:pt>
                      <c:pt idx="437">
                        <c:v>448</c:v>
                      </c:pt>
                      <c:pt idx="438">
                        <c:v>449</c:v>
                      </c:pt>
                      <c:pt idx="439">
                        <c:v>451</c:v>
                      </c:pt>
                      <c:pt idx="440">
                        <c:v>453</c:v>
                      </c:pt>
                      <c:pt idx="441">
                        <c:v>454</c:v>
                      </c:pt>
                      <c:pt idx="442">
                        <c:v>455</c:v>
                      </c:pt>
                      <c:pt idx="443">
                        <c:v>456</c:v>
                      </c:pt>
                      <c:pt idx="444">
                        <c:v>457</c:v>
                      </c:pt>
                      <c:pt idx="445">
                        <c:v>458</c:v>
                      </c:pt>
                      <c:pt idx="446">
                        <c:v>459</c:v>
                      </c:pt>
                      <c:pt idx="447">
                        <c:v>460</c:v>
                      </c:pt>
                      <c:pt idx="448">
                        <c:v>461</c:v>
                      </c:pt>
                      <c:pt idx="449">
                        <c:v>462</c:v>
                      </c:pt>
                      <c:pt idx="450">
                        <c:v>463</c:v>
                      </c:pt>
                      <c:pt idx="451">
                        <c:v>464</c:v>
                      </c:pt>
                      <c:pt idx="452">
                        <c:v>465</c:v>
                      </c:pt>
                      <c:pt idx="453">
                        <c:v>466</c:v>
                      </c:pt>
                      <c:pt idx="454">
                        <c:v>467</c:v>
                      </c:pt>
                      <c:pt idx="455">
                        <c:v>468</c:v>
                      </c:pt>
                      <c:pt idx="456">
                        <c:v>469</c:v>
                      </c:pt>
                      <c:pt idx="457">
                        <c:v>470</c:v>
                      </c:pt>
                      <c:pt idx="458">
                        <c:v>471</c:v>
                      </c:pt>
                      <c:pt idx="459">
                        <c:v>472</c:v>
                      </c:pt>
                      <c:pt idx="460">
                        <c:v>473</c:v>
                      </c:pt>
                      <c:pt idx="461">
                        <c:v>474</c:v>
                      </c:pt>
                      <c:pt idx="462">
                        <c:v>475</c:v>
                      </c:pt>
                      <c:pt idx="463">
                        <c:v>476</c:v>
                      </c:pt>
                      <c:pt idx="464">
                        <c:v>477</c:v>
                      </c:pt>
                      <c:pt idx="465">
                        <c:v>478</c:v>
                      </c:pt>
                      <c:pt idx="466">
                        <c:v>479</c:v>
                      </c:pt>
                      <c:pt idx="467">
                        <c:v>480</c:v>
                      </c:pt>
                      <c:pt idx="468">
                        <c:v>481</c:v>
                      </c:pt>
                      <c:pt idx="469">
                        <c:v>482</c:v>
                      </c:pt>
                      <c:pt idx="470">
                        <c:v>483</c:v>
                      </c:pt>
                      <c:pt idx="471">
                        <c:v>484</c:v>
                      </c:pt>
                      <c:pt idx="472">
                        <c:v>485</c:v>
                      </c:pt>
                      <c:pt idx="473">
                        <c:v>486</c:v>
                      </c:pt>
                      <c:pt idx="474">
                        <c:v>487</c:v>
                      </c:pt>
                      <c:pt idx="475">
                        <c:v>488</c:v>
                      </c:pt>
                      <c:pt idx="476">
                        <c:v>489</c:v>
                      </c:pt>
                      <c:pt idx="477">
                        <c:v>490</c:v>
                      </c:pt>
                      <c:pt idx="478">
                        <c:v>491</c:v>
                      </c:pt>
                      <c:pt idx="479">
                        <c:v>492</c:v>
                      </c:pt>
                      <c:pt idx="480">
                        <c:v>493</c:v>
                      </c:pt>
                      <c:pt idx="481">
                        <c:v>494</c:v>
                      </c:pt>
                      <c:pt idx="482">
                        <c:v>495</c:v>
                      </c:pt>
                      <c:pt idx="483">
                        <c:v>496</c:v>
                      </c:pt>
                      <c:pt idx="484">
                        <c:v>497</c:v>
                      </c:pt>
                      <c:pt idx="485">
                        <c:v>498</c:v>
                      </c:pt>
                      <c:pt idx="486">
                        <c:v>499</c:v>
                      </c:pt>
                      <c:pt idx="487">
                        <c:v>500</c:v>
                      </c:pt>
                      <c:pt idx="488">
                        <c:v>501</c:v>
                      </c:pt>
                      <c:pt idx="489">
                        <c:v>502</c:v>
                      </c:pt>
                      <c:pt idx="490">
                        <c:v>503</c:v>
                      </c:pt>
                      <c:pt idx="491">
                        <c:v>504</c:v>
                      </c:pt>
                      <c:pt idx="492">
                        <c:v>505</c:v>
                      </c:pt>
                      <c:pt idx="493">
                        <c:v>506</c:v>
                      </c:pt>
                      <c:pt idx="494">
                        <c:v>507</c:v>
                      </c:pt>
                      <c:pt idx="495">
                        <c:v>508</c:v>
                      </c:pt>
                      <c:pt idx="496">
                        <c:v>509</c:v>
                      </c:pt>
                      <c:pt idx="497">
                        <c:v>514</c:v>
                      </c:pt>
                      <c:pt idx="498">
                        <c:v>515</c:v>
                      </c:pt>
                      <c:pt idx="499">
                        <c:v>516</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544</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579</c:v>
                      </c:pt>
                      <c:pt idx="560">
                        <c:v>581</c:v>
                      </c:pt>
                      <c:pt idx="561">
                        <c:v>582</c:v>
                      </c:pt>
                      <c:pt idx="562">
                        <c:v>583</c:v>
                      </c:pt>
                      <c:pt idx="563">
                        <c:v>584</c:v>
                      </c:pt>
                      <c:pt idx="564">
                        <c:v>585</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607</c:v>
                      </c:pt>
                      <c:pt idx="586">
                        <c:v>609</c:v>
                      </c:pt>
                      <c:pt idx="587">
                        <c:v>610</c:v>
                      </c:pt>
                      <c:pt idx="588">
                        <c:v>611</c:v>
                      </c:pt>
                      <c:pt idx="589">
                        <c:v>612</c:v>
                      </c:pt>
                      <c:pt idx="590">
                        <c:v>613</c:v>
                      </c:pt>
                      <c:pt idx="591">
                        <c:v>614</c:v>
                      </c:pt>
                      <c:pt idx="592">
                        <c:v>615</c:v>
                      </c:pt>
                      <c:pt idx="593">
                        <c:v>616</c:v>
                      </c:pt>
                      <c:pt idx="594">
                        <c:v>617</c:v>
                      </c:pt>
                      <c:pt idx="595">
                        <c:v>618</c:v>
                      </c:pt>
                      <c:pt idx="596">
                        <c:v>619</c:v>
                      </c:pt>
                      <c:pt idx="597">
                        <c:v>620</c:v>
                      </c:pt>
                      <c:pt idx="598">
                        <c:v>621</c:v>
                      </c:pt>
                      <c:pt idx="599">
                        <c:v>622</c:v>
                      </c:pt>
                      <c:pt idx="600">
                        <c:v>623</c:v>
                      </c:pt>
                      <c:pt idx="601">
                        <c:v>624</c:v>
                      </c:pt>
                      <c:pt idx="602">
                        <c:v>625</c:v>
                      </c:pt>
                      <c:pt idx="603">
                        <c:v>626</c:v>
                      </c:pt>
                      <c:pt idx="604">
                        <c:v>627</c:v>
                      </c:pt>
                      <c:pt idx="605">
                        <c:v>628</c:v>
                      </c:pt>
                      <c:pt idx="606">
                        <c:v>629</c:v>
                      </c:pt>
                      <c:pt idx="607">
                        <c:v>630</c:v>
                      </c:pt>
                      <c:pt idx="608">
                        <c:v>631</c:v>
                      </c:pt>
                      <c:pt idx="609">
                        <c:v>632</c:v>
                      </c:pt>
                      <c:pt idx="610">
                        <c:v>633</c:v>
                      </c:pt>
                      <c:pt idx="611">
                        <c:v>634</c:v>
                      </c:pt>
                      <c:pt idx="612">
                        <c:v>635</c:v>
                      </c:pt>
                      <c:pt idx="613">
                        <c:v>636</c:v>
                      </c:pt>
                      <c:pt idx="614">
                        <c:v>637</c:v>
                      </c:pt>
                      <c:pt idx="615">
                        <c:v>638</c:v>
                      </c:pt>
                      <c:pt idx="616">
                        <c:v>639</c:v>
                      </c:pt>
                      <c:pt idx="617">
                        <c:v>640</c:v>
                      </c:pt>
                      <c:pt idx="618">
                        <c:v>641</c:v>
                      </c:pt>
                      <c:pt idx="619">
                        <c:v>642</c:v>
                      </c:pt>
                      <c:pt idx="620">
                        <c:v>643</c:v>
                      </c:pt>
                      <c:pt idx="621">
                        <c:v>644</c:v>
                      </c:pt>
                      <c:pt idx="622">
                        <c:v>647</c:v>
                      </c:pt>
                      <c:pt idx="623">
                        <c:v>648</c:v>
                      </c:pt>
                      <c:pt idx="624">
                        <c:v>649</c:v>
                      </c:pt>
                      <c:pt idx="625">
                        <c:v>650</c:v>
                      </c:pt>
                      <c:pt idx="626">
                        <c:v>651</c:v>
                      </c:pt>
                      <c:pt idx="627">
                        <c:v>652</c:v>
                      </c:pt>
                      <c:pt idx="628">
                        <c:v>653</c:v>
                      </c:pt>
                      <c:pt idx="629">
                        <c:v>654</c:v>
                      </c:pt>
                      <c:pt idx="630">
                        <c:v>655</c:v>
                      </c:pt>
                      <c:pt idx="631">
                        <c:v>656</c:v>
                      </c:pt>
                      <c:pt idx="632">
                        <c:v>657</c:v>
                      </c:pt>
                      <c:pt idx="633">
                        <c:v>658</c:v>
                      </c:pt>
                      <c:pt idx="634">
                        <c:v>659</c:v>
                      </c:pt>
                      <c:pt idx="635">
                        <c:v>660</c:v>
                      </c:pt>
                      <c:pt idx="636">
                        <c:v>661</c:v>
                      </c:pt>
                      <c:pt idx="637">
                        <c:v>662</c:v>
                      </c:pt>
                      <c:pt idx="638">
                        <c:v>663</c:v>
                      </c:pt>
                      <c:pt idx="639">
                        <c:v>664</c:v>
                      </c:pt>
                      <c:pt idx="640">
                        <c:v>665</c:v>
                      </c:pt>
                      <c:pt idx="641">
                        <c:v>666</c:v>
                      </c:pt>
                      <c:pt idx="642">
                        <c:v>667</c:v>
                      </c:pt>
                      <c:pt idx="643">
                        <c:v>668</c:v>
                      </c:pt>
                      <c:pt idx="644">
                        <c:v>669</c:v>
                      </c:pt>
                      <c:pt idx="645">
                        <c:v>670</c:v>
                      </c:pt>
                      <c:pt idx="646">
                        <c:v>671</c:v>
                      </c:pt>
                      <c:pt idx="647">
                        <c:v>672</c:v>
                      </c:pt>
                      <c:pt idx="648">
                        <c:v>673</c:v>
                      </c:pt>
                      <c:pt idx="649">
                        <c:v>674</c:v>
                      </c:pt>
                      <c:pt idx="650">
                        <c:v>675</c:v>
                      </c:pt>
                      <c:pt idx="651">
                        <c:v>676</c:v>
                      </c:pt>
                      <c:pt idx="652">
                        <c:v>677</c:v>
                      </c:pt>
                      <c:pt idx="653">
                        <c:v>678</c:v>
                      </c:pt>
                      <c:pt idx="654">
                        <c:v>679</c:v>
                      </c:pt>
                      <c:pt idx="655">
                        <c:v>680</c:v>
                      </c:pt>
                      <c:pt idx="656">
                        <c:v>681</c:v>
                      </c:pt>
                      <c:pt idx="657">
                        <c:v>683</c:v>
                      </c:pt>
                      <c:pt idx="658">
                        <c:v>684</c:v>
                      </c:pt>
                      <c:pt idx="659">
                        <c:v>685</c:v>
                      </c:pt>
                      <c:pt idx="660">
                        <c:v>686</c:v>
                      </c:pt>
                      <c:pt idx="661">
                        <c:v>687</c:v>
                      </c:pt>
                      <c:pt idx="662">
                        <c:v>688</c:v>
                      </c:pt>
                      <c:pt idx="663">
                        <c:v>689</c:v>
                      </c:pt>
                      <c:pt idx="664">
                        <c:v>690</c:v>
                      </c:pt>
                      <c:pt idx="665">
                        <c:v>691</c:v>
                      </c:pt>
                      <c:pt idx="666">
                        <c:v>692</c:v>
                      </c:pt>
                      <c:pt idx="667">
                        <c:v>693</c:v>
                      </c:pt>
                      <c:pt idx="668">
                        <c:v>694</c:v>
                      </c:pt>
                      <c:pt idx="669">
                        <c:v>695</c:v>
                      </c:pt>
                      <c:pt idx="670">
                        <c:v>696</c:v>
                      </c:pt>
                      <c:pt idx="671">
                        <c:v>697</c:v>
                      </c:pt>
                      <c:pt idx="672">
                        <c:v>698</c:v>
                      </c:pt>
                      <c:pt idx="673">
                        <c:v>699</c:v>
                      </c:pt>
                      <c:pt idx="674">
                        <c:v>700</c:v>
                      </c:pt>
                      <c:pt idx="675">
                        <c:v>701</c:v>
                      </c:pt>
                      <c:pt idx="676">
                        <c:v>702</c:v>
                      </c:pt>
                      <c:pt idx="677">
                        <c:v>703</c:v>
                      </c:pt>
                      <c:pt idx="678">
                        <c:v>704</c:v>
                      </c:pt>
                      <c:pt idx="679">
                        <c:v>705</c:v>
                      </c:pt>
                      <c:pt idx="680">
                        <c:v>706</c:v>
                      </c:pt>
                      <c:pt idx="681">
                        <c:v>707</c:v>
                      </c:pt>
                      <c:pt idx="682">
                        <c:v>708</c:v>
                      </c:pt>
                      <c:pt idx="683">
                        <c:v>709</c:v>
                      </c:pt>
                      <c:pt idx="684">
                        <c:v>710</c:v>
                      </c:pt>
                      <c:pt idx="685">
                        <c:v>711</c:v>
                      </c:pt>
                      <c:pt idx="686">
                        <c:v>712</c:v>
                      </c:pt>
                      <c:pt idx="687">
                        <c:v>713</c:v>
                      </c:pt>
                      <c:pt idx="688">
                        <c:v>714</c:v>
                      </c:pt>
                      <c:pt idx="689">
                        <c:v>715</c:v>
                      </c:pt>
                      <c:pt idx="690">
                        <c:v>716</c:v>
                      </c:pt>
                      <c:pt idx="691">
                        <c:v>717</c:v>
                      </c:pt>
                      <c:pt idx="692">
                        <c:v>718</c:v>
                      </c:pt>
                      <c:pt idx="693">
                        <c:v>719</c:v>
                      </c:pt>
                      <c:pt idx="694">
                        <c:v>720</c:v>
                      </c:pt>
                      <c:pt idx="695">
                        <c:v>722</c:v>
                      </c:pt>
                      <c:pt idx="696">
                        <c:v>723</c:v>
                      </c:pt>
                      <c:pt idx="697">
                        <c:v>724</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765</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809</c:v>
                      </c:pt>
                      <c:pt idx="781">
                        <c:v>810</c:v>
                      </c:pt>
                      <c:pt idx="782">
                        <c:v>811</c:v>
                      </c:pt>
                    </c:numCache>
                  </c:numRef>
                </c:xVal>
                <c:yVal>
                  <c:numRef>
                    <c:extLst xmlns:c15="http://schemas.microsoft.com/office/drawing/2012/chart">
                      <c:ext xmlns:c15="http://schemas.microsoft.com/office/drawing/2012/chart" uri="{02D57815-91ED-43cb-92C2-25804820EDAC}">
                        <c15:formulaRef>
                          <c15:sqref>[1]CUECN!$Z$2:$Z$784</c15:sqref>
                        </c15:formulaRef>
                      </c:ext>
                    </c:extLst>
                    <c:numCache>
                      <c:formatCode>General</c:formatCode>
                      <c:ptCount val="783"/>
                      <c:pt idx="0">
                        <c:v>1.54736370450442</c:v>
                      </c:pt>
                      <c:pt idx="1">
                        <c:v>0.78162356407687383</c:v>
                      </c:pt>
                      <c:pt idx="2">
                        <c:v>-0.15051275308890411</c:v>
                      </c:pt>
                      <c:pt idx="3">
                        <c:v>1.6401577122602902</c:v>
                      </c:pt>
                      <c:pt idx="4">
                        <c:v>0.50373266137827954</c:v>
                      </c:pt>
                      <c:pt idx="5">
                        <c:v>-3.4634463224423229</c:v>
                      </c:pt>
                      <c:pt idx="6">
                        <c:v>7.7261106661675001</c:v>
                      </c:pt>
                      <c:pt idx="7">
                        <c:v>-4.5144991053100725</c:v>
                      </c:pt>
                      <c:pt idx="8">
                        <c:v>2.8651245827563585</c:v>
                      </c:pt>
                      <c:pt idx="9">
                        <c:v>-0.48905831781720366</c:v>
                      </c:pt>
                      <c:pt idx="10">
                        <c:v>2.4837060770044559</c:v>
                      </c:pt>
                      <c:pt idx="11">
                        <c:v>0.78057301350963115</c:v>
                      </c:pt>
                      <c:pt idx="12">
                        <c:v>1.2027935702728954</c:v>
                      </c:pt>
                      <c:pt idx="13">
                        <c:v>5.7986997381874374</c:v>
                      </c:pt>
                      <c:pt idx="14">
                        <c:v>1.7760699604968408</c:v>
                      </c:pt>
                      <c:pt idx="15">
                        <c:v>-2.2340153671740239</c:v>
                      </c:pt>
                      <c:pt idx="16">
                        <c:v>4.8348646632111567</c:v>
                      </c:pt>
                      <c:pt idx="17">
                        <c:v>-2.0640515678703153</c:v>
                      </c:pt>
                      <c:pt idx="18">
                        <c:v>2.3612313325284973</c:v>
                      </c:pt>
                      <c:pt idx="19">
                        <c:v>0.1419561198521464</c:v>
                      </c:pt>
                      <c:pt idx="20">
                        <c:v>2.0777257820700328</c:v>
                      </c:pt>
                      <c:pt idx="21">
                        <c:v>-2.2339870302971434</c:v>
                      </c:pt>
                      <c:pt idx="22">
                        <c:v>0.77225017584833466</c:v>
                      </c:pt>
                      <c:pt idx="23">
                        <c:v>0.92670844620615611</c:v>
                      </c:pt>
                      <c:pt idx="24">
                        <c:v>-0.30270814089779208</c:v>
                      </c:pt>
                      <c:pt idx="25">
                        <c:v>-1.2052820644879816</c:v>
                      </c:pt>
                      <c:pt idx="26">
                        <c:v>-0.85724085091656121</c:v>
                      </c:pt>
                      <c:pt idx="27">
                        <c:v>0.43191681615858357</c:v>
                      </c:pt>
                      <c:pt idx="28">
                        <c:v>0.82576774579503365</c:v>
                      </c:pt>
                      <c:pt idx="29">
                        <c:v>1.2178313297862147</c:v>
                      </c:pt>
                      <c:pt idx="30">
                        <c:v>6.5312738926810354</c:v>
                      </c:pt>
                      <c:pt idx="31">
                        <c:v>5.1826310018028607</c:v>
                      </c:pt>
                      <c:pt idx="32">
                        <c:v>5.3561732072675241</c:v>
                      </c:pt>
                      <c:pt idx="33">
                        <c:v>2.9340525720007378</c:v>
                      </c:pt>
                      <c:pt idx="34">
                        <c:v>-1.1762859282452993</c:v>
                      </c:pt>
                      <c:pt idx="35">
                        <c:v>2.5500646651238981</c:v>
                      </c:pt>
                      <c:pt idx="36">
                        <c:v>6.7795663335601475</c:v>
                      </c:pt>
                      <c:pt idx="37">
                        <c:v>-1.9783722086131164</c:v>
                      </c:pt>
                      <c:pt idx="38">
                        <c:v>4.0322478658126926</c:v>
                      </c:pt>
                      <c:pt idx="39">
                        <c:v>3.8961173269440437</c:v>
                      </c:pt>
                      <c:pt idx="40">
                        <c:v>7.3977840777972048</c:v>
                      </c:pt>
                      <c:pt idx="41">
                        <c:v>-0.54225464569046977</c:v>
                      </c:pt>
                      <c:pt idx="42">
                        <c:v>1.2112811553498446</c:v>
                      </c:pt>
                      <c:pt idx="43">
                        <c:v>3.1982184027280596</c:v>
                      </c:pt>
                      <c:pt idx="44">
                        <c:v>3.7531822612040528</c:v>
                      </c:pt>
                      <c:pt idx="45">
                        <c:v>-2.2518987615041723</c:v>
                      </c:pt>
                      <c:pt idx="46">
                        <c:v>0.90166165528676601</c:v>
                      </c:pt>
                      <c:pt idx="47">
                        <c:v>5.8230207352321912</c:v>
                      </c:pt>
                      <c:pt idx="48">
                        <c:v>4.4565177049651581</c:v>
                      </c:pt>
                      <c:pt idx="49">
                        <c:v>5.1279855441014277</c:v>
                      </c:pt>
                      <c:pt idx="50">
                        <c:v>4.8561649552436776</c:v>
                      </c:pt>
                      <c:pt idx="51">
                        <c:v>4.7075422839849566</c:v>
                      </c:pt>
                      <c:pt idx="52">
                        <c:v>2.4774536189113121</c:v>
                      </c:pt>
                      <c:pt idx="53">
                        <c:v>-3.9309795383962864</c:v>
                      </c:pt>
                      <c:pt idx="54">
                        <c:v>-1.0941533433608939</c:v>
                      </c:pt>
                      <c:pt idx="55">
                        <c:v>3.7124665915907897</c:v>
                      </c:pt>
                      <c:pt idx="56">
                        <c:v>3.5819662970279253</c:v>
                      </c:pt>
                      <c:pt idx="57">
                        <c:v>-1.1698111734856909</c:v>
                      </c:pt>
                      <c:pt idx="58">
                        <c:v>3.1925672366063722</c:v>
                      </c:pt>
                      <c:pt idx="59">
                        <c:v>0.24242877685040298</c:v>
                      </c:pt>
                      <c:pt idx="60">
                        <c:v>0.13035466977895283</c:v>
                      </c:pt>
                      <c:pt idx="61">
                        <c:v>-0.51698662909348059</c:v>
                      </c:pt>
                      <c:pt idx="62">
                        <c:v>0.60869422872440992</c:v>
                      </c:pt>
                      <c:pt idx="63">
                        <c:v>-2.1557350653051586</c:v>
                      </c:pt>
                      <c:pt idx="64">
                        <c:v>-1.3659889567556789</c:v>
                      </c:pt>
                      <c:pt idx="65">
                        <c:v>2.2663546917560922</c:v>
                      </c:pt>
                      <c:pt idx="66">
                        <c:v>0.48607714056198859</c:v>
                      </c:pt>
                      <c:pt idx="67">
                        <c:v>-0.46556978706655627</c:v>
                      </c:pt>
                      <c:pt idx="68">
                        <c:v>-1.4372065149283628</c:v>
                      </c:pt>
                      <c:pt idx="69">
                        <c:v>1.539936246097021</c:v>
                      </c:pt>
                      <c:pt idx="70">
                        <c:v>4.9331472780379428</c:v>
                      </c:pt>
                      <c:pt idx="71">
                        <c:v>1.9195270958186015</c:v>
                      </c:pt>
                      <c:pt idx="72">
                        <c:v>2.2762857672461081</c:v>
                      </c:pt>
                      <c:pt idx="73">
                        <c:v>-1.0164943570030616</c:v>
                      </c:pt>
                      <c:pt idx="74">
                        <c:v>6.3742655166024349</c:v>
                      </c:pt>
                      <c:pt idx="75">
                        <c:v>2.605697834433677</c:v>
                      </c:pt>
                      <c:pt idx="76">
                        <c:v>5.0670971856855047</c:v>
                      </c:pt>
                      <c:pt idx="77">
                        <c:v>4.8582195423598407</c:v>
                      </c:pt>
                      <c:pt idx="78">
                        <c:v>3.4947910192481615</c:v>
                      </c:pt>
                      <c:pt idx="79">
                        <c:v>3.6726295639132616</c:v>
                      </c:pt>
                      <c:pt idx="80">
                        <c:v>1.5955537766702577</c:v>
                      </c:pt>
                      <c:pt idx="81">
                        <c:v>1.5780449705668218</c:v>
                      </c:pt>
                      <c:pt idx="82">
                        <c:v>-3.6517432386374367</c:v>
                      </c:pt>
                      <c:pt idx="83">
                        <c:v>3.96211058750783</c:v>
                      </c:pt>
                      <c:pt idx="84">
                        <c:v>-2.5658869998784155</c:v>
                      </c:pt>
                      <c:pt idx="85">
                        <c:v>4.4411092629685953</c:v>
                      </c:pt>
                      <c:pt idx="86">
                        <c:v>4.2261096024358764</c:v>
                      </c:pt>
                      <c:pt idx="87">
                        <c:v>1.0619060775083256</c:v>
                      </c:pt>
                      <c:pt idx="88">
                        <c:v>3.9945596697436869</c:v>
                      </c:pt>
                      <c:pt idx="89">
                        <c:v>7.3535953332466448</c:v>
                      </c:pt>
                      <c:pt idx="90">
                        <c:v>5.2469628146422878</c:v>
                      </c:pt>
                      <c:pt idx="91">
                        <c:v>3.5037243530487459</c:v>
                      </c:pt>
                      <c:pt idx="92">
                        <c:v>-0.85440270995088952</c:v>
                      </c:pt>
                      <c:pt idx="93">
                        <c:v>3.5094325996625884</c:v>
                      </c:pt>
                      <c:pt idx="94">
                        <c:v>1.031875158314925</c:v>
                      </c:pt>
                      <c:pt idx="95">
                        <c:v>-1.5212331151919045</c:v>
                      </c:pt>
                      <c:pt idx="96">
                        <c:v>1.0163588402892145</c:v>
                      </c:pt>
                      <c:pt idx="97">
                        <c:v>-0.84221060178123253</c:v>
                      </c:pt>
                      <c:pt idx="98">
                        <c:v>3.5765376743380486</c:v>
                      </c:pt>
                      <c:pt idx="99">
                        <c:v>2.9073818166358976</c:v>
                      </c:pt>
                      <c:pt idx="100">
                        <c:v>3.7461253553146605</c:v>
                      </c:pt>
                      <c:pt idx="101">
                        <c:v>5.4274658627555041</c:v>
                      </c:pt>
                      <c:pt idx="102">
                        <c:v>0.14120997348290132</c:v>
                      </c:pt>
                      <c:pt idx="103">
                        <c:v>-1.1756533658715469</c:v>
                      </c:pt>
                      <c:pt idx="104">
                        <c:v>5.6976755833939734</c:v>
                      </c:pt>
                      <c:pt idx="105">
                        <c:v>1.038667772013838</c:v>
                      </c:pt>
                      <c:pt idx="106">
                        <c:v>2.5234402127166149</c:v>
                      </c:pt>
                      <c:pt idx="107">
                        <c:v>-2.5680351598140305</c:v>
                      </c:pt>
                      <c:pt idx="108">
                        <c:v>2.8739069110209385</c:v>
                      </c:pt>
                      <c:pt idx="109">
                        <c:v>8.4713653695317248E-2</c:v>
                      </c:pt>
                      <c:pt idx="110">
                        <c:v>4.1642180085164995</c:v>
                      </c:pt>
                      <c:pt idx="111">
                        <c:v>3.2145631275835314</c:v>
                      </c:pt>
                      <c:pt idx="112">
                        <c:v>-1.0510900552555142</c:v>
                      </c:pt>
                      <c:pt idx="113">
                        <c:v>1.9953182355531141</c:v>
                      </c:pt>
                      <c:pt idx="114">
                        <c:v>-0.36248097277523073</c:v>
                      </c:pt>
                      <c:pt idx="115">
                        <c:v>3.0797459285917341</c:v>
                      </c:pt>
                      <c:pt idx="116">
                        <c:v>3.4863800600577477</c:v>
                      </c:pt>
                      <c:pt idx="117">
                        <c:v>1.1489042835518788</c:v>
                      </c:pt>
                      <c:pt idx="118">
                        <c:v>1.1825442024816795</c:v>
                      </c:pt>
                      <c:pt idx="119">
                        <c:v>2.4693643916857724</c:v>
                      </c:pt>
                      <c:pt idx="120">
                        <c:v>1.7598173073855463</c:v>
                      </c:pt>
                      <c:pt idx="121">
                        <c:v>2.8153494571363566</c:v>
                      </c:pt>
                      <c:pt idx="122">
                        <c:v>5.2621672097779566</c:v>
                      </c:pt>
                      <c:pt idx="123">
                        <c:v>0.93042533538428529</c:v>
                      </c:pt>
                      <c:pt idx="124">
                        <c:v>3.0337596152125457</c:v>
                      </c:pt>
                      <c:pt idx="125">
                        <c:v>1.0969836216516242</c:v>
                      </c:pt>
                      <c:pt idx="126">
                        <c:v>2.9235196981699261</c:v>
                      </c:pt>
                      <c:pt idx="127">
                        <c:v>1.6599779262392644E-2</c:v>
                      </c:pt>
                      <c:pt idx="128">
                        <c:v>0.57985693039700692</c:v>
                      </c:pt>
                      <c:pt idx="129">
                        <c:v>3.6305413079605344</c:v>
                      </c:pt>
                      <c:pt idx="130">
                        <c:v>2.114176659203693</c:v>
                      </c:pt>
                      <c:pt idx="131">
                        <c:v>-1.1061002878143995</c:v>
                      </c:pt>
                      <c:pt idx="132">
                        <c:v>2.2732647157176231</c:v>
                      </c:pt>
                      <c:pt idx="133">
                        <c:v>0.68183651930657163</c:v>
                      </c:pt>
                      <c:pt idx="134">
                        <c:v>3.8839726430972519</c:v>
                      </c:pt>
                      <c:pt idx="135">
                        <c:v>-4.9005166621856446</c:v>
                      </c:pt>
                      <c:pt idx="136">
                        <c:v>-4.2081577052962444</c:v>
                      </c:pt>
                      <c:pt idx="137">
                        <c:v>2.8586347354731529</c:v>
                      </c:pt>
                      <c:pt idx="138">
                        <c:v>-4.3965350477678911</c:v>
                      </c:pt>
                      <c:pt idx="139">
                        <c:v>-2.4170734825685756</c:v>
                      </c:pt>
                      <c:pt idx="140">
                        <c:v>-4.4983680761980693</c:v>
                      </c:pt>
                      <c:pt idx="141">
                        <c:v>-3.3245204757073097</c:v>
                      </c:pt>
                      <c:pt idx="142">
                        <c:v>1.2276973120084591</c:v>
                      </c:pt>
                      <c:pt idx="143">
                        <c:v>1.7468731201467236</c:v>
                      </c:pt>
                      <c:pt idx="144">
                        <c:v>4.9065451934012572E-2</c:v>
                      </c:pt>
                      <c:pt idx="145">
                        <c:v>4.9609930605616128</c:v>
                      </c:pt>
                      <c:pt idx="146">
                        <c:v>6.1942647491207339</c:v>
                      </c:pt>
                      <c:pt idx="147">
                        <c:v>-3.009311429462926</c:v>
                      </c:pt>
                      <c:pt idx="148">
                        <c:v>-0.10092305249522582</c:v>
                      </c:pt>
                      <c:pt idx="149">
                        <c:v>0.39548695241974485</c:v>
                      </c:pt>
                      <c:pt idx="150">
                        <c:v>0.97850176731252958</c:v>
                      </c:pt>
                      <c:pt idx="151">
                        <c:v>1.6042468037805193</c:v>
                      </c:pt>
                      <c:pt idx="152">
                        <c:v>2.1716664629195535</c:v>
                      </c:pt>
                      <c:pt idx="153">
                        <c:v>2.5090850552550279</c:v>
                      </c:pt>
                      <c:pt idx="154">
                        <c:v>4.7273539106724343</c:v>
                      </c:pt>
                      <c:pt idx="155">
                        <c:v>-2.3962774016527604</c:v>
                      </c:pt>
                      <c:pt idx="156">
                        <c:v>-3.8801765933256362</c:v>
                      </c:pt>
                      <c:pt idx="157">
                        <c:v>-3.892340646803035</c:v>
                      </c:pt>
                      <c:pt idx="158">
                        <c:v>5.5863998545347826</c:v>
                      </c:pt>
                      <c:pt idx="159">
                        <c:v>-0.10141801368816061</c:v>
                      </c:pt>
                      <c:pt idx="160">
                        <c:v>0.60324118308371055</c:v>
                      </c:pt>
                      <c:pt idx="161">
                        <c:v>0.67464992826418069</c:v>
                      </c:pt>
                      <c:pt idx="162">
                        <c:v>-0.23723029594862055</c:v>
                      </c:pt>
                      <c:pt idx="163">
                        <c:v>2.4705975213533904</c:v>
                      </c:pt>
                      <c:pt idx="164">
                        <c:v>8.8640672297134273</c:v>
                      </c:pt>
                      <c:pt idx="165">
                        <c:v>-3.2310332765646876E-2</c:v>
                      </c:pt>
                      <c:pt idx="166">
                        <c:v>5.2792484205027534</c:v>
                      </c:pt>
                      <c:pt idx="167">
                        <c:v>-3.7821759554874745</c:v>
                      </c:pt>
                      <c:pt idx="168">
                        <c:v>-0.46878601741206438</c:v>
                      </c:pt>
                      <c:pt idx="169">
                        <c:v>-0.92454799369382101</c:v>
                      </c:pt>
                      <c:pt idx="170">
                        <c:v>-9.6323784580569338E-2</c:v>
                      </c:pt>
                      <c:pt idx="171">
                        <c:v>-4.560717762223554</c:v>
                      </c:pt>
                      <c:pt idx="172">
                        <c:v>-1.302751470756327</c:v>
                      </c:pt>
                      <c:pt idx="173">
                        <c:v>-1.3978249563742153</c:v>
                      </c:pt>
                      <c:pt idx="174">
                        <c:v>1.4551608325859249</c:v>
                      </c:pt>
                      <c:pt idx="175">
                        <c:v>-1.4208645544347078</c:v>
                      </c:pt>
                      <c:pt idx="176">
                        <c:v>-3.4845451302976045</c:v>
                      </c:pt>
                      <c:pt idx="177">
                        <c:v>-5.111808690248246</c:v>
                      </c:pt>
                      <c:pt idx="178">
                        <c:v>5.5144972180022194</c:v>
                      </c:pt>
                      <c:pt idx="179">
                        <c:v>-2.3222697658052027</c:v>
                      </c:pt>
                      <c:pt idx="180">
                        <c:v>-0.12563011456000339</c:v>
                      </c:pt>
                      <c:pt idx="181">
                        <c:v>2.7844102461348541</c:v>
                      </c:pt>
                      <c:pt idx="182">
                        <c:v>1.9860847078793782</c:v>
                      </c:pt>
                      <c:pt idx="183">
                        <c:v>1.1862343693926647</c:v>
                      </c:pt>
                      <c:pt idx="184">
                        <c:v>-3.4332817035714953</c:v>
                      </c:pt>
                      <c:pt idx="185">
                        <c:v>4.4859616216906915</c:v>
                      </c:pt>
                      <c:pt idx="186">
                        <c:v>0.70247261474778355</c:v>
                      </c:pt>
                      <c:pt idx="187">
                        <c:v>5.0509181819474875</c:v>
                      </c:pt>
                      <c:pt idx="188">
                        <c:v>3.6501000263307048</c:v>
                      </c:pt>
                      <c:pt idx="189">
                        <c:v>-0.44959068245484701</c:v>
                      </c:pt>
                      <c:pt idx="190">
                        <c:v>5.0279313917584574</c:v>
                      </c:pt>
                      <c:pt idx="191">
                        <c:v>-3.5052620984289149</c:v>
                      </c:pt>
                      <c:pt idx="192">
                        <c:v>-1.1968044640713131</c:v>
                      </c:pt>
                      <c:pt idx="193">
                        <c:v>-5.1958736799657785</c:v>
                      </c:pt>
                      <c:pt idx="194">
                        <c:v>4.509736085259533</c:v>
                      </c:pt>
                      <c:pt idx="195">
                        <c:v>-5.0598731009432711</c:v>
                      </c:pt>
                      <c:pt idx="196">
                        <c:v>-4.6669565851308903</c:v>
                      </c:pt>
                      <c:pt idx="197">
                        <c:v>-2.6647345979582795</c:v>
                      </c:pt>
                      <c:pt idx="198">
                        <c:v>-2.9609364242684464</c:v>
                      </c:pt>
                      <c:pt idx="199">
                        <c:v>-2.4219805631824656</c:v>
                      </c:pt>
                      <c:pt idx="200">
                        <c:v>-5.7576511581900576</c:v>
                      </c:pt>
                      <c:pt idx="201">
                        <c:v>2.2320563727596578</c:v>
                      </c:pt>
                      <c:pt idx="202">
                        <c:v>-0.93454231283295996</c:v>
                      </c:pt>
                      <c:pt idx="203">
                        <c:v>2.5516744578904564</c:v>
                      </c:pt>
                      <c:pt idx="204">
                        <c:v>8.8344091030544689</c:v>
                      </c:pt>
                      <c:pt idx="205">
                        <c:v>-3.7355841340421776</c:v>
                      </c:pt>
                      <c:pt idx="206">
                        <c:v>6.4900091549809531</c:v>
                      </c:pt>
                      <c:pt idx="207">
                        <c:v>5.590092763493324</c:v>
                      </c:pt>
                      <c:pt idx="208">
                        <c:v>-8.5997020239602762E-2</c:v>
                      </c:pt>
                      <c:pt idx="209">
                        <c:v>3.6676127868503556</c:v>
                      </c:pt>
                      <c:pt idx="210">
                        <c:v>4.9354293925405059</c:v>
                      </c:pt>
                      <c:pt idx="211">
                        <c:v>-3.0045217207766015</c:v>
                      </c:pt>
                      <c:pt idx="212">
                        <c:v>-1.4854957161873443</c:v>
                      </c:pt>
                      <c:pt idx="213">
                        <c:v>3.0576578076486385</c:v>
                      </c:pt>
                      <c:pt idx="214">
                        <c:v>1.7797202964036671</c:v>
                      </c:pt>
                      <c:pt idx="215">
                        <c:v>-3.667720790012865</c:v>
                      </c:pt>
                      <c:pt idx="216">
                        <c:v>-1.3766047675497006</c:v>
                      </c:pt>
                      <c:pt idx="217">
                        <c:v>-0.14482168810916818</c:v>
                      </c:pt>
                      <c:pt idx="218">
                        <c:v>5.3359412103571557</c:v>
                      </c:pt>
                      <c:pt idx="219">
                        <c:v>3.7856999937524662</c:v>
                      </c:pt>
                      <c:pt idx="220">
                        <c:v>4.3005281117386644</c:v>
                      </c:pt>
                      <c:pt idx="221">
                        <c:v>3.0043884476398972</c:v>
                      </c:pt>
                      <c:pt idx="222">
                        <c:v>5.901824018345998</c:v>
                      </c:pt>
                      <c:pt idx="223">
                        <c:v>-2.9360739457843223</c:v>
                      </c:pt>
                      <c:pt idx="224">
                        <c:v>8.8077499389794838</c:v>
                      </c:pt>
                      <c:pt idx="225">
                        <c:v>11.114697899642614</c:v>
                      </c:pt>
                      <c:pt idx="226">
                        <c:v>6.8782204063874559</c:v>
                      </c:pt>
                      <c:pt idx="227">
                        <c:v>3.6565285724760273</c:v>
                      </c:pt>
                      <c:pt idx="228">
                        <c:v>3.4872349441521493</c:v>
                      </c:pt>
                      <c:pt idx="229">
                        <c:v>0.90290716054347087</c:v>
                      </c:pt>
                      <c:pt idx="230">
                        <c:v>0.21983490356336688</c:v>
                      </c:pt>
                      <c:pt idx="231">
                        <c:v>5.1810271478125998</c:v>
                      </c:pt>
                      <c:pt idx="232">
                        <c:v>-1.2383817395191699</c:v>
                      </c:pt>
                      <c:pt idx="233">
                        <c:v>5.4044954521857349</c:v>
                      </c:pt>
                      <c:pt idx="234">
                        <c:v>-5.0901525023419865</c:v>
                      </c:pt>
                      <c:pt idx="235">
                        <c:v>-2.7022764857774959</c:v>
                      </c:pt>
                      <c:pt idx="236">
                        <c:v>-5.6351328194687724</c:v>
                      </c:pt>
                      <c:pt idx="237">
                        <c:v>1.0379228172312551</c:v>
                      </c:pt>
                      <c:pt idx="238">
                        <c:v>5.8630683168652311</c:v>
                      </c:pt>
                      <c:pt idx="239">
                        <c:v>-3.9152892862280595</c:v>
                      </c:pt>
                      <c:pt idx="240">
                        <c:v>-1.6967513160134544</c:v>
                      </c:pt>
                      <c:pt idx="241">
                        <c:v>-1.4324006548591086</c:v>
                      </c:pt>
                      <c:pt idx="242">
                        <c:v>-0.67203497363636444</c:v>
                      </c:pt>
                      <c:pt idx="243">
                        <c:v>-2.1616733718196812</c:v>
                      </c:pt>
                      <c:pt idx="244">
                        <c:v>-0.87029608758664523</c:v>
                      </c:pt>
                      <c:pt idx="245">
                        <c:v>3.9630057420818687</c:v>
                      </c:pt>
                      <c:pt idx="246">
                        <c:v>1.7996979013016272</c:v>
                      </c:pt>
                      <c:pt idx="247">
                        <c:v>3.3600087451847003</c:v>
                      </c:pt>
                      <c:pt idx="248">
                        <c:v>1.5869155297392368</c:v>
                      </c:pt>
                      <c:pt idx="249">
                        <c:v>3.0465293417690447</c:v>
                      </c:pt>
                      <c:pt idx="250">
                        <c:v>-5.0534718612267184</c:v>
                      </c:pt>
                      <c:pt idx="251">
                        <c:v>-1.8375926611540621</c:v>
                      </c:pt>
                      <c:pt idx="252">
                        <c:v>4.8063368305753897</c:v>
                      </c:pt>
                      <c:pt idx="253">
                        <c:v>3.4826942429438787</c:v>
                      </c:pt>
                      <c:pt idx="254">
                        <c:v>-2.3017410047729712</c:v>
                      </c:pt>
                      <c:pt idx="255">
                        <c:v>3.2376687568932283</c:v>
                      </c:pt>
                      <c:pt idx="256">
                        <c:v>-3.2622644624968515</c:v>
                      </c:pt>
                      <c:pt idx="257">
                        <c:v>-2.0724817433908882</c:v>
                      </c:pt>
                      <c:pt idx="258">
                        <c:v>-4.1214202563454307</c:v>
                      </c:pt>
                      <c:pt idx="259">
                        <c:v>-0.62290408212648174</c:v>
                      </c:pt>
                      <c:pt idx="260">
                        <c:v>3.0818388281900084</c:v>
                      </c:pt>
                      <c:pt idx="261">
                        <c:v>-0.13698009688244639</c:v>
                      </c:pt>
                      <c:pt idx="262">
                        <c:v>-2.0677494993413461</c:v>
                      </c:pt>
                      <c:pt idx="263">
                        <c:v>-4.8969297017956634</c:v>
                      </c:pt>
                      <c:pt idx="264">
                        <c:v>3.1374196024337309</c:v>
                      </c:pt>
                      <c:pt idx="265">
                        <c:v>-3.1321242307863599</c:v>
                      </c:pt>
                      <c:pt idx="266">
                        <c:v>2.0360575534982175</c:v>
                      </c:pt>
                      <c:pt idx="267">
                        <c:v>1.9749600892286949</c:v>
                      </c:pt>
                      <c:pt idx="268">
                        <c:v>-2.259654650766862</c:v>
                      </c:pt>
                      <c:pt idx="269">
                        <c:v>-6.8722320948737092</c:v>
                      </c:pt>
                      <c:pt idx="270">
                        <c:v>-1.4916045027905298</c:v>
                      </c:pt>
                      <c:pt idx="271">
                        <c:v>-1.8468955556294091</c:v>
                      </c:pt>
                      <c:pt idx="272">
                        <c:v>-0.35410382601577339</c:v>
                      </c:pt>
                      <c:pt idx="273">
                        <c:v>1.7174632818117459</c:v>
                      </c:pt>
                      <c:pt idx="274">
                        <c:v>-1.3032101180983844</c:v>
                      </c:pt>
                      <c:pt idx="275">
                        <c:v>-2.1002718135102469</c:v>
                      </c:pt>
                      <c:pt idx="276">
                        <c:v>4.3584631059000074</c:v>
                      </c:pt>
                      <c:pt idx="277">
                        <c:v>1.9959971384447144</c:v>
                      </c:pt>
                      <c:pt idx="278">
                        <c:v>-4.2258513996745535</c:v>
                      </c:pt>
                      <c:pt idx="279">
                        <c:v>-1.6690219744661832</c:v>
                      </c:pt>
                      <c:pt idx="280">
                        <c:v>1.3773288657524745</c:v>
                      </c:pt>
                      <c:pt idx="281">
                        <c:v>4.6580864302561764</c:v>
                      </c:pt>
                      <c:pt idx="282">
                        <c:v>1.215879755813063</c:v>
                      </c:pt>
                      <c:pt idx="283">
                        <c:v>-0.6265088834139263</c:v>
                      </c:pt>
                      <c:pt idx="284">
                        <c:v>2.5206367240344392</c:v>
                      </c:pt>
                      <c:pt idx="285">
                        <c:v>-2.0044475331845391</c:v>
                      </c:pt>
                      <c:pt idx="286">
                        <c:v>4.9077469606863815</c:v>
                      </c:pt>
                      <c:pt idx="287">
                        <c:v>5.3461296384064312</c:v>
                      </c:pt>
                      <c:pt idx="288">
                        <c:v>6.2188517896390465</c:v>
                      </c:pt>
                      <c:pt idx="289">
                        <c:v>3.8164244808543586</c:v>
                      </c:pt>
                      <c:pt idx="290">
                        <c:v>3.244245185231776</c:v>
                      </c:pt>
                      <c:pt idx="291">
                        <c:v>4.9067497025627347</c:v>
                      </c:pt>
                      <c:pt idx="292">
                        <c:v>4.1266636391537972</c:v>
                      </c:pt>
                      <c:pt idx="293">
                        <c:v>2.1243202877299012</c:v>
                      </c:pt>
                      <c:pt idx="294">
                        <c:v>7.7092328473376597</c:v>
                      </c:pt>
                      <c:pt idx="295">
                        <c:v>-2.3258047067508656</c:v>
                      </c:pt>
                      <c:pt idx="296">
                        <c:v>-4.9252681631342767</c:v>
                      </c:pt>
                      <c:pt idx="297">
                        <c:v>-9.2034814377782936E-2</c:v>
                      </c:pt>
                      <c:pt idx="298">
                        <c:v>7.0215537328911495</c:v>
                      </c:pt>
                      <c:pt idx="299">
                        <c:v>2.1508572678874884</c:v>
                      </c:pt>
                      <c:pt idx="300">
                        <c:v>-4.420838384426645</c:v>
                      </c:pt>
                      <c:pt idx="301">
                        <c:v>-7.2981527334367868</c:v>
                      </c:pt>
                      <c:pt idx="302">
                        <c:v>-1.6587110929707976</c:v>
                      </c:pt>
                      <c:pt idx="303">
                        <c:v>-0.720897421393218</c:v>
                      </c:pt>
                      <c:pt idx="304">
                        <c:v>0.29092493830057009</c:v>
                      </c:pt>
                      <c:pt idx="305">
                        <c:v>-2.7940324316094021</c:v>
                      </c:pt>
                      <c:pt idx="306">
                        <c:v>-3.758734303661285</c:v>
                      </c:pt>
                      <c:pt idx="307">
                        <c:v>4.487678994695365</c:v>
                      </c:pt>
                      <c:pt idx="308">
                        <c:v>-1.466101558993401</c:v>
                      </c:pt>
                      <c:pt idx="309">
                        <c:v>-4.3839715622785533</c:v>
                      </c:pt>
                      <c:pt idx="310">
                        <c:v>1.8319789720995345</c:v>
                      </c:pt>
                      <c:pt idx="311">
                        <c:v>1.9844032361190571</c:v>
                      </c:pt>
                      <c:pt idx="312">
                        <c:v>-1.1680772836149274</c:v>
                      </c:pt>
                      <c:pt idx="313">
                        <c:v>-2.9978465459619628</c:v>
                      </c:pt>
                      <c:pt idx="314">
                        <c:v>4.430259984662797</c:v>
                      </c:pt>
                      <c:pt idx="315">
                        <c:v>-1.8391425818022427</c:v>
                      </c:pt>
                      <c:pt idx="316">
                        <c:v>-4.6039185611554245</c:v>
                      </c:pt>
                      <c:pt idx="317">
                        <c:v>-1.3188348750219774</c:v>
                      </c:pt>
                      <c:pt idx="318">
                        <c:v>-0.86387686094366245</c:v>
                      </c:pt>
                      <c:pt idx="319">
                        <c:v>1.1832883675317305</c:v>
                      </c:pt>
                      <c:pt idx="320">
                        <c:v>1.6881419207615522</c:v>
                      </c:pt>
                      <c:pt idx="321">
                        <c:v>-5.1578620870804599</c:v>
                      </c:pt>
                      <c:pt idx="322">
                        <c:v>8.7629951907601367E-2</c:v>
                      </c:pt>
                      <c:pt idx="323">
                        <c:v>-4.6861765307320908</c:v>
                      </c:pt>
                      <c:pt idx="324">
                        <c:v>-9.9981549899045916</c:v>
                      </c:pt>
                      <c:pt idx="325">
                        <c:v>-7.4143999170493515</c:v>
                      </c:pt>
                      <c:pt idx="326">
                        <c:v>1.6389181997731015</c:v>
                      </c:pt>
                      <c:pt idx="327">
                        <c:v>2.1947838857948057</c:v>
                      </c:pt>
                      <c:pt idx="328">
                        <c:v>4.496854699454417</c:v>
                      </c:pt>
                      <c:pt idx="329">
                        <c:v>-4.6209545576883215</c:v>
                      </c:pt>
                      <c:pt idx="330">
                        <c:v>-0.3402208010376313</c:v>
                      </c:pt>
                      <c:pt idx="331">
                        <c:v>-1.032467013046471</c:v>
                      </c:pt>
                      <c:pt idx="332">
                        <c:v>-2.7017380633007875</c:v>
                      </c:pt>
                      <c:pt idx="333">
                        <c:v>-1.4690044186033901</c:v>
                      </c:pt>
                      <c:pt idx="334">
                        <c:v>-3.0251418030573163</c:v>
                      </c:pt>
                      <c:pt idx="335">
                        <c:v>2.9444755618511778</c:v>
                      </c:pt>
                      <c:pt idx="336">
                        <c:v>5.2190218371700041</c:v>
                      </c:pt>
                      <c:pt idx="337">
                        <c:v>-4.3699550136007304</c:v>
                      </c:pt>
                      <c:pt idx="338">
                        <c:v>4.3059089254095397</c:v>
                      </c:pt>
                      <c:pt idx="339">
                        <c:v>-6.8064333376393265</c:v>
                      </c:pt>
                      <c:pt idx="340">
                        <c:v>-3.5458807723788368</c:v>
                      </c:pt>
                      <c:pt idx="341">
                        <c:v>-1.8693905963122006</c:v>
                      </c:pt>
                      <c:pt idx="342">
                        <c:v>-11.860739204894024</c:v>
                      </c:pt>
                      <c:pt idx="343">
                        <c:v>-4.2486827516097421</c:v>
                      </c:pt>
                      <c:pt idx="344">
                        <c:v>1.8907921019457063</c:v>
                      </c:pt>
                      <c:pt idx="345">
                        <c:v>-12.987961734010618</c:v>
                      </c:pt>
                      <c:pt idx="346">
                        <c:v>-0.1309849275273649</c:v>
                      </c:pt>
                      <c:pt idx="347">
                        <c:v>-3.1761591349963396</c:v>
                      </c:pt>
                      <c:pt idx="348">
                        <c:v>-16.819767451229325</c:v>
                      </c:pt>
                      <c:pt idx="349">
                        <c:v>0.18443857046554513</c:v>
                      </c:pt>
                      <c:pt idx="350">
                        <c:v>1.6940081682080006</c:v>
                      </c:pt>
                      <c:pt idx="351">
                        <c:v>-5.2884036785298036</c:v>
                      </c:pt>
                      <c:pt idx="352">
                        <c:v>1.2779953710020351</c:v>
                      </c:pt>
                      <c:pt idx="353">
                        <c:v>-0.48591376124325336</c:v>
                      </c:pt>
                      <c:pt idx="354">
                        <c:v>-5.5891192321827745</c:v>
                      </c:pt>
                      <c:pt idx="355">
                        <c:v>-8.751033577677255</c:v>
                      </c:pt>
                      <c:pt idx="356">
                        <c:v>-4.7580461726036987</c:v>
                      </c:pt>
                      <c:pt idx="357">
                        <c:v>-2.6181912509276373</c:v>
                      </c:pt>
                      <c:pt idx="358">
                        <c:v>-3.9837957057746038</c:v>
                      </c:pt>
                      <c:pt idx="359">
                        <c:v>-1.8620738095012825</c:v>
                      </c:pt>
                      <c:pt idx="360">
                        <c:v>-0.86958090376603536</c:v>
                      </c:pt>
                      <c:pt idx="361">
                        <c:v>2.0998171804011889</c:v>
                      </c:pt>
                      <c:pt idx="362">
                        <c:v>-14.685220837470546</c:v>
                      </c:pt>
                      <c:pt idx="363">
                        <c:v>-0.3243561673619979</c:v>
                      </c:pt>
                      <c:pt idx="364">
                        <c:v>-8.3225458832032473E-2</c:v>
                      </c:pt>
                      <c:pt idx="365">
                        <c:v>2.1388539089147685</c:v>
                      </c:pt>
                      <c:pt idx="366">
                        <c:v>3.859241256960857</c:v>
                      </c:pt>
                      <c:pt idx="367">
                        <c:v>0.69359556660940314</c:v>
                      </c:pt>
                      <c:pt idx="368">
                        <c:v>-2.0974426606818639</c:v>
                      </c:pt>
                      <c:pt idx="369">
                        <c:v>-3.2864833658692305E-3</c:v>
                      </c:pt>
                      <c:pt idx="370">
                        <c:v>-2.6238496498710049</c:v>
                      </c:pt>
                      <c:pt idx="371">
                        <c:v>2.247001611334781</c:v>
                      </c:pt>
                      <c:pt idx="372">
                        <c:v>-3.6130169283196878</c:v>
                      </c:pt>
                      <c:pt idx="373">
                        <c:v>-1.1800109575717244</c:v>
                      </c:pt>
                      <c:pt idx="374">
                        <c:v>1.4623134289783906</c:v>
                      </c:pt>
                      <c:pt idx="375">
                        <c:v>1.8094652859172839</c:v>
                      </c:pt>
                      <c:pt idx="376">
                        <c:v>0.65509525541054359</c:v>
                      </c:pt>
                      <c:pt idx="377">
                        <c:v>0.83323339696742948</c:v>
                      </c:pt>
                      <c:pt idx="378">
                        <c:v>-4.4761647204338573</c:v>
                      </c:pt>
                      <c:pt idx="379">
                        <c:v>3.3888439415954679</c:v>
                      </c:pt>
                      <c:pt idx="380">
                        <c:v>-2.1191526492034427</c:v>
                      </c:pt>
                      <c:pt idx="381">
                        <c:v>-7.6255088757942673</c:v>
                      </c:pt>
                      <c:pt idx="382">
                        <c:v>0.9663814680976941</c:v>
                      </c:pt>
                      <c:pt idx="383">
                        <c:v>-4.9046895420704573</c:v>
                      </c:pt>
                      <c:pt idx="384">
                        <c:v>-2.3491275317147426</c:v>
                      </c:pt>
                      <c:pt idx="385">
                        <c:v>-4.8867100371789363</c:v>
                      </c:pt>
                      <c:pt idx="386">
                        <c:v>5.2219814211241555E-2</c:v>
                      </c:pt>
                      <c:pt idx="387">
                        <c:v>-8.8104455659053187</c:v>
                      </c:pt>
                      <c:pt idx="388">
                        <c:v>-15.30828059697788</c:v>
                      </c:pt>
                      <c:pt idx="389">
                        <c:v>0.94568594040403298</c:v>
                      </c:pt>
                      <c:pt idx="390">
                        <c:v>2.9914039844591258</c:v>
                      </c:pt>
                      <c:pt idx="391">
                        <c:v>3.1857917321635938</c:v>
                      </c:pt>
                      <c:pt idx="392">
                        <c:v>-6.6819955207990205</c:v>
                      </c:pt>
                      <c:pt idx="393">
                        <c:v>0.66111020991272085</c:v>
                      </c:pt>
                      <c:pt idx="394">
                        <c:v>-0.73691885275052016</c:v>
                      </c:pt>
                      <c:pt idx="395">
                        <c:v>4.2439085863584864</c:v>
                      </c:pt>
                      <c:pt idx="396">
                        <c:v>4.3950915566485378</c:v>
                      </c:pt>
                      <c:pt idx="397">
                        <c:v>-17.014646336778775</c:v>
                      </c:pt>
                      <c:pt idx="398">
                        <c:v>-5.6174967915871008</c:v>
                      </c:pt>
                      <c:pt idx="399">
                        <c:v>0.21381417798863822</c:v>
                      </c:pt>
                      <c:pt idx="400">
                        <c:v>-2.3051836279004903</c:v>
                      </c:pt>
                      <c:pt idx="401">
                        <c:v>-7.9991404209021653</c:v>
                      </c:pt>
                      <c:pt idx="402">
                        <c:v>-5.7050107345044339</c:v>
                      </c:pt>
                      <c:pt idx="403">
                        <c:v>1.9189222859231307</c:v>
                      </c:pt>
                      <c:pt idx="404">
                        <c:v>5.5094318730889</c:v>
                      </c:pt>
                      <c:pt idx="405">
                        <c:v>-15.307043612260294</c:v>
                      </c:pt>
                      <c:pt idx="406">
                        <c:v>-2.6713010813782745</c:v>
                      </c:pt>
                      <c:pt idx="407">
                        <c:v>0.87219783244232474</c:v>
                      </c:pt>
                      <c:pt idx="408">
                        <c:v>-7.271841376167508</c:v>
                      </c:pt>
                      <c:pt idx="409">
                        <c:v>4.1110656953100744</c:v>
                      </c:pt>
                      <c:pt idx="410">
                        <c:v>8.6932700272436421</c:v>
                      </c:pt>
                      <c:pt idx="411">
                        <c:v>-1.1743498021828032</c:v>
                      </c:pt>
                      <c:pt idx="412">
                        <c:v>-4.4044114070044458</c:v>
                      </c:pt>
                      <c:pt idx="413">
                        <c:v>-1.723630243509632</c:v>
                      </c:pt>
                      <c:pt idx="414">
                        <c:v>-9.7300131602728825</c:v>
                      </c:pt>
                      <c:pt idx="415">
                        <c:v>-16.570632842825972</c:v>
                      </c:pt>
                      <c:pt idx="416">
                        <c:v>-6.3331563832111613</c:v>
                      </c:pt>
                      <c:pt idx="417">
                        <c:v>-24.485354752528508</c:v>
                      </c:pt>
                      <c:pt idx="418">
                        <c:v>-3.1315677798521477</c:v>
                      </c:pt>
                      <c:pt idx="419">
                        <c:v>3.8095352979299548</c:v>
                      </c:pt>
                      <c:pt idx="420">
                        <c:v>6.2205672602971447</c:v>
                      </c:pt>
                      <c:pt idx="421">
                        <c:v>-5.3982594758483344</c:v>
                      </c:pt>
                      <c:pt idx="422">
                        <c:v>2.4095012544879779</c:v>
                      </c:pt>
                      <c:pt idx="423">
                        <c:v>0.925930360916567</c:v>
                      </c:pt>
                      <c:pt idx="424">
                        <c:v>-0.12209854615858262</c:v>
                      </c:pt>
                      <c:pt idx="425">
                        <c:v>-3.5202952757950499</c:v>
                      </c:pt>
                      <c:pt idx="426">
                        <c:v>-4.2607239597862048</c:v>
                      </c:pt>
                      <c:pt idx="427">
                        <c:v>-17.812594002681031</c:v>
                      </c:pt>
                      <c:pt idx="428">
                        <c:v>-1.0388385018028572</c:v>
                      </c:pt>
                      <c:pt idx="429">
                        <c:v>-7.4864477572675199</c:v>
                      </c:pt>
                      <c:pt idx="430">
                        <c:v>-2.7877503920007314</c:v>
                      </c:pt>
                      <c:pt idx="431">
                        <c:v>-2.2532288317546971</c:v>
                      </c:pt>
                      <c:pt idx="432">
                        <c:v>-3.1620196251238895</c:v>
                      </c:pt>
                      <c:pt idx="433">
                        <c:v>-8.4267789935601414</c:v>
                      </c:pt>
                      <c:pt idx="434">
                        <c:v>3.3199992386131214</c:v>
                      </c:pt>
                      <c:pt idx="435">
                        <c:v>-18.278078945812702</c:v>
                      </c:pt>
                      <c:pt idx="436">
                        <c:v>-2.8937732169440409</c:v>
                      </c:pt>
                      <c:pt idx="437">
                        <c:v>0.58289360569047233</c:v>
                      </c:pt>
                      <c:pt idx="438">
                        <c:v>-3.3501587053498412</c:v>
                      </c:pt>
                      <c:pt idx="439">
                        <c:v>-26.901491141204062</c:v>
                      </c:pt>
                      <c:pt idx="440">
                        <c:v>0.30550273471324374</c:v>
                      </c:pt>
                      <c:pt idx="441">
                        <c:v>-6.8959929352321865</c:v>
                      </c:pt>
                      <c:pt idx="442">
                        <c:v>2.8735217650348517</c:v>
                      </c:pt>
                      <c:pt idx="443">
                        <c:v>-4.966043074101421</c:v>
                      </c:pt>
                      <c:pt idx="444">
                        <c:v>-6.2633225152436722</c:v>
                      </c:pt>
                      <c:pt idx="445">
                        <c:v>-3.4006960639849524</c:v>
                      </c:pt>
                      <c:pt idx="446">
                        <c:v>-12.141733728911319</c:v>
                      </c:pt>
                      <c:pt idx="447">
                        <c:v>4.3658619683962883</c:v>
                      </c:pt>
                      <c:pt idx="448">
                        <c:v>5.3225952733609034</c:v>
                      </c:pt>
                      <c:pt idx="449">
                        <c:v>7.8267968409207356E-2</c:v>
                      </c:pt>
                      <c:pt idx="450">
                        <c:v>3.4302377829720712</c:v>
                      </c:pt>
                      <c:pt idx="451">
                        <c:v>-1.8914019665143087</c:v>
                      </c:pt>
                      <c:pt idx="452">
                        <c:v>3.1000884933936277</c:v>
                      </c:pt>
                      <c:pt idx="453">
                        <c:v>-3.6659706368504033</c:v>
                      </c:pt>
                      <c:pt idx="454">
                        <c:v>-8.5735809778952898E-2</c:v>
                      </c:pt>
                      <c:pt idx="455">
                        <c:v>0.45163864909349627</c:v>
                      </c:pt>
                      <c:pt idx="456">
                        <c:v>-4.7716588287244122</c:v>
                      </c:pt>
                      <c:pt idx="457">
                        <c:v>2.6652835753051534</c:v>
                      </c:pt>
                      <c:pt idx="458">
                        <c:v>3.5253727467556786</c:v>
                      </c:pt>
                      <c:pt idx="459">
                        <c:v>0.32724435824391662</c:v>
                      </c:pt>
                      <c:pt idx="460">
                        <c:v>4.3931665394379991</c:v>
                      </c:pt>
                      <c:pt idx="461">
                        <c:v>8.6043883270665589</c:v>
                      </c:pt>
                      <c:pt idx="462">
                        <c:v>10.921076854928359</c:v>
                      </c:pt>
                      <c:pt idx="463">
                        <c:v>9.7963792139029948</c:v>
                      </c:pt>
                      <c:pt idx="464">
                        <c:v>6.7639919319620532</c:v>
                      </c:pt>
                      <c:pt idx="465">
                        <c:v>10.8848200141814</c:v>
                      </c:pt>
                      <c:pt idx="466">
                        <c:v>5.306602712753886</c:v>
                      </c:pt>
                      <c:pt idx="467">
                        <c:v>9.3597940970030606</c:v>
                      </c:pt>
                      <c:pt idx="468">
                        <c:v>1.0919673397566498E-2</c:v>
                      </c:pt>
                      <c:pt idx="469">
                        <c:v>6.631064375566325</c:v>
                      </c:pt>
                      <c:pt idx="470">
                        <c:v>4.1948218943144866</c:v>
                      </c:pt>
                      <c:pt idx="471">
                        <c:v>1.1191239876401511</c:v>
                      </c:pt>
                      <c:pt idx="472">
                        <c:v>3.0165240907518438</c:v>
                      </c:pt>
                      <c:pt idx="473">
                        <c:v>5.8353123360867443</c:v>
                      </c:pt>
                      <c:pt idx="474">
                        <c:v>4.0741418533297207</c:v>
                      </c:pt>
                      <c:pt idx="475">
                        <c:v>1.3981517294331809</c:v>
                      </c:pt>
                      <c:pt idx="476">
                        <c:v>9.8300606386374341</c:v>
                      </c:pt>
                      <c:pt idx="477">
                        <c:v>7.1454859724921533</c:v>
                      </c:pt>
                      <c:pt idx="478">
                        <c:v>2.8833798198784137</c:v>
                      </c:pt>
                      <c:pt idx="479">
                        <c:v>3.6929313470314185</c:v>
                      </c:pt>
                      <c:pt idx="480">
                        <c:v>8.7342279675641379</c:v>
                      </c:pt>
                      <c:pt idx="481">
                        <c:v>11.652473162491674</c:v>
                      </c:pt>
                      <c:pt idx="482">
                        <c:v>3.7269544802563104</c:v>
                      </c:pt>
                      <c:pt idx="483">
                        <c:v>7.2282422767533632</c:v>
                      </c:pt>
                      <c:pt idx="484">
                        <c:v>6.0968885853577177</c:v>
                      </c:pt>
                      <c:pt idx="485">
                        <c:v>-10.657212623048757</c:v>
                      </c:pt>
                      <c:pt idx="486">
                        <c:v>7.7851409699508878</c:v>
                      </c:pt>
                      <c:pt idx="487">
                        <c:v>9.4813347903374137</c:v>
                      </c:pt>
                      <c:pt idx="488">
                        <c:v>2.420727101685074</c:v>
                      </c:pt>
                      <c:pt idx="489">
                        <c:v>4.7515192051918973</c:v>
                      </c:pt>
                      <c:pt idx="490">
                        <c:v>8.3681069397107848</c:v>
                      </c:pt>
                      <c:pt idx="491">
                        <c:v>-0.97907541821876976</c:v>
                      </c:pt>
                      <c:pt idx="492">
                        <c:v>-6.4475742643380585</c:v>
                      </c:pt>
                      <c:pt idx="493">
                        <c:v>-0.81604640663589123</c:v>
                      </c:pt>
                      <c:pt idx="494">
                        <c:v>0.2288350846853433</c:v>
                      </c:pt>
                      <c:pt idx="495">
                        <c:v>4.318167027244499</c:v>
                      </c:pt>
                      <c:pt idx="496">
                        <c:v>9.8638130165170992</c:v>
                      </c:pt>
                      <c:pt idx="497">
                        <c:v>8.1064566498140209</c:v>
                      </c:pt>
                      <c:pt idx="498">
                        <c:v>1.6036076989790615</c:v>
                      </c:pt>
                      <c:pt idx="499">
                        <c:v>2.0006424163046859</c:v>
                      </c:pt>
                      <c:pt idx="500">
                        <c:v>1.2794288824164539</c:v>
                      </c:pt>
                      <c:pt idx="501">
                        <c:v>10.754214915255503</c:v>
                      </c:pt>
                      <c:pt idx="502">
                        <c:v>2.6313498544469098</c:v>
                      </c:pt>
                      <c:pt idx="503">
                        <c:v>8.0360796827752239</c:v>
                      </c:pt>
                      <c:pt idx="504">
                        <c:v>4.1074514914082556</c:v>
                      </c:pt>
                      <c:pt idx="505">
                        <c:v>-0.27756734005775741</c:v>
                      </c:pt>
                      <c:pt idx="506">
                        <c:v>3.8524484664481378</c:v>
                      </c:pt>
                      <c:pt idx="507">
                        <c:v>-15.318003202481684</c:v>
                      </c:pt>
                      <c:pt idx="508">
                        <c:v>4.1997643583142263</c:v>
                      </c:pt>
                      <c:pt idx="509">
                        <c:v>4.3009982926144659</c:v>
                      </c:pt>
                      <c:pt idx="510">
                        <c:v>2.7981733628636505</c:v>
                      </c:pt>
                      <c:pt idx="511">
                        <c:v>-1.3602992397779445</c:v>
                      </c:pt>
                      <c:pt idx="512">
                        <c:v>1.543067674615699</c:v>
                      </c:pt>
                      <c:pt idx="513">
                        <c:v>-11.694918095212536</c:v>
                      </c:pt>
                      <c:pt idx="514">
                        <c:v>-9.2337510916516266</c:v>
                      </c:pt>
                      <c:pt idx="515">
                        <c:v>-6.3788145981699245</c:v>
                      </c:pt>
                      <c:pt idx="516">
                        <c:v>-1.7481621992623957</c:v>
                      </c:pt>
                      <c:pt idx="517">
                        <c:v>10.362965579602999</c:v>
                      </c:pt>
                      <c:pt idx="518">
                        <c:v>7.0142952620394539</c:v>
                      </c:pt>
                      <c:pt idx="519">
                        <c:v>0.12599830079631147</c:v>
                      </c:pt>
                      <c:pt idx="520">
                        <c:v>2.1307729378143989</c:v>
                      </c:pt>
                      <c:pt idx="521">
                        <c:v>4.2163470742823677</c:v>
                      </c:pt>
                      <c:pt idx="522">
                        <c:v>10.229840290693431</c:v>
                      </c:pt>
                      <c:pt idx="523">
                        <c:v>4.8143418169027399</c:v>
                      </c:pt>
                      <c:pt idx="524">
                        <c:v>6.1125542621856397</c:v>
                      </c:pt>
                      <c:pt idx="525">
                        <c:v>-1.9061916047037499</c:v>
                      </c:pt>
                      <c:pt idx="526">
                        <c:v>5.696164414526848</c:v>
                      </c:pt>
                      <c:pt idx="527">
                        <c:v>6.9880660661980585</c:v>
                      </c:pt>
                      <c:pt idx="528">
                        <c:v>11.5302886257073</c:v>
                      </c:pt>
                      <c:pt idx="529">
                        <c:v>-7.6417474720084471</c:v>
                      </c:pt>
                      <c:pt idx="530">
                        <c:v>10.654539849853279</c:v>
                      </c:pt>
                      <c:pt idx="531">
                        <c:v>9.3872844680659853</c:v>
                      </c:pt>
                      <c:pt idx="532">
                        <c:v>-8.536758910561602</c:v>
                      </c:pt>
                      <c:pt idx="533">
                        <c:v>-0.59625806912075063</c:v>
                      </c:pt>
                      <c:pt idx="534">
                        <c:v>3.4480972794629139</c:v>
                      </c:pt>
                      <c:pt idx="535">
                        <c:v>5.1583223424952394</c:v>
                      </c:pt>
                      <c:pt idx="536">
                        <c:v>5.6144397175802681</c:v>
                      </c:pt>
                      <c:pt idx="537">
                        <c:v>5.958824352687472</c:v>
                      </c:pt>
                      <c:pt idx="538">
                        <c:v>8.2212176762194815</c:v>
                      </c:pt>
                      <c:pt idx="539">
                        <c:v>7.1737737470804461</c:v>
                      </c:pt>
                      <c:pt idx="540">
                        <c:v>5.3273245147449728</c:v>
                      </c:pt>
                      <c:pt idx="541">
                        <c:v>4.2957739593275619</c:v>
                      </c:pt>
                      <c:pt idx="542">
                        <c:v>6.1081879116527631</c:v>
                      </c:pt>
                      <c:pt idx="543">
                        <c:v>5.2876543233256399</c:v>
                      </c:pt>
                      <c:pt idx="544">
                        <c:v>2.49541754680304</c:v>
                      </c:pt>
                      <c:pt idx="545">
                        <c:v>2.5856225954652245</c:v>
                      </c:pt>
                      <c:pt idx="546">
                        <c:v>9.7449258036881616</c:v>
                      </c:pt>
                      <c:pt idx="547">
                        <c:v>5.135787186916275</c:v>
                      </c:pt>
                      <c:pt idx="548">
                        <c:v>4.5104838017358162</c:v>
                      </c:pt>
                      <c:pt idx="549">
                        <c:v>4.1048013159486203</c:v>
                      </c:pt>
                      <c:pt idx="550">
                        <c:v>1.0502339086466037</c:v>
                      </c:pt>
                      <c:pt idx="551">
                        <c:v>7.2242240302865639</c:v>
                      </c:pt>
                      <c:pt idx="552">
                        <c:v>-6.1710817234356341E-2</c:v>
                      </c:pt>
                      <c:pt idx="553">
                        <c:v>0.51424057949724045</c:v>
                      </c:pt>
                      <c:pt idx="554">
                        <c:v>5.8866103754874786</c:v>
                      </c:pt>
                      <c:pt idx="555">
                        <c:v>4.008970777412074</c:v>
                      </c:pt>
                      <c:pt idx="556">
                        <c:v>5.2987477636938252</c:v>
                      </c:pt>
                      <c:pt idx="557">
                        <c:v>4.2646322345805743</c:v>
                      </c:pt>
                      <c:pt idx="558">
                        <c:v>7.8545735122235527</c:v>
                      </c:pt>
                      <c:pt idx="559">
                        <c:v>6.4642836007563318</c:v>
                      </c:pt>
                      <c:pt idx="560">
                        <c:v>-16.943894222585932</c:v>
                      </c:pt>
                      <c:pt idx="561">
                        <c:v>-14.429458705565303</c:v>
                      </c:pt>
                      <c:pt idx="562">
                        <c:v>3.8079067502976187</c:v>
                      </c:pt>
                      <c:pt idx="563">
                        <c:v>-1.8370365297517708</c:v>
                      </c:pt>
                      <c:pt idx="564">
                        <c:v>-0.84360831800223934</c:v>
                      </c:pt>
                      <c:pt idx="565">
                        <c:v>6.0536215245600147</c:v>
                      </c:pt>
                      <c:pt idx="566">
                        <c:v>4.076885743865148</c:v>
                      </c:pt>
                      <c:pt idx="567">
                        <c:v>5.6706012721206207</c:v>
                      </c:pt>
                      <c:pt idx="568">
                        <c:v>-5.2402938793926523</c:v>
                      </c:pt>
                      <c:pt idx="569">
                        <c:v>0.50402859357150476</c:v>
                      </c:pt>
                      <c:pt idx="570">
                        <c:v>3.5614876483093099</c:v>
                      </c:pt>
                      <c:pt idx="571">
                        <c:v>3.4218774952522324</c:v>
                      </c:pt>
                      <c:pt idx="572">
                        <c:v>-4.7362997019474733</c:v>
                      </c:pt>
                      <c:pt idx="573">
                        <c:v>3.0278575636693006</c:v>
                      </c:pt>
                      <c:pt idx="574">
                        <c:v>3.4595181724548496</c:v>
                      </c:pt>
                      <c:pt idx="575">
                        <c:v>4.7636506982415483</c:v>
                      </c:pt>
                      <c:pt idx="576">
                        <c:v>-0.98214459157107115</c:v>
                      </c:pt>
                      <c:pt idx="577">
                        <c:v>4.6618363840713215</c:v>
                      </c:pt>
                      <c:pt idx="578">
                        <c:v>1.4545532799657792</c:v>
                      </c:pt>
                      <c:pt idx="579">
                        <c:v>2.4487516747404783</c:v>
                      </c:pt>
                      <c:pt idx="580">
                        <c:v>5.3053359509432738</c:v>
                      </c:pt>
                      <c:pt idx="581">
                        <c:v>3.8021918351308841</c:v>
                      </c:pt>
                      <c:pt idx="582">
                        <c:v>4.2952534679582755</c:v>
                      </c:pt>
                      <c:pt idx="583">
                        <c:v>-7.3723935731564438E-2</c:v>
                      </c:pt>
                      <c:pt idx="584">
                        <c:v>2.4396028831824594</c:v>
                      </c:pt>
                      <c:pt idx="585">
                        <c:v>1.2618393981900482</c:v>
                      </c:pt>
                      <c:pt idx="586">
                        <c:v>4.568292472832951</c:v>
                      </c:pt>
                      <c:pt idx="587">
                        <c:v>2.4216847621095496</c:v>
                      </c:pt>
                      <c:pt idx="588">
                        <c:v>4.3412209469455263</c:v>
                      </c:pt>
                      <c:pt idx="589">
                        <c:v>5.4746734340421739</c:v>
                      </c:pt>
                      <c:pt idx="590">
                        <c:v>0.96673873501903529</c:v>
                      </c:pt>
                      <c:pt idx="591">
                        <c:v>4.8853685765066786</c:v>
                      </c:pt>
                      <c:pt idx="592">
                        <c:v>5.6480199202396051</c:v>
                      </c:pt>
                      <c:pt idx="593">
                        <c:v>3.5979214731496256</c:v>
                      </c:pt>
                      <c:pt idx="594">
                        <c:v>0.84713442745947987</c:v>
                      </c:pt>
                      <c:pt idx="595">
                        <c:v>6.0458191607766167</c:v>
                      </c:pt>
                      <c:pt idx="596">
                        <c:v>-4.2632684838126522</c:v>
                      </c:pt>
                      <c:pt idx="597">
                        <c:v>12.458302462351355</c:v>
                      </c:pt>
                      <c:pt idx="598">
                        <c:v>5.7636566735963441</c:v>
                      </c:pt>
                      <c:pt idx="599">
                        <c:v>2.7542751400128651</c:v>
                      </c:pt>
                      <c:pt idx="600">
                        <c:v>5.3498931875496964</c:v>
                      </c:pt>
                      <c:pt idx="601">
                        <c:v>4.7092725781091644</c:v>
                      </c:pt>
                      <c:pt idx="602">
                        <c:v>6.4653235896428498</c:v>
                      </c:pt>
                      <c:pt idx="603">
                        <c:v>5.9172311362475227</c:v>
                      </c:pt>
                      <c:pt idx="604">
                        <c:v>-0.4516111817386701</c:v>
                      </c:pt>
                      <c:pt idx="605">
                        <c:v>5.3356964823601061</c:v>
                      </c:pt>
                      <c:pt idx="606">
                        <c:v>5.323551981653992</c:v>
                      </c:pt>
                      <c:pt idx="607">
                        <c:v>3.666706135784338</c:v>
                      </c:pt>
                      <c:pt idx="608">
                        <c:v>3.6583050710205072</c:v>
                      </c:pt>
                      <c:pt idx="609">
                        <c:v>3.1645985403573889</c:v>
                      </c:pt>
                      <c:pt idx="610">
                        <c:v>3.7482874836125291</c:v>
                      </c:pt>
                      <c:pt idx="611">
                        <c:v>2.7262581575239722</c:v>
                      </c:pt>
                      <c:pt idx="612">
                        <c:v>7.9847550158478526</c:v>
                      </c:pt>
                      <c:pt idx="613">
                        <c:v>4.0521214894565247</c:v>
                      </c:pt>
                      <c:pt idx="614">
                        <c:v>-5.8898985035633729</c:v>
                      </c:pt>
                      <c:pt idx="615">
                        <c:v>-1.2504761678126073</c:v>
                      </c:pt>
                      <c:pt idx="616">
                        <c:v>0.93045942951917482</c:v>
                      </c:pt>
                      <c:pt idx="617">
                        <c:v>3.0207601487519469</c:v>
                      </c:pt>
                      <c:pt idx="618">
                        <c:v>1.0133553578142482</c:v>
                      </c:pt>
                      <c:pt idx="619">
                        <c:v>4.5346123419989226E-3</c:v>
                      </c:pt>
                      <c:pt idx="620">
                        <c:v>6.3872576157774859</c:v>
                      </c:pt>
                      <c:pt idx="621">
                        <c:v>8.1474549894687698</c:v>
                      </c:pt>
                      <c:pt idx="622">
                        <c:v>0.90768574622806852</c:v>
                      </c:pt>
                      <c:pt idx="623">
                        <c:v>0.20881414601345227</c:v>
                      </c:pt>
                      <c:pt idx="624">
                        <c:v>3.1344190848591182</c:v>
                      </c:pt>
                      <c:pt idx="625">
                        <c:v>-1.5941409463636376</c:v>
                      </c:pt>
                      <c:pt idx="626">
                        <c:v>-13.113257428180319</c:v>
                      </c:pt>
                      <c:pt idx="627">
                        <c:v>-9.227155522413355</c:v>
                      </c:pt>
                      <c:pt idx="628">
                        <c:v>3.313607467918132</c:v>
                      </c:pt>
                      <c:pt idx="629">
                        <c:v>-3.9942668513016315</c:v>
                      </c:pt>
                      <c:pt idx="630">
                        <c:v>1.2572492248152969</c:v>
                      </c:pt>
                      <c:pt idx="631">
                        <c:v>-1.9600552597392351</c:v>
                      </c:pt>
                      <c:pt idx="632">
                        <c:v>0.31682946823096358</c:v>
                      </c:pt>
                      <c:pt idx="633">
                        <c:v>2.9634067412267058</c:v>
                      </c:pt>
                      <c:pt idx="634">
                        <c:v>7.6903497511540593</c:v>
                      </c:pt>
                      <c:pt idx="635">
                        <c:v>3.862992549424618</c:v>
                      </c:pt>
                      <c:pt idx="636">
                        <c:v>-1.8638270129438865</c:v>
                      </c:pt>
                      <c:pt idx="637">
                        <c:v>0.427145884772969</c:v>
                      </c:pt>
                      <c:pt idx="638">
                        <c:v>5.1382113631067625</c:v>
                      </c:pt>
                      <c:pt idx="639">
                        <c:v>3.3553522124968538</c:v>
                      </c:pt>
                      <c:pt idx="640">
                        <c:v>4.4147120633908941</c:v>
                      </c:pt>
                      <c:pt idx="641">
                        <c:v>5.7444681363454322</c:v>
                      </c:pt>
                      <c:pt idx="642">
                        <c:v>4.1185886621264842</c:v>
                      </c:pt>
                      <c:pt idx="643">
                        <c:v>-7.3854428281900226</c:v>
                      </c:pt>
                      <c:pt idx="644">
                        <c:v>4.7226562168824415</c:v>
                      </c:pt>
                      <c:pt idx="645">
                        <c:v>-0.57116680065865921</c:v>
                      </c:pt>
                      <c:pt idx="646">
                        <c:v>5.6630704517956616</c:v>
                      </c:pt>
                      <c:pt idx="647">
                        <c:v>4.2119070075662535</c:v>
                      </c:pt>
                      <c:pt idx="648">
                        <c:v>4.698555300786353</c:v>
                      </c:pt>
                      <c:pt idx="649">
                        <c:v>-2.2137084234982041</c:v>
                      </c:pt>
                      <c:pt idx="650">
                        <c:v>-1.8753781292286931</c:v>
                      </c:pt>
                      <c:pt idx="651">
                        <c:v>-3.0462618092331439</c:v>
                      </c:pt>
                      <c:pt idx="652">
                        <c:v>-3.8525560151262823</c:v>
                      </c:pt>
                      <c:pt idx="653">
                        <c:v>-9.3463399472094721</c:v>
                      </c:pt>
                      <c:pt idx="654">
                        <c:v>-6.1388686043706002</c:v>
                      </c:pt>
                      <c:pt idx="655">
                        <c:v>-5.5814373339842263</c:v>
                      </c:pt>
                      <c:pt idx="656">
                        <c:v>-5.9209922718117411</c:v>
                      </c:pt>
                      <c:pt idx="657">
                        <c:v>1.148137593510242</c:v>
                      </c:pt>
                      <c:pt idx="658">
                        <c:v>-0.36849473590000059</c:v>
                      </c:pt>
                      <c:pt idx="659">
                        <c:v>-3.1762287484447143</c:v>
                      </c:pt>
                      <c:pt idx="660">
                        <c:v>-3.6768127403254312</c:v>
                      </c:pt>
                      <c:pt idx="661">
                        <c:v>-6.6600846455338143</c:v>
                      </c:pt>
                      <c:pt idx="662">
                        <c:v>-1.9189591657524687</c:v>
                      </c:pt>
                      <c:pt idx="663">
                        <c:v>-12.894962700256173</c:v>
                      </c:pt>
                      <c:pt idx="664">
                        <c:v>-3.9446189158130665</c:v>
                      </c:pt>
                      <c:pt idx="665">
                        <c:v>-8.2970739365860595</c:v>
                      </c:pt>
                      <c:pt idx="666">
                        <c:v>-12.706033634034434</c:v>
                      </c:pt>
                      <c:pt idx="667">
                        <c:v>-5.8126066568154613</c:v>
                      </c:pt>
                      <c:pt idx="668">
                        <c:v>7.5395105093136294</c:v>
                      </c:pt>
                      <c:pt idx="669">
                        <c:v>-5.168227418406417</c:v>
                      </c:pt>
                      <c:pt idx="670">
                        <c:v>8.1438919603609605</c:v>
                      </c:pt>
                      <c:pt idx="671">
                        <c:v>1.1605696991456256</c:v>
                      </c:pt>
                      <c:pt idx="672">
                        <c:v>-2.4766465852317765</c:v>
                      </c:pt>
                      <c:pt idx="673">
                        <c:v>2.2159368474372627</c:v>
                      </c:pt>
                      <c:pt idx="674">
                        <c:v>-7.2459505391538102</c:v>
                      </c:pt>
                      <c:pt idx="675">
                        <c:v>-1.2030446577299045</c:v>
                      </c:pt>
                      <c:pt idx="676">
                        <c:v>-5.4127197673376486</c:v>
                      </c:pt>
                      <c:pt idx="677">
                        <c:v>-2.8750766032491413</c:v>
                      </c:pt>
                      <c:pt idx="678">
                        <c:v>-6.9525756468657391</c:v>
                      </c:pt>
                      <c:pt idx="679">
                        <c:v>-7.1791225456222065</c:v>
                      </c:pt>
                      <c:pt idx="680">
                        <c:v>-3.8158310728911573</c:v>
                      </c:pt>
                      <c:pt idx="681">
                        <c:v>2.9496824921125153</c:v>
                      </c:pt>
                      <c:pt idx="682">
                        <c:v>-0.24277873557335283</c:v>
                      </c:pt>
                      <c:pt idx="683">
                        <c:v>-10.459353736563216</c:v>
                      </c:pt>
                      <c:pt idx="684">
                        <c:v>-10.943390077029207</c:v>
                      </c:pt>
                      <c:pt idx="685">
                        <c:v>-5.4900429286067833</c:v>
                      </c:pt>
                      <c:pt idx="686">
                        <c:v>-15.039754548300564</c:v>
                      </c:pt>
                      <c:pt idx="687">
                        <c:v>3.3185017416094098</c:v>
                      </c:pt>
                      <c:pt idx="688">
                        <c:v>10.300821893661279</c:v>
                      </c:pt>
                      <c:pt idx="689">
                        <c:v>-9.7525762146953667</c:v>
                      </c:pt>
                      <c:pt idx="690">
                        <c:v>7.6113423289934019</c:v>
                      </c:pt>
                      <c:pt idx="691">
                        <c:v>-4.4663280677214487</c:v>
                      </c:pt>
                      <c:pt idx="692">
                        <c:v>3.4061808979004695</c:v>
                      </c:pt>
                      <c:pt idx="693">
                        <c:v>-7.0424436861190571</c:v>
                      </c:pt>
                      <c:pt idx="694">
                        <c:v>-8.3592982163850564</c:v>
                      </c:pt>
                      <c:pt idx="695">
                        <c:v>-14.869758744662789</c:v>
                      </c:pt>
                      <c:pt idx="696">
                        <c:v>-8.8423006981977466</c:v>
                      </c:pt>
                      <c:pt idx="697">
                        <c:v>2.1692901811554179</c:v>
                      </c:pt>
                      <c:pt idx="698">
                        <c:v>-9.0566405090563364</c:v>
                      </c:pt>
                      <c:pt idx="699">
                        <c:v>2.3607848824682662</c:v>
                      </c:pt>
                      <c:pt idx="700">
                        <c:v>-12.664987560761546</c:v>
                      </c:pt>
                      <c:pt idx="701">
                        <c:v>-3.4053962629195382</c:v>
                      </c:pt>
                      <c:pt idx="702">
                        <c:v>-5.896845281907602</c:v>
                      </c:pt>
                      <c:pt idx="703">
                        <c:v>8.5186365207320875</c:v>
                      </c:pt>
                      <c:pt idx="704">
                        <c:v>-6.6238469000954154</c:v>
                      </c:pt>
                      <c:pt idx="705">
                        <c:v>-5.9475041229506473</c:v>
                      </c:pt>
                      <c:pt idx="706">
                        <c:v>-7.2905468997731049</c:v>
                      </c:pt>
                      <c:pt idx="707">
                        <c:v>-7.6301237957948018</c:v>
                      </c:pt>
                      <c:pt idx="708">
                        <c:v>-8.1648435994544144</c:v>
                      </c:pt>
                      <c:pt idx="709">
                        <c:v>-9.832321272311674</c:v>
                      </c:pt>
                      <c:pt idx="710">
                        <c:v>-8.7279983489623731</c:v>
                      </c:pt>
                      <c:pt idx="711">
                        <c:v>-7.8372975269535345</c:v>
                      </c:pt>
                      <c:pt idx="712">
                        <c:v>-8.8641978666992003</c:v>
                      </c:pt>
                      <c:pt idx="713">
                        <c:v>0.84085849860339579</c:v>
                      </c:pt>
                      <c:pt idx="714">
                        <c:v>-0.68364298694268655</c:v>
                      </c:pt>
                      <c:pt idx="715">
                        <c:v>-1.0366338118511749</c:v>
                      </c:pt>
                      <c:pt idx="716">
                        <c:v>-3.6431163371700137</c:v>
                      </c:pt>
                      <c:pt idx="717">
                        <c:v>-11.853311456399268</c:v>
                      </c:pt>
                      <c:pt idx="718">
                        <c:v>-10.708894095409534</c:v>
                      </c:pt>
                      <c:pt idx="719">
                        <c:v>6.105354097639335</c:v>
                      </c:pt>
                      <c:pt idx="720">
                        <c:v>-13.714550197621151</c:v>
                      </c:pt>
                      <c:pt idx="721">
                        <c:v>-10.243285293687805</c:v>
                      </c:pt>
                      <c:pt idx="722">
                        <c:v>-3.0353029451059825</c:v>
                      </c:pt>
                      <c:pt idx="723">
                        <c:v>-7.5908978883902591</c:v>
                      </c:pt>
                      <c:pt idx="724">
                        <c:v>-7.0764084819456912</c:v>
                      </c:pt>
                      <c:pt idx="725">
                        <c:v>-6.1501011159893721</c:v>
                      </c:pt>
                      <c:pt idx="726">
                        <c:v>-12.577441772472639</c:v>
                      </c:pt>
                      <c:pt idx="727">
                        <c:v>-9.400559025003659</c:v>
                      </c:pt>
                      <c:pt idx="728">
                        <c:v>-2.9476446087706734</c:v>
                      </c:pt>
                      <c:pt idx="729">
                        <c:v>-9.6110823904655547</c:v>
                      </c:pt>
                      <c:pt idx="730">
                        <c:v>-4.0912922282080046</c:v>
                      </c:pt>
                      <c:pt idx="731">
                        <c:v>-8.5570738714702088</c:v>
                      </c:pt>
                      <c:pt idx="732">
                        <c:v>-7.3831725510020334</c:v>
                      </c:pt>
                      <c:pt idx="733">
                        <c:v>-12.016201538756746</c:v>
                      </c:pt>
                      <c:pt idx="734">
                        <c:v>-2.7306186378172299</c:v>
                      </c:pt>
                      <c:pt idx="735">
                        <c:v>-14.393601332322753</c:v>
                      </c:pt>
                      <c:pt idx="736">
                        <c:v>-12.121656527396311</c:v>
                      </c:pt>
                      <c:pt idx="737">
                        <c:v>-1.2897393190723534</c:v>
                      </c:pt>
                      <c:pt idx="738">
                        <c:v>4.2899290395012741</c:v>
                      </c:pt>
                      <c:pt idx="739">
                        <c:v>-15.927206286233954</c:v>
                      </c:pt>
                      <c:pt idx="740">
                        <c:v>-12.601093830401197</c:v>
                      </c:pt>
                      <c:pt idx="741">
                        <c:v>-15.120846402529466</c:v>
                      </c:pt>
                      <c:pt idx="742">
                        <c:v>-2.2500412226380035</c:v>
                      </c:pt>
                      <c:pt idx="743">
                        <c:v>2.6194360788320239</c:v>
                      </c:pt>
                      <c:pt idx="744">
                        <c:v>-0.18995285891476499</c:v>
                      </c:pt>
                      <c:pt idx="745">
                        <c:v>-15.938585276960865</c:v>
                      </c:pt>
                      <c:pt idx="746">
                        <c:v>-2.3363485466094005</c:v>
                      </c:pt>
                      <c:pt idx="747">
                        <c:v>7.2629939806818697</c:v>
                      </c:pt>
                      <c:pt idx="748">
                        <c:v>-6.4666277966341283</c:v>
                      </c:pt>
                      <c:pt idx="749">
                        <c:v>8.0743416198709923</c:v>
                      </c:pt>
                      <c:pt idx="750">
                        <c:v>1.3703571586652288</c:v>
                      </c:pt>
                      <c:pt idx="751">
                        <c:v>-2.8425299216802955</c:v>
                      </c:pt>
                      <c:pt idx="752">
                        <c:v>-6.2946152924282757</c:v>
                      </c:pt>
                      <c:pt idx="753">
                        <c:v>-10.996364854612963</c:v>
                      </c:pt>
                      <c:pt idx="754">
                        <c:v>6.5349312310216163</c:v>
                      </c:pt>
                      <c:pt idx="755">
                        <c:v>8.159732444082735</c:v>
                      </c:pt>
                      <c:pt idx="756">
                        <c:v>5.3797115745894502</c:v>
                      </c:pt>
                      <c:pt idx="757">
                        <c:v>0.1968002730325793</c:v>
                      </c:pt>
                      <c:pt idx="758">
                        <c:v>-8.41637428956615</c:v>
                      </c:pt>
                      <c:pt idx="759">
                        <c:v>3.0276478984045383</c:v>
                      </c:pt>
                      <c:pt idx="760">
                        <c:v>-5.4615680007965608</c:v>
                      </c:pt>
                      <c:pt idx="761">
                        <c:v>-0.65728343420573765</c:v>
                      </c:pt>
                      <c:pt idx="762">
                        <c:v>-1.2205402480977057</c:v>
                      </c:pt>
                      <c:pt idx="763">
                        <c:v>-2.3413351579295494</c:v>
                      </c:pt>
                      <c:pt idx="764">
                        <c:v>5.5582766117147315</c:v>
                      </c:pt>
                      <c:pt idx="765">
                        <c:v>13.827361957178937</c:v>
                      </c:pt>
                      <c:pt idx="766">
                        <c:v>3.8849363657887466</c:v>
                      </c:pt>
                      <c:pt idx="767">
                        <c:v>7.2071514059053214</c:v>
                      </c:pt>
                      <c:pt idx="768">
                        <c:v>-1.8879525130221282</c:v>
                      </c:pt>
                      <c:pt idx="769">
                        <c:v>10.124332529595961</c:v>
                      </c:pt>
                      <c:pt idx="770">
                        <c:v>8.7680540355408709</c:v>
                      </c:pt>
                      <c:pt idx="771">
                        <c:v>8.8713072878364159</c:v>
                      </c:pt>
                      <c:pt idx="772">
                        <c:v>-1.4105812692009749</c:v>
                      </c:pt>
                      <c:pt idx="773">
                        <c:v>-0.46639090991273235</c:v>
                      </c:pt>
                      <c:pt idx="774">
                        <c:v>-2.3448549472494733</c:v>
                      </c:pt>
                      <c:pt idx="775">
                        <c:v>-0.80128040272292367</c:v>
                      </c:pt>
                      <c:pt idx="776">
                        <c:v>-5.9542343263584883</c:v>
                      </c:pt>
                      <c:pt idx="777">
                        <c:v>-7.3160781366485423</c:v>
                      </c:pt>
                      <c:pt idx="778">
                        <c:v>-4.6187122005064509</c:v>
                      </c:pt>
                      <c:pt idx="779">
                        <c:v>6.0709016267787774</c:v>
                      </c:pt>
                      <c:pt idx="780">
                        <c:v>8.9446860415870901</c:v>
                      </c:pt>
                      <c:pt idx="781">
                        <c:v>-8.2697333879886514</c:v>
                      </c:pt>
                      <c:pt idx="782">
                        <c:v>11.709129567900504</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Estacional\[Var_est_v2.xlsx]CUECN'!$AA$1</c15:sqref>
                        </c15:formulaRef>
                      </c:ext>
                    </c:extLst>
                    <c:strCache>
                      <c:ptCount val="1"/>
                      <c:pt idx="0">
                        <c:v>Tend+Est2</c:v>
                      </c:pt>
                    </c:strCache>
                  </c:strRef>
                </c:tx>
                <c:spPr>
                  <a:ln w="19050" cap="rnd">
                    <a:no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[1]CUECN!$V$2:$V$784</c15:sqref>
                        </c15:formulaRef>
                      </c:ext>
                    </c:extLst>
                    <c:numCache>
                      <c:formatCode>General</c:formatCode>
                      <c:ptCount val="7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375</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397</c:v>
                      </c:pt>
                      <c:pt idx="395">
                        <c:v>399</c:v>
                      </c:pt>
                      <c:pt idx="396">
                        <c:v>400</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419</c:v>
                      </c:pt>
                      <c:pt idx="415">
                        <c:v>422</c:v>
                      </c:pt>
                      <c:pt idx="416">
                        <c:v>423</c:v>
                      </c:pt>
                      <c:pt idx="417">
                        <c:v>425</c:v>
                      </c:pt>
                      <c:pt idx="418">
                        <c:v>426</c:v>
                      </c:pt>
                      <c:pt idx="419">
                        <c:v>427</c:v>
                      </c:pt>
                      <c:pt idx="420">
                        <c:v>428</c:v>
                      </c:pt>
                      <c:pt idx="421">
                        <c:v>429</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444</c:v>
                      </c:pt>
                      <c:pt idx="435">
                        <c:v>445</c:v>
                      </c:pt>
                      <c:pt idx="436">
                        <c:v>446</c:v>
                      </c:pt>
                      <c:pt idx="437">
                        <c:v>448</c:v>
                      </c:pt>
                      <c:pt idx="438">
                        <c:v>449</c:v>
                      </c:pt>
                      <c:pt idx="439">
                        <c:v>451</c:v>
                      </c:pt>
                      <c:pt idx="440">
                        <c:v>453</c:v>
                      </c:pt>
                      <c:pt idx="441">
                        <c:v>454</c:v>
                      </c:pt>
                      <c:pt idx="442">
                        <c:v>455</c:v>
                      </c:pt>
                      <c:pt idx="443">
                        <c:v>456</c:v>
                      </c:pt>
                      <c:pt idx="444">
                        <c:v>457</c:v>
                      </c:pt>
                      <c:pt idx="445">
                        <c:v>458</c:v>
                      </c:pt>
                      <c:pt idx="446">
                        <c:v>459</c:v>
                      </c:pt>
                      <c:pt idx="447">
                        <c:v>460</c:v>
                      </c:pt>
                      <c:pt idx="448">
                        <c:v>461</c:v>
                      </c:pt>
                      <c:pt idx="449">
                        <c:v>462</c:v>
                      </c:pt>
                      <c:pt idx="450">
                        <c:v>463</c:v>
                      </c:pt>
                      <c:pt idx="451">
                        <c:v>464</c:v>
                      </c:pt>
                      <c:pt idx="452">
                        <c:v>465</c:v>
                      </c:pt>
                      <c:pt idx="453">
                        <c:v>466</c:v>
                      </c:pt>
                      <c:pt idx="454">
                        <c:v>467</c:v>
                      </c:pt>
                      <c:pt idx="455">
                        <c:v>468</c:v>
                      </c:pt>
                      <c:pt idx="456">
                        <c:v>469</c:v>
                      </c:pt>
                      <c:pt idx="457">
                        <c:v>470</c:v>
                      </c:pt>
                      <c:pt idx="458">
                        <c:v>471</c:v>
                      </c:pt>
                      <c:pt idx="459">
                        <c:v>472</c:v>
                      </c:pt>
                      <c:pt idx="460">
                        <c:v>473</c:v>
                      </c:pt>
                      <c:pt idx="461">
                        <c:v>474</c:v>
                      </c:pt>
                      <c:pt idx="462">
                        <c:v>475</c:v>
                      </c:pt>
                      <c:pt idx="463">
                        <c:v>476</c:v>
                      </c:pt>
                      <c:pt idx="464">
                        <c:v>477</c:v>
                      </c:pt>
                      <c:pt idx="465">
                        <c:v>478</c:v>
                      </c:pt>
                      <c:pt idx="466">
                        <c:v>479</c:v>
                      </c:pt>
                      <c:pt idx="467">
                        <c:v>480</c:v>
                      </c:pt>
                      <c:pt idx="468">
                        <c:v>481</c:v>
                      </c:pt>
                      <c:pt idx="469">
                        <c:v>482</c:v>
                      </c:pt>
                      <c:pt idx="470">
                        <c:v>483</c:v>
                      </c:pt>
                      <c:pt idx="471">
                        <c:v>484</c:v>
                      </c:pt>
                      <c:pt idx="472">
                        <c:v>485</c:v>
                      </c:pt>
                      <c:pt idx="473">
                        <c:v>486</c:v>
                      </c:pt>
                      <c:pt idx="474">
                        <c:v>487</c:v>
                      </c:pt>
                      <c:pt idx="475">
                        <c:v>488</c:v>
                      </c:pt>
                      <c:pt idx="476">
                        <c:v>489</c:v>
                      </c:pt>
                      <c:pt idx="477">
                        <c:v>490</c:v>
                      </c:pt>
                      <c:pt idx="478">
                        <c:v>491</c:v>
                      </c:pt>
                      <c:pt idx="479">
                        <c:v>492</c:v>
                      </c:pt>
                      <c:pt idx="480">
                        <c:v>493</c:v>
                      </c:pt>
                      <c:pt idx="481">
                        <c:v>494</c:v>
                      </c:pt>
                      <c:pt idx="482">
                        <c:v>495</c:v>
                      </c:pt>
                      <c:pt idx="483">
                        <c:v>496</c:v>
                      </c:pt>
                      <c:pt idx="484">
                        <c:v>497</c:v>
                      </c:pt>
                      <c:pt idx="485">
                        <c:v>498</c:v>
                      </c:pt>
                      <c:pt idx="486">
                        <c:v>499</c:v>
                      </c:pt>
                      <c:pt idx="487">
                        <c:v>500</c:v>
                      </c:pt>
                      <c:pt idx="488">
                        <c:v>501</c:v>
                      </c:pt>
                      <c:pt idx="489">
                        <c:v>502</c:v>
                      </c:pt>
                      <c:pt idx="490">
                        <c:v>503</c:v>
                      </c:pt>
                      <c:pt idx="491">
                        <c:v>504</c:v>
                      </c:pt>
                      <c:pt idx="492">
                        <c:v>505</c:v>
                      </c:pt>
                      <c:pt idx="493">
                        <c:v>506</c:v>
                      </c:pt>
                      <c:pt idx="494">
                        <c:v>507</c:v>
                      </c:pt>
                      <c:pt idx="495">
                        <c:v>508</c:v>
                      </c:pt>
                      <c:pt idx="496">
                        <c:v>509</c:v>
                      </c:pt>
                      <c:pt idx="497">
                        <c:v>514</c:v>
                      </c:pt>
                      <c:pt idx="498">
                        <c:v>515</c:v>
                      </c:pt>
                      <c:pt idx="499">
                        <c:v>516</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544</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579</c:v>
                      </c:pt>
                      <c:pt idx="560">
                        <c:v>581</c:v>
                      </c:pt>
                      <c:pt idx="561">
                        <c:v>582</c:v>
                      </c:pt>
                      <c:pt idx="562">
                        <c:v>583</c:v>
                      </c:pt>
                      <c:pt idx="563">
                        <c:v>584</c:v>
                      </c:pt>
                      <c:pt idx="564">
                        <c:v>585</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607</c:v>
                      </c:pt>
                      <c:pt idx="586">
                        <c:v>609</c:v>
                      </c:pt>
                      <c:pt idx="587">
                        <c:v>610</c:v>
                      </c:pt>
                      <c:pt idx="588">
                        <c:v>611</c:v>
                      </c:pt>
                      <c:pt idx="589">
                        <c:v>612</c:v>
                      </c:pt>
                      <c:pt idx="590">
                        <c:v>613</c:v>
                      </c:pt>
                      <c:pt idx="591">
                        <c:v>614</c:v>
                      </c:pt>
                      <c:pt idx="592">
                        <c:v>615</c:v>
                      </c:pt>
                      <c:pt idx="593">
                        <c:v>616</c:v>
                      </c:pt>
                      <c:pt idx="594">
                        <c:v>617</c:v>
                      </c:pt>
                      <c:pt idx="595">
                        <c:v>618</c:v>
                      </c:pt>
                      <c:pt idx="596">
                        <c:v>619</c:v>
                      </c:pt>
                      <c:pt idx="597">
                        <c:v>620</c:v>
                      </c:pt>
                      <c:pt idx="598">
                        <c:v>621</c:v>
                      </c:pt>
                      <c:pt idx="599">
                        <c:v>622</c:v>
                      </c:pt>
                      <c:pt idx="600">
                        <c:v>623</c:v>
                      </c:pt>
                      <c:pt idx="601">
                        <c:v>624</c:v>
                      </c:pt>
                      <c:pt idx="602">
                        <c:v>625</c:v>
                      </c:pt>
                      <c:pt idx="603">
                        <c:v>626</c:v>
                      </c:pt>
                      <c:pt idx="604">
                        <c:v>627</c:v>
                      </c:pt>
                      <c:pt idx="605">
                        <c:v>628</c:v>
                      </c:pt>
                      <c:pt idx="606">
                        <c:v>629</c:v>
                      </c:pt>
                      <c:pt idx="607">
                        <c:v>630</c:v>
                      </c:pt>
                      <c:pt idx="608">
                        <c:v>631</c:v>
                      </c:pt>
                      <c:pt idx="609">
                        <c:v>632</c:v>
                      </c:pt>
                      <c:pt idx="610">
                        <c:v>633</c:v>
                      </c:pt>
                      <c:pt idx="611">
                        <c:v>634</c:v>
                      </c:pt>
                      <c:pt idx="612">
                        <c:v>635</c:v>
                      </c:pt>
                      <c:pt idx="613">
                        <c:v>636</c:v>
                      </c:pt>
                      <c:pt idx="614">
                        <c:v>637</c:v>
                      </c:pt>
                      <c:pt idx="615">
                        <c:v>638</c:v>
                      </c:pt>
                      <c:pt idx="616">
                        <c:v>639</c:v>
                      </c:pt>
                      <c:pt idx="617">
                        <c:v>640</c:v>
                      </c:pt>
                      <c:pt idx="618">
                        <c:v>641</c:v>
                      </c:pt>
                      <c:pt idx="619">
                        <c:v>642</c:v>
                      </c:pt>
                      <c:pt idx="620">
                        <c:v>643</c:v>
                      </c:pt>
                      <c:pt idx="621">
                        <c:v>644</c:v>
                      </c:pt>
                      <c:pt idx="622">
                        <c:v>647</c:v>
                      </c:pt>
                      <c:pt idx="623">
                        <c:v>648</c:v>
                      </c:pt>
                      <c:pt idx="624">
                        <c:v>649</c:v>
                      </c:pt>
                      <c:pt idx="625">
                        <c:v>650</c:v>
                      </c:pt>
                      <c:pt idx="626">
                        <c:v>651</c:v>
                      </c:pt>
                      <c:pt idx="627">
                        <c:v>652</c:v>
                      </c:pt>
                      <c:pt idx="628">
                        <c:v>653</c:v>
                      </c:pt>
                      <c:pt idx="629">
                        <c:v>654</c:v>
                      </c:pt>
                      <c:pt idx="630">
                        <c:v>655</c:v>
                      </c:pt>
                      <c:pt idx="631">
                        <c:v>656</c:v>
                      </c:pt>
                      <c:pt idx="632">
                        <c:v>657</c:v>
                      </c:pt>
                      <c:pt idx="633">
                        <c:v>658</c:v>
                      </c:pt>
                      <c:pt idx="634">
                        <c:v>659</c:v>
                      </c:pt>
                      <c:pt idx="635">
                        <c:v>660</c:v>
                      </c:pt>
                      <c:pt idx="636">
                        <c:v>661</c:v>
                      </c:pt>
                      <c:pt idx="637">
                        <c:v>662</c:v>
                      </c:pt>
                      <c:pt idx="638">
                        <c:v>663</c:v>
                      </c:pt>
                      <c:pt idx="639">
                        <c:v>664</c:v>
                      </c:pt>
                      <c:pt idx="640">
                        <c:v>665</c:v>
                      </c:pt>
                      <c:pt idx="641">
                        <c:v>666</c:v>
                      </c:pt>
                      <c:pt idx="642">
                        <c:v>667</c:v>
                      </c:pt>
                      <c:pt idx="643">
                        <c:v>668</c:v>
                      </c:pt>
                      <c:pt idx="644">
                        <c:v>669</c:v>
                      </c:pt>
                      <c:pt idx="645">
                        <c:v>670</c:v>
                      </c:pt>
                      <c:pt idx="646">
                        <c:v>671</c:v>
                      </c:pt>
                      <c:pt idx="647">
                        <c:v>672</c:v>
                      </c:pt>
                      <c:pt idx="648">
                        <c:v>673</c:v>
                      </c:pt>
                      <c:pt idx="649">
                        <c:v>674</c:v>
                      </c:pt>
                      <c:pt idx="650">
                        <c:v>675</c:v>
                      </c:pt>
                      <c:pt idx="651">
                        <c:v>676</c:v>
                      </c:pt>
                      <c:pt idx="652">
                        <c:v>677</c:v>
                      </c:pt>
                      <c:pt idx="653">
                        <c:v>678</c:v>
                      </c:pt>
                      <c:pt idx="654">
                        <c:v>679</c:v>
                      </c:pt>
                      <c:pt idx="655">
                        <c:v>680</c:v>
                      </c:pt>
                      <c:pt idx="656">
                        <c:v>681</c:v>
                      </c:pt>
                      <c:pt idx="657">
                        <c:v>683</c:v>
                      </c:pt>
                      <c:pt idx="658">
                        <c:v>684</c:v>
                      </c:pt>
                      <c:pt idx="659">
                        <c:v>685</c:v>
                      </c:pt>
                      <c:pt idx="660">
                        <c:v>686</c:v>
                      </c:pt>
                      <c:pt idx="661">
                        <c:v>687</c:v>
                      </c:pt>
                      <c:pt idx="662">
                        <c:v>688</c:v>
                      </c:pt>
                      <c:pt idx="663">
                        <c:v>689</c:v>
                      </c:pt>
                      <c:pt idx="664">
                        <c:v>690</c:v>
                      </c:pt>
                      <c:pt idx="665">
                        <c:v>691</c:v>
                      </c:pt>
                      <c:pt idx="666">
                        <c:v>692</c:v>
                      </c:pt>
                      <c:pt idx="667">
                        <c:v>693</c:v>
                      </c:pt>
                      <c:pt idx="668">
                        <c:v>694</c:v>
                      </c:pt>
                      <c:pt idx="669">
                        <c:v>695</c:v>
                      </c:pt>
                      <c:pt idx="670">
                        <c:v>696</c:v>
                      </c:pt>
                      <c:pt idx="671">
                        <c:v>697</c:v>
                      </c:pt>
                      <c:pt idx="672">
                        <c:v>698</c:v>
                      </c:pt>
                      <c:pt idx="673">
                        <c:v>699</c:v>
                      </c:pt>
                      <c:pt idx="674">
                        <c:v>700</c:v>
                      </c:pt>
                      <c:pt idx="675">
                        <c:v>701</c:v>
                      </c:pt>
                      <c:pt idx="676">
                        <c:v>702</c:v>
                      </c:pt>
                      <c:pt idx="677">
                        <c:v>703</c:v>
                      </c:pt>
                      <c:pt idx="678">
                        <c:v>704</c:v>
                      </c:pt>
                      <c:pt idx="679">
                        <c:v>705</c:v>
                      </c:pt>
                      <c:pt idx="680">
                        <c:v>706</c:v>
                      </c:pt>
                      <c:pt idx="681">
                        <c:v>707</c:v>
                      </c:pt>
                      <c:pt idx="682">
                        <c:v>708</c:v>
                      </c:pt>
                      <c:pt idx="683">
                        <c:v>709</c:v>
                      </c:pt>
                      <c:pt idx="684">
                        <c:v>710</c:v>
                      </c:pt>
                      <c:pt idx="685">
                        <c:v>711</c:v>
                      </c:pt>
                      <c:pt idx="686">
                        <c:v>712</c:v>
                      </c:pt>
                      <c:pt idx="687">
                        <c:v>713</c:v>
                      </c:pt>
                      <c:pt idx="688">
                        <c:v>714</c:v>
                      </c:pt>
                      <c:pt idx="689">
                        <c:v>715</c:v>
                      </c:pt>
                      <c:pt idx="690">
                        <c:v>716</c:v>
                      </c:pt>
                      <c:pt idx="691">
                        <c:v>717</c:v>
                      </c:pt>
                      <c:pt idx="692">
                        <c:v>718</c:v>
                      </c:pt>
                      <c:pt idx="693">
                        <c:v>719</c:v>
                      </c:pt>
                      <c:pt idx="694">
                        <c:v>720</c:v>
                      </c:pt>
                      <c:pt idx="695">
                        <c:v>722</c:v>
                      </c:pt>
                      <c:pt idx="696">
                        <c:v>723</c:v>
                      </c:pt>
                      <c:pt idx="697">
                        <c:v>724</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765</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809</c:v>
                      </c:pt>
                      <c:pt idx="781">
                        <c:v>810</c:v>
                      </c:pt>
                      <c:pt idx="782">
                        <c:v>811</c:v>
                      </c:pt>
                    </c:numCache>
                  </c:numRef>
                </c:xVal>
                <c:yVal>
                  <c:numRef>
                    <c:extLst xmlns:c15="http://schemas.microsoft.com/office/drawing/2012/chart">
                      <c:ext xmlns:c15="http://schemas.microsoft.com/office/drawing/2012/chart" uri="{02D57815-91ED-43cb-92C2-25804820EDAC}">
                        <c15:formulaRef>
                          <c15:sqref>[1]CUECN!$AA$2:$AA$784</c15:sqref>
                        </c15:formulaRef>
                      </c:ext>
                    </c:extLst>
                    <c:numCache>
                      <c:formatCode>General</c:formatCode>
                      <c:ptCount val="783"/>
                      <c:pt idx="0">
                        <c:v>45.202035606165381</c:v>
                      </c:pt>
                      <c:pt idx="1">
                        <c:v>45.263121717365216</c:v>
                      </c:pt>
                      <c:pt idx="2">
                        <c:v>45.324786763718173</c:v>
                      </c:pt>
                      <c:pt idx="3">
                        <c:v>45.387023376245878</c:v>
                      </c:pt>
                      <c:pt idx="4">
                        <c:v>45.449824055085379</c:v>
                      </c:pt>
                      <c:pt idx="5">
                        <c:v>45.513181231395293</c:v>
                      </c:pt>
                      <c:pt idx="6">
                        <c:v>45.577087229283435</c:v>
                      </c:pt>
                      <c:pt idx="7">
                        <c:v>45.641534277755618</c:v>
                      </c:pt>
                      <c:pt idx="8">
                        <c:v>45.706514522684962</c:v>
                      </c:pt>
                      <c:pt idx="9">
                        <c:v>45.772019988801404</c:v>
                      </c:pt>
                      <c:pt idx="10">
                        <c:v>45.838042641700767</c:v>
                      </c:pt>
                      <c:pt idx="11">
                        <c:v>45.90457434987308</c:v>
                      </c:pt>
                      <c:pt idx="12">
                        <c:v>45.971606906749436</c:v>
                      </c:pt>
                      <c:pt idx="13">
                        <c:v>46.039131992767174</c:v>
                      </c:pt>
                      <c:pt idx="14">
                        <c:v>46.107141237452524</c:v>
                      </c:pt>
                      <c:pt idx="15">
                        <c:v>46.175626181520606</c:v>
                      </c:pt>
                      <c:pt idx="16">
                        <c:v>46.244578288991967</c:v>
                      </c:pt>
                      <c:pt idx="17">
                        <c:v>46.313988959325272</c:v>
                      </c:pt>
                      <c:pt idx="18">
                        <c:v>46.383849489565634</c:v>
                      </c:pt>
                      <c:pt idx="19">
                        <c:v>46.454151136508088</c:v>
                      </c:pt>
                      <c:pt idx="20">
                        <c:v>46.524885078875513</c:v>
                      </c:pt>
                      <c:pt idx="21">
                        <c:v>46.596042439510789</c:v>
                      </c:pt>
                      <c:pt idx="22">
                        <c:v>46.667614247582293</c:v>
                      </c:pt>
                      <c:pt idx="23">
                        <c:v>46.739591500802568</c:v>
                      </c:pt>
                      <c:pt idx="24">
                        <c:v>46.811965127659271</c:v>
                      </c:pt>
                      <c:pt idx="25">
                        <c:v>46.884725999658166</c:v>
                      </c:pt>
                      <c:pt idx="26">
                        <c:v>46.957864943577434</c:v>
                      </c:pt>
                      <c:pt idx="27">
                        <c:v>47.031372703732856</c:v>
                      </c:pt>
                      <c:pt idx="28">
                        <c:v>47.105240004253176</c:v>
                      </c:pt>
                      <c:pt idx="29">
                        <c:v>47.179457511365364</c:v>
                      </c:pt>
                      <c:pt idx="30">
                        <c:v>47.254015855688934</c:v>
                      </c:pt>
                      <c:pt idx="31">
                        <c:v>47.328905594538881</c:v>
                      </c:pt>
                      <c:pt idx="32">
                        <c:v>47.404117274236839</c:v>
                      </c:pt>
                      <c:pt idx="33">
                        <c:v>47.479641392429649</c:v>
                      </c:pt>
                      <c:pt idx="34">
                        <c:v>47.555468410414832</c:v>
                      </c:pt>
                      <c:pt idx="35">
                        <c:v>47.631588765472621</c:v>
                      </c:pt>
                      <c:pt idx="36">
                        <c:v>47.707992833203711</c:v>
                      </c:pt>
                      <c:pt idx="37">
                        <c:v>47.78467098987236</c:v>
                      </c:pt>
                      <c:pt idx="38">
                        <c:v>47.861613574754109</c:v>
                      </c:pt>
                      <c:pt idx="39">
                        <c:v>47.938810912487767</c:v>
                      </c:pt>
                      <c:pt idx="40">
                        <c:v>48.016253275430927</c:v>
                      </c:pt>
                      <c:pt idx="41">
                        <c:v>48.093930946018475</c:v>
                      </c:pt>
                      <c:pt idx="42">
                        <c:v>48.171834179123529</c:v>
                      </c:pt>
                      <c:pt idx="43">
                        <c:v>48.249953214420422</c:v>
                      </c:pt>
                      <c:pt idx="44">
                        <c:v>48.328278288748777</c:v>
                      </c:pt>
                      <c:pt idx="45">
                        <c:v>48.406799598478464</c:v>
                      </c:pt>
                      <c:pt idx="46">
                        <c:v>48.485507361874738</c:v>
                      </c:pt>
                      <c:pt idx="47">
                        <c:v>48.564391781462938</c:v>
                      </c:pt>
                      <c:pt idx="48">
                        <c:v>48.643443066392251</c:v>
                      </c:pt>
                      <c:pt idx="49">
                        <c:v>48.722651394797943</c:v>
                      </c:pt>
                      <c:pt idx="50">
                        <c:v>48.802006976161529</c:v>
                      </c:pt>
                      <c:pt idx="51">
                        <c:v>48.881500013668301</c:v>
                      </c:pt>
                      <c:pt idx="52">
                        <c:v>48.961120716561538</c:v>
                      </c:pt>
                      <c:pt idx="53">
                        <c:v>49.040859312493062</c:v>
                      </c:pt>
                      <c:pt idx="54">
                        <c:v>49.120706009869352</c:v>
                      </c:pt>
                      <c:pt idx="55">
                        <c:v>49.200651060192776</c:v>
                      </c:pt>
                      <c:pt idx="56">
                        <c:v>49.280684720397382</c:v>
                      </c:pt>
                      <c:pt idx="57">
                        <c:v>49.360797275178605</c:v>
                      </c:pt>
                      <c:pt idx="58">
                        <c:v>49.440978999316435</c:v>
                      </c:pt>
                      <c:pt idx="59">
                        <c:v>49.521220219991406</c:v>
                      </c:pt>
                      <c:pt idx="60">
                        <c:v>49.601511279092911</c:v>
                      </c:pt>
                      <c:pt idx="61">
                        <c:v>49.681842545519231</c:v>
                      </c:pt>
                      <c:pt idx="62">
                        <c:v>49.762204427468831</c:v>
                      </c:pt>
                      <c:pt idx="63">
                        <c:v>49.842587334722253</c:v>
                      </c:pt>
                      <c:pt idx="64">
                        <c:v>49.922981740914061</c:v>
                      </c:pt>
                      <c:pt idx="65">
                        <c:v>50.003378145794542</c:v>
                      </c:pt>
                      <c:pt idx="66">
                        <c:v>50.083767087480211</c:v>
                      </c:pt>
                      <c:pt idx="67">
                        <c:v>50.164139154692904</c:v>
                      </c:pt>
                      <c:pt idx="68">
                        <c:v>50.244484948986859</c:v>
                      </c:pt>
                      <c:pt idx="69">
                        <c:v>50.324795146963112</c:v>
                      </c:pt>
                      <c:pt idx="70">
                        <c:v>50.405060462470907</c:v>
                      </c:pt>
                      <c:pt idx="71">
                        <c:v>50.485271668795342</c:v>
                      </c:pt>
                      <c:pt idx="72">
                        <c:v>50.565419560830975</c:v>
                      </c:pt>
                      <c:pt idx="73">
                        <c:v>50.64549501724067</c:v>
                      </c:pt>
                      <c:pt idx="74">
                        <c:v>50.725488962599307</c:v>
                      </c:pt>
                      <c:pt idx="75">
                        <c:v>50.805392379521777</c:v>
                      </c:pt>
                      <c:pt idx="76">
                        <c:v>50.88519632077476</c:v>
                      </c:pt>
                      <c:pt idx="77">
                        <c:v>50.964891871371783</c:v>
                      </c:pt>
                      <c:pt idx="78">
                        <c:v>51.044470210651127</c:v>
                      </c:pt>
                      <c:pt idx="79">
                        <c:v>51.123922574335957</c:v>
                      </c:pt>
                      <c:pt idx="80">
                        <c:v>51.203240276576338</c:v>
                      </c:pt>
                      <c:pt idx="81">
                        <c:v>51.282414671972433</c:v>
                      </c:pt>
                      <c:pt idx="82">
                        <c:v>51.361437217578768</c:v>
                      </c:pt>
                      <c:pt idx="83">
                        <c:v>51.44029943488863</c:v>
                      </c:pt>
                      <c:pt idx="84">
                        <c:v>51.518992921798485</c:v>
                      </c:pt>
                      <c:pt idx="85">
                        <c:v>51.597509364551826</c:v>
                      </c:pt>
                      <c:pt idx="86">
                        <c:v>51.675840499661888</c:v>
                      </c:pt>
                      <c:pt idx="87">
                        <c:v>51.753978175813025</c:v>
                      </c:pt>
                      <c:pt idx="88">
                        <c:v>51.831914315739958</c:v>
                      </c:pt>
                      <c:pt idx="89">
                        <c:v>51.909640938084834</c:v>
                      </c:pt>
                      <c:pt idx="90">
                        <c:v>51.987150119231273</c:v>
                      </c:pt>
                      <c:pt idx="91">
                        <c:v>52.064434055115292</c:v>
                      </c:pt>
                      <c:pt idx="92">
                        <c:v>52.141485023012443</c:v>
                      </c:pt>
                      <c:pt idx="93">
                        <c:v>52.218295393300906</c:v>
                      </c:pt>
                      <c:pt idx="94">
                        <c:v>52.294857641200004</c:v>
                      </c:pt>
                      <c:pt idx="95">
                        <c:v>52.371164308483785</c:v>
                      </c:pt>
                      <c:pt idx="96">
                        <c:v>52.447208065169292</c:v>
                      </c:pt>
                      <c:pt idx="97">
                        <c:v>52.522981671179018</c:v>
                      </c:pt>
                      <c:pt idx="98">
                        <c:v>52.59847799797727</c:v>
                      </c:pt>
                      <c:pt idx="99">
                        <c:v>52.673689990180037</c:v>
                      </c:pt>
                      <c:pt idx="100">
                        <c:v>52.748610727137866</c:v>
                      </c:pt>
                      <c:pt idx="101">
                        <c:v>52.823233384491544</c:v>
                      </c:pt>
                      <c:pt idx="102">
                        <c:v>52.897551245700093</c:v>
                      </c:pt>
                      <c:pt idx="103">
                        <c:v>52.971557713540761</c:v>
                      </c:pt>
                      <c:pt idx="104">
                        <c:v>53.045246271580694</c:v>
                      </c:pt>
                      <c:pt idx="105">
                        <c:v>53.118610545619845</c:v>
                      </c:pt>
                      <c:pt idx="106">
                        <c:v>53.191644265104905</c:v>
                      </c:pt>
                      <c:pt idx="107">
                        <c:v>53.264341284513847</c:v>
                      </c:pt>
                      <c:pt idx="108">
                        <c:v>53.336695544710693</c:v>
                      </c:pt>
                      <c:pt idx="109">
                        <c:v>53.408701134270402</c:v>
                      </c:pt>
                      <c:pt idx="110">
                        <c:v>53.480352250773379</c:v>
                      </c:pt>
                      <c:pt idx="111">
                        <c:v>53.551643212069244</c:v>
                      </c:pt>
                      <c:pt idx="112">
                        <c:v>53.622568467509879</c:v>
                      </c:pt>
                      <c:pt idx="113">
                        <c:v>53.693122559151107</c:v>
                      </c:pt>
                      <c:pt idx="114">
                        <c:v>53.763300182922983</c:v>
                      </c:pt>
                      <c:pt idx="115">
                        <c:v>53.833096149768245</c:v>
                      </c:pt>
                      <c:pt idx="116">
                        <c:v>53.902505406748759</c:v>
                      </c:pt>
                      <c:pt idx="117">
                        <c:v>53.971522998119752</c:v>
                      </c:pt>
                      <c:pt idx="118">
                        <c:v>54.040144126371402</c:v>
                      </c:pt>
                      <c:pt idx="119">
                        <c:v>54.108364113237712</c:v>
                      </c:pt>
                      <c:pt idx="120">
                        <c:v>54.176178410672392</c:v>
                      </c:pt>
                      <c:pt idx="121">
                        <c:v>54.243582611791496</c:v>
                      </c:pt>
                      <c:pt idx="122">
                        <c:v>54.310572411782552</c:v>
                      </c:pt>
                      <c:pt idx="123">
                        <c:v>54.377143668780143</c:v>
                      </c:pt>
                      <c:pt idx="124">
                        <c:v>54.443292364707531</c:v>
                      </c:pt>
                      <c:pt idx="125">
                        <c:v>54.50901462608433</c:v>
                      </c:pt>
                      <c:pt idx="126">
                        <c:v>54.574306684799787</c:v>
                      </c:pt>
                      <c:pt idx="127">
                        <c:v>54.639164938851856</c:v>
                      </c:pt>
                      <c:pt idx="128">
                        <c:v>54.703585913051526</c:v>
                      </c:pt>
                      <c:pt idx="129">
                        <c:v>54.767566269692495</c:v>
                      </c:pt>
                      <c:pt idx="130">
                        <c:v>54.831102819185929</c:v>
                      </c:pt>
                      <c:pt idx="131">
                        <c:v>54.894192480660202</c:v>
                      </c:pt>
                      <c:pt idx="132">
                        <c:v>54.956832342525473</c:v>
                      </c:pt>
                      <c:pt idx="133">
                        <c:v>55.019019623002968</c:v>
                      </c:pt>
                      <c:pt idx="134">
                        <c:v>55.080751690618833</c:v>
                      </c:pt>
                      <c:pt idx="135">
                        <c:v>55.142026024662542</c:v>
                      </c:pt>
                      <c:pt idx="136">
                        <c:v>55.202840275609631</c:v>
                      </c:pt>
                      <c:pt idx="137">
                        <c:v>55.263192225508718</c:v>
                      </c:pt>
                      <c:pt idx="138">
                        <c:v>55.323079798332813</c:v>
                      </c:pt>
                      <c:pt idx="139">
                        <c:v>55.382501070294694</c:v>
                      </c:pt>
                      <c:pt idx="140">
                        <c:v>55.441454230126396</c:v>
                      </c:pt>
                      <c:pt idx="141">
                        <c:v>55.499937639322702</c:v>
                      </c:pt>
                      <c:pt idx="142">
                        <c:v>55.557949792348637</c:v>
                      </c:pt>
                      <c:pt idx="143">
                        <c:v>55.615489326810874</c:v>
                      </c:pt>
                      <c:pt idx="144">
                        <c:v>55.672555033593028</c:v>
                      </c:pt>
                      <c:pt idx="145">
                        <c:v>55.729145816954883</c:v>
                      </c:pt>
                      <c:pt idx="146">
                        <c:v>55.785260754595456</c:v>
                      </c:pt>
                      <c:pt idx="147">
                        <c:v>55.84089905767992</c:v>
                      </c:pt>
                      <c:pt idx="148">
                        <c:v>55.896060090830417</c:v>
                      </c:pt>
                      <c:pt idx="149">
                        <c:v>55.950743332080819</c:v>
                      </c:pt>
                      <c:pt idx="150">
                        <c:v>56.004948432795274</c:v>
                      </c:pt>
                      <c:pt idx="151">
                        <c:v>56.058675177550754</c:v>
                      </c:pt>
                      <c:pt idx="152">
                        <c:v>56.11192349398366</c:v>
                      </c:pt>
                      <c:pt idx="153">
                        <c:v>56.164693462600354</c:v>
                      </c:pt>
                      <c:pt idx="154">
                        <c:v>56.216985276551782</c:v>
                      </c:pt>
                      <c:pt idx="155">
                        <c:v>56.268799301372354</c:v>
                      </c:pt>
                      <c:pt idx="156">
                        <c:v>56.320136034682946</c:v>
                      </c:pt>
                      <c:pt idx="157">
                        <c:v>56.370996125858284</c:v>
                      </c:pt>
                      <c:pt idx="158">
                        <c:v>56.421380335658668</c:v>
                      </c:pt>
                      <c:pt idx="159">
                        <c:v>56.471289595826349</c:v>
                      </c:pt>
                      <c:pt idx="160">
                        <c:v>56.520724968646277</c:v>
                      </c:pt>
                      <c:pt idx="161">
                        <c:v>56.569687656471864</c:v>
                      </c:pt>
                      <c:pt idx="162">
                        <c:v>56.618179011215382</c:v>
                      </c:pt>
                      <c:pt idx="163">
                        <c:v>56.666200493803551</c:v>
                      </c:pt>
                      <c:pt idx="164">
                        <c:v>56.713753733598054</c:v>
                      </c:pt>
                      <c:pt idx="165">
                        <c:v>56.76084048778155</c:v>
                      </c:pt>
                      <c:pt idx="166">
                        <c:v>56.807462660709056</c:v>
                      </c:pt>
                      <c:pt idx="167">
                        <c:v>56.853622263224914</c:v>
                      </c:pt>
                      <c:pt idx="168">
                        <c:v>56.899321471945598</c:v>
                      </c:pt>
                      <c:pt idx="169">
                        <c:v>56.94456258850856</c:v>
                      </c:pt>
                      <c:pt idx="170">
                        <c:v>56.989348048787143</c:v>
                      </c:pt>
                      <c:pt idx="171">
                        <c:v>57.033680432071989</c:v>
                      </c:pt>
                      <c:pt idx="172">
                        <c:v>57.077562420218939</c:v>
                      </c:pt>
                      <c:pt idx="173">
                        <c:v>57.12099685676386</c:v>
                      </c:pt>
                      <c:pt idx="174">
                        <c:v>57.163986706004373</c:v>
                      </c:pt>
                      <c:pt idx="175">
                        <c:v>57.206535072048979</c:v>
                      </c:pt>
                      <c:pt idx="176">
                        <c:v>57.248645157833593</c:v>
                      </c:pt>
                      <c:pt idx="177">
                        <c:v>57.290320324105956</c:v>
                      </c:pt>
                      <c:pt idx="178">
                        <c:v>57.331564048377928</c:v>
                      </c:pt>
                      <c:pt idx="179">
                        <c:v>57.372379933846176</c:v>
                      </c:pt>
                      <c:pt idx="180">
                        <c:v>57.412771718281462</c:v>
                      </c:pt>
                      <c:pt idx="181">
                        <c:v>57.452743232886554</c:v>
                      </c:pt>
                      <c:pt idx="182">
                        <c:v>57.492298461123539</c:v>
                      </c:pt>
                      <c:pt idx="183">
                        <c:v>57.531441497510365</c:v>
                      </c:pt>
                      <c:pt idx="184">
                        <c:v>57.570176566387254</c:v>
                      </c:pt>
                      <c:pt idx="185">
                        <c:v>57.608507980652981</c:v>
                      </c:pt>
                      <c:pt idx="186">
                        <c:v>57.64644020047168</c:v>
                      </c:pt>
                      <c:pt idx="187">
                        <c:v>57.683977791950291</c:v>
                      </c:pt>
                      <c:pt idx="188">
                        <c:v>57.721125435786924</c:v>
                      </c:pt>
                      <c:pt idx="189">
                        <c:v>57.757887935890665</c:v>
                      </c:pt>
                      <c:pt idx="190">
                        <c:v>57.794270177973132</c:v>
                      </c:pt>
                      <c:pt idx="191">
                        <c:v>57.8302771881119</c:v>
                      </c:pt>
                      <c:pt idx="192">
                        <c:v>57.865914091286577</c:v>
                      </c:pt>
                      <c:pt idx="193">
                        <c:v>57.901186129887428</c:v>
                      </c:pt>
                      <c:pt idx="194">
                        <c:v>57.936098622197335</c:v>
                      </c:pt>
                      <c:pt idx="195">
                        <c:v>57.970657020847177</c:v>
                      </c:pt>
                      <c:pt idx="196">
                        <c:v>58.004866871245156</c:v>
                      </c:pt>
                      <c:pt idx="197">
                        <c:v>58.03873381998045</c:v>
                      </c:pt>
                      <c:pt idx="198">
                        <c:v>58.072263623201586</c:v>
                      </c:pt>
                      <c:pt idx="199">
                        <c:v>58.105462104969831</c:v>
                      </c:pt>
                      <c:pt idx="200">
                        <c:v>58.138335215588242</c:v>
                      </c:pt>
                      <c:pt idx="201">
                        <c:v>58.170888989906558</c:v>
                      </c:pt>
                      <c:pt idx="202">
                        <c:v>58.203129565602481</c:v>
                      </c:pt>
                      <c:pt idx="203">
                        <c:v>58.235063141439745</c:v>
                      </c:pt>
                      <c:pt idx="204">
                        <c:v>58.266696035503436</c:v>
                      </c:pt>
                      <c:pt idx="205">
                        <c:v>58.298034643412912</c:v>
                      </c:pt>
                      <c:pt idx="206">
                        <c:v>58.329085446512877</c:v>
                      </c:pt>
                      <c:pt idx="207">
                        <c:v>58.359855020043014</c:v>
                      </c:pt>
                      <c:pt idx="208">
                        <c:v>58.390349991286634</c:v>
                      </c:pt>
                      <c:pt idx="209">
                        <c:v>58.420577097698704</c:v>
                      </c:pt>
                      <c:pt idx="210">
                        <c:v>58.450543145013953</c:v>
                      </c:pt>
                      <c:pt idx="211">
                        <c:v>58.480255015335281</c:v>
                      </c:pt>
                      <c:pt idx="212">
                        <c:v>58.509719675203144</c:v>
                      </c:pt>
                      <c:pt idx="213">
                        <c:v>58.53894413364614</c:v>
                      </c:pt>
                      <c:pt idx="214">
                        <c:v>58.567935500213622</c:v>
                      </c:pt>
                      <c:pt idx="215">
                        <c:v>58.596700942990537</c:v>
                      </c:pt>
                      <c:pt idx="216">
                        <c:v>58.62524770659509</c:v>
                      </c:pt>
                      <c:pt idx="217">
                        <c:v>58.653583070159797</c:v>
                      </c:pt>
                      <c:pt idx="218">
                        <c:v>58.681714405296262</c:v>
                      </c:pt>
                      <c:pt idx="219">
                        <c:v>58.709649134044405</c:v>
                      </c:pt>
                      <c:pt idx="220">
                        <c:v>58.73739473680638</c:v>
                      </c:pt>
                      <c:pt idx="221">
                        <c:v>58.764958760265969</c:v>
                      </c:pt>
                      <c:pt idx="222">
                        <c:v>58.792348775293767</c:v>
                      </c:pt>
                      <c:pt idx="223">
                        <c:v>58.819572434838776</c:v>
                      </c:pt>
                      <c:pt idx="224">
                        <c:v>58.846637431806876</c:v>
                      </c:pt>
                      <c:pt idx="225">
                        <c:v>58.87355151692676</c:v>
                      </c:pt>
                      <c:pt idx="226">
                        <c:v>58.900322456603824</c:v>
                      </c:pt>
                      <c:pt idx="227">
                        <c:v>58.926958090762497</c:v>
                      </c:pt>
                      <c:pt idx="228">
                        <c:v>58.953466290677667</c:v>
                      </c:pt>
                      <c:pt idx="229">
                        <c:v>58.979854966795656</c:v>
                      </c:pt>
                      <c:pt idx="230">
                        <c:v>59.006132076545192</c:v>
                      </c:pt>
                      <c:pt idx="231">
                        <c:v>59.032305582139188</c:v>
                      </c:pt>
                      <c:pt idx="232">
                        <c:v>59.058383508367591</c:v>
                      </c:pt>
                      <c:pt idx="233">
                        <c:v>59.11028484147252</c:v>
                      </c:pt>
                      <c:pt idx="234">
                        <c:v>59.136124410837624</c:v>
                      </c:pt>
                      <c:pt idx="235">
                        <c:v>59.161900741347111</c:v>
                      </c:pt>
                      <c:pt idx="236">
                        <c:v>59.187621977299237</c:v>
                      </c:pt>
                      <c:pt idx="237">
                        <c:v>59.21329628217223</c:v>
                      </c:pt>
                      <c:pt idx="238">
                        <c:v>59.238931846370903</c:v>
                      </c:pt>
                      <c:pt idx="239">
                        <c:v>59.264536844968816</c:v>
                      </c:pt>
                      <c:pt idx="240">
                        <c:v>59.290119495446653</c:v>
                      </c:pt>
                      <c:pt idx="241">
                        <c:v>59.315688015427298</c:v>
                      </c:pt>
                      <c:pt idx="242">
                        <c:v>59.341250640408234</c:v>
                      </c:pt>
                      <c:pt idx="243">
                        <c:v>59.366815581491679</c:v>
                      </c:pt>
                      <c:pt idx="244">
                        <c:v>59.392391083113267</c:v>
                      </c:pt>
                      <c:pt idx="245">
                        <c:v>59.41798538076965</c:v>
                      </c:pt>
                      <c:pt idx="246">
                        <c:v>59.443606708745548</c:v>
                      </c:pt>
                      <c:pt idx="247">
                        <c:v>59.469263307841011</c:v>
                      </c:pt>
                      <c:pt idx="248">
                        <c:v>59.494963383099261</c:v>
                      </c:pt>
                      <c:pt idx="249">
                        <c:v>59.520715161535826</c:v>
                      </c:pt>
                      <c:pt idx="250">
                        <c:v>59.546526849869309</c:v>
                      </c:pt>
                      <c:pt idx="251">
                        <c:v>59.572406652254692</c:v>
                      </c:pt>
                      <c:pt idx="252">
                        <c:v>59.598362728019403</c:v>
                      </c:pt>
                      <c:pt idx="253">
                        <c:v>59.624403249402867</c:v>
                      </c:pt>
                      <c:pt idx="254">
                        <c:v>59.650536359300126</c:v>
                      </c:pt>
                      <c:pt idx="255">
                        <c:v>59.676770179009992</c:v>
                      </c:pt>
                      <c:pt idx="256">
                        <c:v>59.703112815988391</c:v>
                      </c:pt>
                      <c:pt idx="257">
                        <c:v>59.729572321607321</c:v>
                      </c:pt>
                      <c:pt idx="258">
                        <c:v>59.756156748920127</c:v>
                      </c:pt>
                      <c:pt idx="259">
                        <c:v>59.782874110433568</c:v>
                      </c:pt>
                      <c:pt idx="260">
                        <c:v>59.809732395887181</c:v>
                      </c:pt>
                      <c:pt idx="261">
                        <c:v>59.836739530040639</c:v>
                      </c:pt>
                      <c:pt idx="262">
                        <c:v>59.863903430469485</c:v>
                      </c:pt>
                      <c:pt idx="263">
                        <c:v>59.891231965369911</c:v>
                      </c:pt>
                      <c:pt idx="264">
                        <c:v>59.918732961373031</c:v>
                      </c:pt>
                      <c:pt idx="265">
                        <c:v>59.946414211369273</c:v>
                      </c:pt>
                      <c:pt idx="266">
                        <c:v>59.974283432343405</c:v>
                      </c:pt>
                      <c:pt idx="267">
                        <c:v>60.002348323220673</c:v>
                      </c:pt>
                      <c:pt idx="268">
                        <c:v>60.030616522724657</c:v>
                      </c:pt>
                      <c:pt idx="269">
                        <c:v>60.059095627247359</c:v>
                      </c:pt>
                      <c:pt idx="270">
                        <c:v>60.087793148732032</c:v>
                      </c:pt>
                      <c:pt idx="271">
                        <c:v>60.116716572569274</c:v>
                      </c:pt>
                      <c:pt idx="272">
                        <c:v>60.145873315506925</c:v>
                      </c:pt>
                      <c:pt idx="273">
                        <c:v>60.175270733574315</c:v>
                      </c:pt>
                      <c:pt idx="274">
                        <c:v>60.204916130021303</c:v>
                      </c:pt>
                      <c:pt idx="275">
                        <c:v>60.234816713272643</c:v>
                      </c:pt>
                      <c:pt idx="276">
                        <c:v>60.264979654898248</c:v>
                      </c:pt>
                      <c:pt idx="277">
                        <c:v>60.295412047599832</c:v>
                      </c:pt>
                      <c:pt idx="278">
                        <c:v>60.326120913214289</c:v>
                      </c:pt>
                      <c:pt idx="279">
                        <c:v>60.35711321073456</c:v>
                      </c:pt>
                      <c:pt idx="280">
                        <c:v>60.388395794348249</c:v>
                      </c:pt>
                      <c:pt idx="281">
                        <c:v>60.41997547149461</c:v>
                      </c:pt>
                      <c:pt idx="282">
                        <c:v>60.451858960940342</c:v>
                      </c:pt>
                      <c:pt idx="283">
                        <c:v>60.484052910874674</c:v>
                      </c:pt>
                      <c:pt idx="284">
                        <c:v>60.516563857024238</c:v>
                      </c:pt>
                      <c:pt idx="285">
                        <c:v>60.549398280788083</c:v>
                      </c:pt>
                      <c:pt idx="286">
                        <c:v>60.582562567393552</c:v>
                      </c:pt>
                      <c:pt idx="287">
                        <c:v>60.616063014073156</c:v>
                      </c:pt>
                      <c:pt idx="288">
                        <c:v>60.649905838263194</c:v>
                      </c:pt>
                      <c:pt idx="289">
                        <c:v>60.684097135824288</c:v>
                      </c:pt>
                      <c:pt idx="290">
                        <c:v>60.718642939284585</c:v>
                      </c:pt>
                      <c:pt idx="291">
                        <c:v>60.7535491761058</c:v>
                      </c:pt>
                      <c:pt idx="292">
                        <c:v>60.788821686972639</c:v>
                      </c:pt>
                      <c:pt idx="293">
                        <c:v>60.824466184106065</c:v>
                      </c:pt>
                      <c:pt idx="294">
                        <c:v>60.86048830960079</c:v>
                      </c:pt>
                      <c:pt idx="295">
                        <c:v>60.896893593787368</c:v>
                      </c:pt>
                      <c:pt idx="296">
                        <c:v>60.933687463619343</c:v>
                      </c:pt>
                      <c:pt idx="297">
                        <c:v>60.9708752510859</c:v>
                      </c:pt>
                      <c:pt idx="298">
                        <c:v>61.008462151650335</c:v>
                      </c:pt>
                      <c:pt idx="299">
                        <c:v>61.046453282714729</c:v>
                      </c:pt>
                      <c:pt idx="300">
                        <c:v>61.084853642111327</c:v>
                      </c:pt>
                      <c:pt idx="301">
                        <c:v>61.123668126620856</c:v>
                      </c:pt>
                      <c:pt idx="302">
                        <c:v>61.162901490518266</c:v>
                      </c:pt>
                      <c:pt idx="303">
                        <c:v>61.202558404146174</c:v>
                      </c:pt>
                      <c:pt idx="304">
                        <c:v>61.242643412516436</c:v>
                      </c:pt>
                      <c:pt idx="305">
                        <c:v>61.283160943940182</c:v>
                      </c:pt>
                      <c:pt idx="306">
                        <c:v>61.324115318686616</c:v>
                      </c:pt>
                      <c:pt idx="307">
                        <c:v>61.36551070767095</c:v>
                      </c:pt>
                      <c:pt idx="308">
                        <c:v>61.407351191171884</c:v>
                      </c:pt>
                      <c:pt idx="309">
                        <c:v>61.449640717578738</c:v>
                      </c:pt>
                      <c:pt idx="310">
                        <c:v>61.492383122168839</c:v>
                      </c:pt>
                      <c:pt idx="311">
                        <c:v>61.535582085915209</c:v>
                      </c:pt>
                      <c:pt idx="312">
                        <c:v>61.57924119432505</c:v>
                      </c:pt>
                      <c:pt idx="313">
                        <c:v>61.623363896309186</c:v>
                      </c:pt>
                      <c:pt idx="314">
                        <c:v>61.667953513082843</c:v>
                      </c:pt>
                      <c:pt idx="315">
                        <c:v>61.713013247098026</c:v>
                      </c:pt>
                      <c:pt idx="316">
                        <c:v>61.75854614100767</c:v>
                      </c:pt>
                      <c:pt idx="317">
                        <c:v>61.804555136661996</c:v>
                      </c:pt>
                      <c:pt idx="318">
                        <c:v>61.851043034137156</c:v>
                      </c:pt>
                      <c:pt idx="319">
                        <c:v>61.89801251079664</c:v>
                      </c:pt>
                      <c:pt idx="320">
                        <c:v>61.945466080385373</c:v>
                      </c:pt>
                      <c:pt idx="321">
                        <c:v>61.993406152156979</c:v>
                      </c:pt>
                      <c:pt idx="322">
                        <c:v>62.041834990034467</c:v>
                      </c:pt>
                      <c:pt idx="323">
                        <c:v>62.090754721804238</c:v>
                      </c:pt>
                      <c:pt idx="324">
                        <c:v>62.140167348344079</c:v>
                      </c:pt>
                      <c:pt idx="325">
                        <c:v>62.190074702884921</c:v>
                      </c:pt>
                      <c:pt idx="326">
                        <c:v>62.240478510306822</c:v>
                      </c:pt>
                      <c:pt idx="327">
                        <c:v>62.291380346469246</c:v>
                      </c:pt>
                      <c:pt idx="328">
                        <c:v>62.342781657575877</c:v>
                      </c:pt>
                      <c:pt idx="329">
                        <c:v>62.394683719574068</c:v>
                      </c:pt>
                      <c:pt idx="330">
                        <c:v>62.447087697589097</c:v>
                      </c:pt>
                      <c:pt idx="331">
                        <c:v>62.499994605393439</c:v>
                      </c:pt>
                      <c:pt idx="332">
                        <c:v>62.553405314911167</c:v>
                      </c:pt>
                      <c:pt idx="333">
                        <c:v>62.60732056575759</c:v>
                      </c:pt>
                      <c:pt idx="334">
                        <c:v>62.661740924814218</c:v>
                      </c:pt>
                      <c:pt idx="335">
                        <c:v>62.716666845839285</c:v>
                      </c:pt>
                      <c:pt idx="336">
                        <c:v>62.772098629113906</c:v>
                      </c:pt>
                      <c:pt idx="337">
                        <c:v>62.828036441123828</c:v>
                      </c:pt>
                      <c:pt idx="338">
                        <c:v>62.884480274277074</c:v>
                      </c:pt>
                      <c:pt idx="339">
                        <c:v>62.941430006657455</c:v>
                      </c:pt>
                      <c:pt idx="340">
                        <c:v>62.998885361813912</c:v>
                      </c:pt>
                      <c:pt idx="341">
                        <c:v>63.056845918586077</c:v>
                      </c:pt>
                      <c:pt idx="342">
                        <c:v>63.115311120965686</c:v>
                      </c:pt>
                      <c:pt idx="343">
                        <c:v>63.174280237994353</c:v>
                      </c:pt>
                      <c:pt idx="344">
                        <c:v>63.233752423697204</c:v>
                      </c:pt>
                      <c:pt idx="345">
                        <c:v>63.293726677053023</c:v>
                      </c:pt>
                      <c:pt idx="346">
                        <c:v>63.354201852000323</c:v>
                      </c:pt>
                      <c:pt idx="347">
                        <c:v>63.415176667479848</c:v>
                      </c:pt>
                      <c:pt idx="348">
                        <c:v>63.476649667513136</c:v>
                      </c:pt>
                      <c:pt idx="349">
                        <c:v>63.538619281317452</c:v>
                      </c:pt>
                      <c:pt idx="350">
                        <c:v>63.601083783456815</c:v>
                      </c:pt>
                      <c:pt idx="351">
                        <c:v>63.664041314029241</c:v>
                      </c:pt>
                      <c:pt idx="352">
                        <c:v>63.727489838890165</c:v>
                      </c:pt>
                      <c:pt idx="353">
                        <c:v>63.79142720991198</c:v>
                      </c:pt>
                      <c:pt idx="354">
                        <c:v>63.855851125279557</c:v>
                      </c:pt>
                      <c:pt idx="355">
                        <c:v>63.920759139821868</c:v>
                      </c:pt>
                      <c:pt idx="356">
                        <c:v>63.986148675379482</c:v>
                      </c:pt>
                      <c:pt idx="357">
                        <c:v>64.052016981208041</c:v>
                      </c:pt>
                      <c:pt idx="358">
                        <c:v>64.118361194417304</c:v>
                      </c:pt>
                      <c:pt idx="359">
                        <c:v>64.18517830044604</c:v>
                      </c:pt>
                      <c:pt idx="360">
                        <c:v>64.252465153572587</c:v>
                      </c:pt>
                      <c:pt idx="361">
                        <c:v>64.320218437460625</c:v>
                      </c:pt>
                      <c:pt idx="362">
                        <c:v>64.388434725740552</c:v>
                      </c:pt>
                      <c:pt idx="363">
                        <c:v>64.457110442625961</c:v>
                      </c:pt>
                      <c:pt idx="364">
                        <c:v>64.526241873565269</c:v>
                      </c:pt>
                      <c:pt idx="365">
                        <c:v>64.595825175928297</c:v>
                      </c:pt>
                      <c:pt idx="366">
                        <c:v>64.665856339727654</c:v>
                      </c:pt>
                      <c:pt idx="367">
                        <c:v>64.736331248374697</c:v>
                      </c:pt>
                      <c:pt idx="368">
                        <c:v>64.807245639470054</c:v>
                      </c:pt>
                      <c:pt idx="369">
                        <c:v>64.878595125628436</c:v>
                      </c:pt>
                      <c:pt idx="370">
                        <c:v>64.950375155337468</c:v>
                      </c:pt>
                      <c:pt idx="371">
                        <c:v>65.022581073850489</c:v>
                      </c:pt>
                      <c:pt idx="372">
                        <c:v>65.095208084113125</c:v>
                      </c:pt>
                      <c:pt idx="373">
                        <c:v>65.168251257723284</c:v>
                      </c:pt>
                      <c:pt idx="374">
                        <c:v>65.315565740631968</c:v>
                      </c:pt>
                      <c:pt idx="375">
                        <c:v>65.389826535492418</c:v>
                      </c:pt>
                      <c:pt idx="376">
                        <c:v>65.464482486975186</c:v>
                      </c:pt>
                      <c:pt idx="377">
                        <c:v>65.539528035496588</c:v>
                      </c:pt>
                      <c:pt idx="378">
                        <c:v>65.614957466576143</c:v>
                      </c:pt>
                      <c:pt idx="379">
                        <c:v>65.690764972024397</c:v>
                      </c:pt>
                      <c:pt idx="380">
                        <c:v>65.766944611162458</c:v>
                      </c:pt>
                      <c:pt idx="381">
                        <c:v>65.84349032207281</c:v>
                      </c:pt>
                      <c:pt idx="382">
                        <c:v>65.920395932880893</c:v>
                      </c:pt>
                      <c:pt idx="383">
                        <c:v>65.997655123067545</c:v>
                      </c:pt>
                      <c:pt idx="384">
                        <c:v>66.075261484811719</c:v>
                      </c:pt>
                      <c:pt idx="385">
                        <c:v>66.153208484363176</c:v>
                      </c:pt>
                      <c:pt idx="386">
                        <c:v>66.231489483445088</c:v>
                      </c:pt>
                      <c:pt idx="387">
                        <c:v>66.310097700685859</c:v>
                      </c:pt>
                      <c:pt idx="388">
                        <c:v>66.389026273080106</c:v>
                      </c:pt>
                      <c:pt idx="389">
                        <c:v>66.468268217478339</c:v>
                      </c:pt>
                      <c:pt idx="390">
                        <c:v>66.547816442105045</c:v>
                      </c:pt>
                      <c:pt idx="391">
                        <c:v>66.627663758104831</c:v>
                      </c:pt>
                      <c:pt idx="392">
                        <c:v>66.707802841116035</c:v>
                      </c:pt>
                      <c:pt idx="393">
                        <c:v>66.788226292872011</c:v>
                      </c:pt>
                      <c:pt idx="394">
                        <c:v>66.868926602828878</c:v>
                      </c:pt>
                      <c:pt idx="395">
                        <c:v>67.031127263737602</c:v>
                      </c:pt>
                      <c:pt idx="396">
                        <c:v>67.112612087237196</c:v>
                      </c:pt>
                      <c:pt idx="397">
                        <c:v>67.276311217845631</c:v>
                      </c:pt>
                      <c:pt idx="398">
                        <c:v>67.35850944979974</c:v>
                      </c:pt>
                      <c:pt idx="399">
                        <c:v>67.440929234613179</c:v>
                      </c:pt>
                      <c:pt idx="400">
                        <c:v>67.523562315234273</c:v>
                      </c:pt>
                      <c:pt idx="401">
                        <c:v>67.606400338132644</c:v>
                      </c:pt>
                      <c:pt idx="402">
                        <c:v>67.689434875174243</c:v>
                      </c:pt>
                      <c:pt idx="403">
                        <c:v>67.772657385518968</c:v>
                      </c:pt>
                      <c:pt idx="404">
                        <c:v>67.856059277540368</c:v>
                      </c:pt>
                      <c:pt idx="405">
                        <c:v>67.939631870766462</c:v>
                      </c:pt>
                      <c:pt idx="406">
                        <c:v>68.023366407841934</c:v>
                      </c:pt>
                      <c:pt idx="407">
                        <c:v>68.107254066510649</c:v>
                      </c:pt>
                      <c:pt idx="408">
                        <c:v>68.191285921618444</c:v>
                      </c:pt>
                      <c:pt idx="409">
                        <c:v>68.275453007135468</c:v>
                      </c:pt>
                      <c:pt idx="410">
                        <c:v>68.35974627819769</c:v>
                      </c:pt>
                      <c:pt idx="411">
                        <c:v>68.444156623167004</c:v>
                      </c:pt>
                      <c:pt idx="412">
                        <c:v>68.528674875709669</c:v>
                      </c:pt>
                      <c:pt idx="413">
                        <c:v>68.613291776892339</c:v>
                      </c:pt>
                      <c:pt idx="414">
                        <c:v>68.697998037295221</c:v>
                      </c:pt>
                      <c:pt idx="415">
                        <c:v>68.952559127172549</c:v>
                      </c:pt>
                      <c:pt idx="416">
                        <c:v>69.037528695414281</c:v>
                      </c:pt>
                      <c:pt idx="417">
                        <c:v>69.207584304622628</c:v>
                      </c:pt>
                      <c:pt idx="418">
                        <c:v>69.29265107621238</c:v>
                      </c:pt>
                      <c:pt idx="419">
                        <c:v>69.377730883015587</c:v>
                      </c:pt>
                      <c:pt idx="420">
                        <c:v>69.462813988916494</c:v>
                      </c:pt>
                      <c:pt idx="421">
                        <c:v>69.547890609278966</c:v>
                      </c:pt>
                      <c:pt idx="422">
                        <c:v>69.802983190682198</c:v>
                      </c:pt>
                      <c:pt idx="423">
                        <c:v>69.887935331744302</c:v>
                      </c:pt>
                      <c:pt idx="424">
                        <c:v>69.972831566050019</c:v>
                      </c:pt>
                      <c:pt idx="425">
                        <c:v>70.057661935843257</c:v>
                      </c:pt>
                      <c:pt idx="426">
                        <c:v>70.142416430937786</c:v>
                      </c:pt>
                      <c:pt idx="427">
                        <c:v>70.227085051051006</c:v>
                      </c:pt>
                      <c:pt idx="428">
                        <c:v>70.311657768144585</c:v>
                      </c:pt>
                      <c:pt idx="429">
                        <c:v>70.39612454877188</c:v>
                      </c:pt>
                      <c:pt idx="430">
                        <c:v>70.480475316431111</c:v>
                      </c:pt>
                      <c:pt idx="431">
                        <c:v>70.564700013924224</c:v>
                      </c:pt>
                      <c:pt idx="432">
                        <c:v>70.648788565720409</c:v>
                      </c:pt>
                      <c:pt idx="433">
                        <c:v>70.732730890324007</c:v>
                      </c:pt>
                      <c:pt idx="434">
                        <c:v>70.816516912646122</c:v>
                      </c:pt>
                      <c:pt idx="435">
                        <c:v>70.900136526379498</c:v>
                      </c:pt>
                      <c:pt idx="436">
                        <c:v>70.983579656375838</c:v>
                      </c:pt>
                      <c:pt idx="437">
                        <c:v>71.149896154637531</c:v>
                      </c:pt>
                      <c:pt idx="438">
                        <c:v>71.232749369823225</c:v>
                      </c:pt>
                      <c:pt idx="439">
                        <c:v>71.397795461156889</c:v>
                      </c:pt>
                      <c:pt idx="440">
                        <c:v>71.561894232448267</c:v>
                      </c:pt>
                      <c:pt idx="441">
                        <c:v>71.643563351927313</c:v>
                      </c:pt>
                      <c:pt idx="442">
                        <c:v>71.724965666322561</c:v>
                      </c:pt>
                      <c:pt idx="443">
                        <c:v>71.806091233000785</c:v>
                      </c:pt>
                      <c:pt idx="444">
                        <c:v>71.886930146648893</c:v>
                      </c:pt>
                      <c:pt idx="445">
                        <c:v>71.967472501638198</c:v>
                      </c:pt>
                      <c:pt idx="446">
                        <c:v>72.047708454384164</c:v>
                      </c:pt>
                      <c:pt idx="447">
                        <c:v>72.127628185700488</c:v>
                      </c:pt>
                      <c:pt idx="448">
                        <c:v>72.207221913147549</c:v>
                      </c:pt>
                      <c:pt idx="449">
                        <c:v>72.286479903374357</c:v>
                      </c:pt>
                      <c:pt idx="450">
                        <c:v>72.365392434453241</c:v>
                      </c:pt>
                      <c:pt idx="451">
                        <c:v>72.443949858207219</c:v>
                      </c:pt>
                      <c:pt idx="452">
                        <c:v>72.522142562529183</c:v>
                      </c:pt>
                      <c:pt idx="453">
                        <c:v>72.599960993692221</c:v>
                      </c:pt>
                      <c:pt idx="454">
                        <c:v>72.67739561865082</c:v>
                      </c:pt>
                      <c:pt idx="455">
                        <c:v>72.754436987332255</c:v>
                      </c:pt>
                      <c:pt idx="456">
                        <c:v>72.831075694917644</c:v>
                      </c:pt>
                      <c:pt idx="457">
                        <c:v>72.907302394111937</c:v>
                      </c:pt>
                      <c:pt idx="458">
                        <c:v>72.983107807402703</c:v>
                      </c:pt>
                      <c:pt idx="459">
                        <c:v>73.058482689306715</c:v>
                      </c:pt>
                      <c:pt idx="460">
                        <c:v>73.1334178886042</c:v>
                      </c:pt>
                      <c:pt idx="461">
                        <c:v>73.207904310559798</c:v>
                      </c:pt>
                      <c:pt idx="462">
                        <c:v>73.28193293913013</c:v>
                      </c:pt>
                      <c:pt idx="463">
                        <c:v>73.355494799157142</c:v>
                      </c:pt>
                      <c:pt idx="464">
                        <c:v>73.428581018546794</c:v>
                      </c:pt>
                      <c:pt idx="465">
                        <c:v>73.501182790432537</c:v>
                      </c:pt>
                      <c:pt idx="466">
                        <c:v>73.573291385323202</c:v>
                      </c:pt>
                      <c:pt idx="467">
                        <c:v>73.644898163234558</c:v>
                      </c:pt>
                      <c:pt idx="468">
                        <c:v>73.715994535804185</c:v>
                      </c:pt>
                      <c:pt idx="469">
                        <c:v>73.786572028389131</c:v>
                      </c:pt>
                      <c:pt idx="470">
                        <c:v>73.856622242145789</c:v>
                      </c:pt>
                      <c:pt idx="471">
                        <c:v>73.926136866091468</c:v>
                      </c:pt>
                      <c:pt idx="472">
                        <c:v>73.995107689147446</c:v>
                      </c:pt>
                      <c:pt idx="473">
                        <c:v>74.06352656216248</c:v>
                      </c:pt>
                      <c:pt idx="474">
                        <c:v>74.131385459916871</c:v>
                      </c:pt>
                      <c:pt idx="475">
                        <c:v>74.198676443106066</c:v>
                      </c:pt>
                      <c:pt idx="476">
                        <c:v>74.265391680303907</c:v>
                      </c:pt>
                      <c:pt idx="477">
                        <c:v>74.331523409904293</c:v>
                      </c:pt>
                      <c:pt idx="478">
                        <c:v>74.39706400204166</c:v>
                      </c:pt>
                      <c:pt idx="479">
                        <c:v>74.462005920489005</c:v>
                      </c:pt>
                      <c:pt idx="480">
                        <c:v>74.526341734533631</c:v>
                      </c:pt>
                      <c:pt idx="481">
                        <c:v>74.590064130829674</c:v>
                      </c:pt>
                      <c:pt idx="482">
                        <c:v>74.653165875227344</c:v>
                      </c:pt>
                      <c:pt idx="483">
                        <c:v>74.715639874578116</c:v>
                      </c:pt>
                      <c:pt idx="484">
                        <c:v>74.777479138515844</c:v>
                      </c:pt>
                      <c:pt idx="485">
                        <c:v>74.838676801212799</c:v>
                      </c:pt>
                      <c:pt idx="486">
                        <c:v>74.899226083110662</c:v>
                      </c:pt>
                      <c:pt idx="487">
                        <c:v>74.959120352626087</c:v>
                      </c:pt>
                      <c:pt idx="488">
                        <c:v>75.018353087829865</c:v>
                      </c:pt>
                      <c:pt idx="489">
                        <c:v>75.076917888099985</c:v>
                      </c:pt>
                      <c:pt idx="490">
                        <c:v>75.134808485747726</c:v>
                      </c:pt>
                      <c:pt idx="491">
                        <c:v>75.192018707616569</c:v>
                      </c:pt>
                      <c:pt idx="492">
                        <c:v>75.248542536653389</c:v>
                      </c:pt>
                      <c:pt idx="493">
                        <c:v>75.304374073451825</c:v>
                      </c:pt>
                      <c:pt idx="494">
                        <c:v>75.359507557767188</c:v>
                      </c:pt>
                      <c:pt idx="495">
                        <c:v>75.413937330002554</c:v>
                      </c:pt>
                      <c:pt idx="496">
                        <c:v>75.467657892665898</c:v>
                      </c:pt>
                      <c:pt idx="497">
                        <c:v>75.725439234885798</c:v>
                      </c:pt>
                      <c:pt idx="498">
                        <c:v>75.774796456752568</c:v>
                      </c:pt>
                      <c:pt idx="499">
                        <c:v>75.823409741661038</c:v>
                      </c:pt>
                      <c:pt idx="500">
                        <c:v>75.918386987236318</c:v>
                      </c:pt>
                      <c:pt idx="501">
                        <c:v>75.964742586998852</c:v>
                      </c:pt>
                      <c:pt idx="502">
                        <c:v>76.010337500257307</c:v>
                      </c:pt>
                      <c:pt idx="503">
                        <c:v>76.055167917372529</c:v>
                      </c:pt>
                      <c:pt idx="504">
                        <c:v>76.099230146951712</c:v>
                      </c:pt>
                      <c:pt idx="505">
                        <c:v>76.142520676864279</c:v>
                      </c:pt>
                      <c:pt idx="506">
                        <c:v>76.185036135223484</c:v>
                      </c:pt>
                      <c:pt idx="507">
                        <c:v>76.226773311334767</c:v>
                      </c:pt>
                      <c:pt idx="508">
                        <c:v>76.26772911660926</c:v>
                      </c:pt>
                      <c:pt idx="509">
                        <c:v>76.307900645443482</c:v>
                      </c:pt>
                      <c:pt idx="510">
                        <c:v>76.347285136064187</c:v>
                      </c:pt>
                      <c:pt idx="511">
                        <c:v>76.385879981338462</c:v>
                      </c:pt>
                      <c:pt idx="512">
                        <c:v>76.423682739548724</c:v>
                      </c:pt>
                      <c:pt idx="513">
                        <c:v>76.460691095132617</c:v>
                      </c:pt>
                      <c:pt idx="514">
                        <c:v>76.496902919387566</c:v>
                      </c:pt>
                      <c:pt idx="515">
                        <c:v>76.532316231139646</c:v>
                      </c:pt>
                      <c:pt idx="516">
                        <c:v>76.566929217376639</c:v>
                      </c:pt>
                      <c:pt idx="517">
                        <c:v>76.600740193845539</c:v>
                      </c:pt>
                      <c:pt idx="518">
                        <c:v>76.633747665613569</c:v>
                      </c:pt>
                      <c:pt idx="519">
                        <c:v>76.665950287593304</c:v>
                      </c:pt>
                      <c:pt idx="520">
                        <c:v>76.6973468750314</c:v>
                      </c:pt>
                      <c:pt idx="521">
                        <c:v>76.72793641396072</c:v>
                      </c:pt>
                      <c:pt idx="522">
                        <c:v>76.757718021616114</c:v>
                      </c:pt>
                      <c:pt idx="523">
                        <c:v>76.786691006813356</c:v>
                      </c:pt>
                      <c:pt idx="524">
                        <c:v>76.814854830291253</c:v>
                      </c:pt>
                      <c:pt idx="525">
                        <c:v>76.842209125017135</c:v>
                      </c:pt>
                      <c:pt idx="526">
                        <c:v>76.868753656455027</c:v>
                      </c:pt>
                      <c:pt idx="527">
                        <c:v>76.943529027730278</c:v>
                      </c:pt>
                      <c:pt idx="528">
                        <c:v>76.966835667908086</c:v>
                      </c:pt>
                      <c:pt idx="529">
                        <c:v>76.989333916365553</c:v>
                      </c:pt>
                      <c:pt idx="530">
                        <c:v>77.011024547104327</c:v>
                      </c:pt>
                      <c:pt idx="531">
                        <c:v>77.031908487461067</c:v>
                      </c:pt>
                      <c:pt idx="532">
                        <c:v>77.0519868280781</c:v>
                      </c:pt>
                      <c:pt idx="533">
                        <c:v>77.071260832836941</c:v>
                      </c:pt>
                      <c:pt idx="534">
                        <c:v>77.089731898754081</c:v>
                      </c:pt>
                      <c:pt idx="535">
                        <c:v>77.107401615839947</c:v>
                      </c:pt>
                      <c:pt idx="536">
                        <c:v>77.124271726920298</c:v>
                      </c:pt>
                      <c:pt idx="537">
                        <c:v>77.140344147420336</c:v>
                      </c:pt>
                      <c:pt idx="538">
                        <c:v>77.155620925111791</c:v>
                      </c:pt>
                      <c:pt idx="539">
                        <c:v>77.170104299822768</c:v>
                      </c:pt>
                      <c:pt idx="540">
                        <c:v>77.183796663110414</c:v>
                      </c:pt>
                      <c:pt idx="541">
                        <c:v>77.196700567896656</c:v>
                      </c:pt>
                      <c:pt idx="542">
                        <c:v>77.208818738066839</c:v>
                      </c:pt>
                      <c:pt idx="543">
                        <c:v>77.220154028031672</c:v>
                      </c:pt>
                      <c:pt idx="544">
                        <c:v>77.230709482252209</c:v>
                      </c:pt>
                      <c:pt idx="545">
                        <c:v>77.240488294728223</c:v>
                      </c:pt>
                      <c:pt idx="546">
                        <c:v>77.249493828450014</c:v>
                      </c:pt>
                      <c:pt idx="547">
                        <c:v>77.257729574813709</c:v>
                      </c:pt>
                      <c:pt idx="548">
                        <c:v>77.265199213000216</c:v>
                      </c:pt>
                      <c:pt idx="549">
                        <c:v>77.271906569318134</c:v>
                      </c:pt>
                      <c:pt idx="550">
                        <c:v>77.27785562651033</c:v>
                      </c:pt>
                      <c:pt idx="551">
                        <c:v>77.28305053302492</c:v>
                      </c:pt>
                      <c:pt idx="552">
                        <c:v>77.287495562250257</c:v>
                      </c:pt>
                      <c:pt idx="553">
                        <c:v>77.291195171714563</c:v>
                      </c:pt>
                      <c:pt idx="554">
                        <c:v>77.294153962249965</c:v>
                      </c:pt>
                      <c:pt idx="555">
                        <c:v>77.29637669712146</c:v>
                      </c:pt>
                      <c:pt idx="556">
                        <c:v>77.297868261120897</c:v>
                      </c:pt>
                      <c:pt idx="557">
                        <c:v>77.298633719625997</c:v>
                      </c:pt>
                      <c:pt idx="558">
                        <c:v>77.298678277624887</c:v>
                      </c:pt>
                      <c:pt idx="559">
                        <c:v>77.298007288706287</c:v>
                      </c:pt>
                      <c:pt idx="560">
                        <c:v>77.294540831176235</c:v>
                      </c:pt>
                      <c:pt idx="561">
                        <c:v>77.291756793179573</c:v>
                      </c:pt>
                      <c:pt idx="562">
                        <c:v>77.288280087238377</c:v>
                      </c:pt>
                      <c:pt idx="563">
                        <c:v>77.284116803609479</c:v>
                      </c:pt>
                      <c:pt idx="564">
                        <c:v>77.279273144382373</c:v>
                      </c:pt>
                      <c:pt idx="565">
                        <c:v>77.26757031916145</c:v>
                      </c:pt>
                      <c:pt idx="566">
                        <c:v>77.260724295156265</c:v>
                      </c:pt>
                      <c:pt idx="567">
                        <c:v>77.2532241968823</c:v>
                      </c:pt>
                      <c:pt idx="568">
                        <c:v>77.245076916295687</c:v>
                      </c:pt>
                      <c:pt idx="569">
                        <c:v>77.236289509244259</c:v>
                      </c:pt>
                      <c:pt idx="570">
                        <c:v>77.226869154034361</c:v>
                      </c:pt>
                      <c:pt idx="571">
                        <c:v>77.216823169967228</c:v>
                      </c:pt>
                      <c:pt idx="572">
                        <c:v>77.206158975845256</c:v>
                      </c:pt>
                      <c:pt idx="573">
                        <c:v>77.194884148448338</c:v>
                      </c:pt>
                      <c:pt idx="574">
                        <c:v>77.18300638098097</c:v>
                      </c:pt>
                      <c:pt idx="575">
                        <c:v>77.170533491490048</c:v>
                      </c:pt>
                      <c:pt idx="576">
                        <c:v>77.157473431254061</c:v>
                      </c:pt>
                      <c:pt idx="577">
                        <c:v>77.143834243143957</c:v>
                      </c:pt>
                      <c:pt idx="578">
                        <c:v>77.129624119955864</c:v>
                      </c:pt>
                      <c:pt idx="579">
                        <c:v>77.114851362716394</c:v>
                      </c:pt>
                      <c:pt idx="580">
                        <c:v>77.099524398960639</c:v>
                      </c:pt>
                      <c:pt idx="581">
                        <c:v>77.083651740983385</c:v>
                      </c:pt>
                      <c:pt idx="582">
                        <c:v>77.067242044063889</c:v>
                      </c:pt>
                      <c:pt idx="583">
                        <c:v>77.050304064664701</c:v>
                      </c:pt>
                      <c:pt idx="584">
                        <c:v>77.032846668604918</c:v>
                      </c:pt>
                      <c:pt idx="585">
                        <c:v>77.014878839208123</c:v>
                      </c:pt>
                      <c:pt idx="586">
                        <c:v>76.977448249936572</c:v>
                      </c:pt>
                      <c:pt idx="587">
                        <c:v>76.958003967220648</c:v>
                      </c:pt>
                      <c:pt idx="588">
                        <c:v>76.938086181612377</c:v>
                      </c:pt>
                      <c:pt idx="589">
                        <c:v>76.917704355328553</c:v>
                      </c:pt>
                      <c:pt idx="590">
                        <c:v>76.896868076474789</c:v>
                      </c:pt>
                      <c:pt idx="591">
                        <c:v>76.875587017029659</c:v>
                      </c:pt>
                      <c:pt idx="592">
                        <c:v>76.853870940807425</c:v>
                      </c:pt>
                      <c:pt idx="593">
                        <c:v>76.831729711399433</c:v>
                      </c:pt>
                      <c:pt idx="594">
                        <c:v>76.809173250094972</c:v>
                      </c:pt>
                      <c:pt idx="595">
                        <c:v>76.78621159378207</c:v>
                      </c:pt>
                      <c:pt idx="596">
                        <c:v>76.762854852828454</c:v>
                      </c:pt>
                      <c:pt idx="597">
                        <c:v>76.739113218943416</c:v>
                      </c:pt>
                      <c:pt idx="598">
                        <c:v>76.714996973020945</c:v>
                      </c:pt>
                      <c:pt idx="599">
                        <c:v>76.690516442964807</c:v>
                      </c:pt>
                      <c:pt idx="600">
                        <c:v>76.665682061495687</c:v>
                      </c:pt>
                      <c:pt idx="601">
                        <c:v>76.640504323941471</c:v>
                      </c:pt>
                      <c:pt idx="602">
                        <c:v>76.614993806010574</c:v>
                      </c:pt>
                      <c:pt idx="603">
                        <c:v>76.589161121549353</c:v>
                      </c:pt>
                      <c:pt idx="604">
                        <c:v>76.56301698028372</c:v>
                      </c:pt>
                      <c:pt idx="605">
                        <c:v>76.536572145545762</c:v>
                      </c:pt>
                      <c:pt idx="606">
                        <c:v>76.509837441985781</c:v>
                      </c:pt>
                      <c:pt idx="607">
                        <c:v>76.482823763270119</c:v>
                      </c:pt>
                      <c:pt idx="608">
                        <c:v>76.455542029765851</c:v>
                      </c:pt>
                      <c:pt idx="609">
                        <c:v>76.428003246211986</c:v>
                      </c:pt>
                      <c:pt idx="610">
                        <c:v>76.400218459378749</c:v>
                      </c:pt>
                      <c:pt idx="611">
                        <c:v>76.372198775714551</c:v>
                      </c:pt>
                      <c:pt idx="612">
                        <c:v>76.343955318981969</c:v>
                      </c:pt>
                      <c:pt idx="613">
                        <c:v>76.315499287882602</c:v>
                      </c:pt>
                      <c:pt idx="614">
                        <c:v>76.286841913671935</c:v>
                      </c:pt>
                      <c:pt idx="615">
                        <c:v>76.257994467764391</c:v>
                      </c:pt>
                      <c:pt idx="616">
                        <c:v>76.228968269329243</c:v>
                      </c:pt>
                      <c:pt idx="617">
                        <c:v>76.199774642878083</c:v>
                      </c:pt>
                      <c:pt idx="618">
                        <c:v>76.170424975844014</c:v>
                      </c:pt>
                      <c:pt idx="619">
                        <c:v>76.140930676153644</c:v>
                      </c:pt>
                      <c:pt idx="620">
                        <c:v>76.111303189792125</c:v>
                      </c:pt>
                      <c:pt idx="621">
                        <c:v>76.08155395836171</c:v>
                      </c:pt>
                      <c:pt idx="622">
                        <c:v>75.991690802512693</c:v>
                      </c:pt>
                      <c:pt idx="623">
                        <c:v>75.961569683419754</c:v>
                      </c:pt>
                      <c:pt idx="624">
                        <c:v>75.931384425709084</c:v>
                      </c:pt>
                      <c:pt idx="625">
                        <c:v>75.901146603135501</c:v>
                      </c:pt>
                      <c:pt idx="626">
                        <c:v>75.870867787852319</c:v>
                      </c:pt>
                      <c:pt idx="627">
                        <c:v>75.840559567939977</c:v>
                      </c:pt>
                      <c:pt idx="628">
                        <c:v>75.810233504933393</c:v>
                      </c:pt>
                      <c:pt idx="629">
                        <c:v>75.779901191348799</c:v>
                      </c:pt>
                      <c:pt idx="630">
                        <c:v>75.749574208210404</c:v>
                      </c:pt>
                      <c:pt idx="631">
                        <c:v>75.719264132577734</c:v>
                      </c:pt>
                      <c:pt idx="632">
                        <c:v>75.688982545073912</c:v>
                      </c:pt>
                      <c:pt idx="633">
                        <c:v>75.658740987415882</c:v>
                      </c:pt>
                      <c:pt idx="634">
                        <c:v>75.628551019946585</c:v>
                      </c:pt>
                      <c:pt idx="635">
                        <c:v>75.598424179170181</c:v>
                      </c:pt>
                      <c:pt idx="636">
                        <c:v>75.568371995290619</c:v>
                      </c:pt>
                      <c:pt idx="637">
                        <c:v>75.538405949754178</c:v>
                      </c:pt>
                      <c:pt idx="638">
                        <c:v>75.508537532796467</c:v>
                      </c:pt>
                      <c:pt idx="639">
                        <c:v>75.478778200994697</c:v>
                      </c:pt>
                      <c:pt idx="640">
                        <c:v>75.449139384825543</c:v>
                      </c:pt>
                      <c:pt idx="641">
                        <c:v>75.419632496229255</c:v>
                      </c:pt>
                      <c:pt idx="642">
                        <c:v>75.390268886180607</c:v>
                      </c:pt>
                      <c:pt idx="643">
                        <c:v>75.361059902267201</c:v>
                      </c:pt>
                      <c:pt idx="644">
                        <c:v>75.332016846275749</c:v>
                      </c:pt>
                      <c:pt idx="645">
                        <c:v>75.303150991786794</c:v>
                      </c:pt>
                      <c:pt idx="646">
                        <c:v>75.27447354177859</c:v>
                      </c:pt>
                      <c:pt idx="647">
                        <c:v>75.245995686240505</c:v>
                      </c:pt>
                      <c:pt idx="648">
                        <c:v>75.217728559796555</c:v>
                      </c:pt>
                      <c:pt idx="649">
                        <c:v>75.189683249339836</c:v>
                      </c:pt>
                      <c:pt idx="650">
                        <c:v>75.161870801678063</c:v>
                      </c:pt>
                      <c:pt idx="651">
                        <c:v>75.134302181190947</c:v>
                      </c:pt>
                      <c:pt idx="652">
                        <c:v>75.106988327499934</c:v>
                      </c:pt>
                      <c:pt idx="653">
                        <c:v>75.079940113150982</c:v>
                      </c:pt>
                      <c:pt idx="654">
                        <c:v>75.053168361310469</c:v>
                      </c:pt>
                      <c:pt idx="655">
                        <c:v>75.026683803475379</c:v>
                      </c:pt>
                      <c:pt idx="656">
                        <c:v>75.000497137197797</c:v>
                      </c:pt>
                      <c:pt idx="657">
                        <c:v>74.949059896252137</c:v>
                      </c:pt>
                      <c:pt idx="658">
                        <c:v>74.923830366698255</c:v>
                      </c:pt>
                      <c:pt idx="659">
                        <c:v>74.898940784489255</c:v>
                      </c:pt>
                      <c:pt idx="660">
                        <c:v>74.874401493865179</c:v>
                      </c:pt>
                      <c:pt idx="661">
                        <c:v>74.850222751802193</c:v>
                      </c:pt>
                      <c:pt idx="662">
                        <c:v>74.826414735853177</c:v>
                      </c:pt>
                      <c:pt idx="663">
                        <c:v>74.802987552006954</c:v>
                      </c:pt>
                      <c:pt idx="664">
                        <c:v>74.779951192566472</c:v>
                      </c:pt>
                      <c:pt idx="665">
                        <c:v>74.757315594046815</c:v>
                      </c:pt>
                      <c:pt idx="666">
                        <c:v>74.735090595093112</c:v>
                      </c:pt>
                      <c:pt idx="667">
                        <c:v>74.713285954419007</c:v>
                      </c:pt>
                      <c:pt idx="668">
                        <c:v>74.691911308766308</c:v>
                      </c:pt>
                      <c:pt idx="669">
                        <c:v>74.670976230885998</c:v>
                      </c:pt>
                      <c:pt idx="670">
                        <c:v>74.65049018754128</c:v>
                      </c:pt>
                      <c:pt idx="671">
                        <c:v>74.630462547533014</c:v>
                      </c:pt>
                      <c:pt idx="672">
                        <c:v>74.610902589748122</c:v>
                      </c:pt>
                      <c:pt idx="673">
                        <c:v>74.591819461231253</c:v>
                      </c:pt>
                      <c:pt idx="674">
                        <c:v>74.573222235280255</c:v>
                      </c:pt>
                      <c:pt idx="675">
                        <c:v>74.555119869565857</c:v>
                      </c:pt>
                      <c:pt idx="676">
                        <c:v>74.537521224276091</c:v>
                      </c:pt>
                      <c:pt idx="677">
                        <c:v>74.520435020285646</c:v>
                      </c:pt>
                      <c:pt idx="678">
                        <c:v>74.50386989735081</c:v>
                      </c:pt>
                      <c:pt idx="679">
                        <c:v>74.487834372330326</c:v>
                      </c:pt>
                      <c:pt idx="680">
                        <c:v>74.472336847432643</c:v>
                      </c:pt>
                      <c:pt idx="681">
                        <c:v>74.45738561848971</c:v>
                      </c:pt>
                      <c:pt idx="682">
                        <c:v>74.442988833258028</c:v>
                      </c:pt>
                      <c:pt idx="683">
                        <c:v>74.429154549747281</c:v>
                      </c:pt>
                      <c:pt idx="684">
                        <c:v>74.415890694576674</c:v>
                      </c:pt>
                      <c:pt idx="685">
                        <c:v>74.403205081359729</c:v>
                      </c:pt>
                      <c:pt idx="686">
                        <c:v>74.391105369117568</c:v>
                      </c:pt>
                      <c:pt idx="687">
                        <c:v>74.37959912072138</c:v>
                      </c:pt>
                      <c:pt idx="688">
                        <c:v>74.368693761364042</c:v>
                      </c:pt>
                      <c:pt idx="689">
                        <c:v>74.358396587061677</c:v>
                      </c:pt>
                      <c:pt idx="690">
                        <c:v>74.34871477318508</c:v>
                      </c:pt>
                      <c:pt idx="691">
                        <c:v>74.339655333021625</c:v>
                      </c:pt>
                      <c:pt idx="692">
                        <c:v>74.331225176367894</c:v>
                      </c:pt>
                      <c:pt idx="693">
                        <c:v>74.32343106815334</c:v>
                      </c:pt>
                      <c:pt idx="694">
                        <c:v>74.316279647095186</c:v>
                      </c:pt>
                      <c:pt idx="695">
                        <c:v>74.303930642408432</c:v>
                      </c:pt>
                      <c:pt idx="696">
                        <c:v>74.298745633493539</c:v>
                      </c:pt>
                      <c:pt idx="697">
                        <c:v>74.294228428696826</c:v>
                      </c:pt>
                      <c:pt idx="698">
                        <c:v>74.287221012249816</c:v>
                      </c:pt>
                      <c:pt idx="699">
                        <c:v>74.284742215860106</c:v>
                      </c:pt>
                      <c:pt idx="700">
                        <c:v>74.282954071908463</c:v>
                      </c:pt>
                      <c:pt idx="701">
                        <c:v>74.281861937996055</c:v>
                      </c:pt>
                      <c:pt idx="702">
                        <c:v>74.281470993849652</c:v>
                      </c:pt>
                      <c:pt idx="703">
                        <c:v>74.281786300340059</c:v>
                      </c:pt>
                      <c:pt idx="704">
                        <c:v>74.282812758534902</c:v>
                      </c:pt>
                      <c:pt idx="705">
                        <c:v>74.28455511878623</c:v>
                      </c:pt>
                      <c:pt idx="706">
                        <c:v>74.287017989853027</c:v>
                      </c:pt>
                      <c:pt idx="707">
                        <c:v>74.290205798058864</c:v>
                      </c:pt>
                      <c:pt idx="708">
                        <c:v>74.294122846484697</c:v>
                      </c:pt>
                      <c:pt idx="709">
                        <c:v>74.298773274197416</c:v>
                      </c:pt>
                      <c:pt idx="710">
                        <c:v>74.304161075513846</c:v>
                      </c:pt>
                      <c:pt idx="711">
                        <c:v>74.310290059300513</c:v>
                      </c:pt>
                      <c:pt idx="712">
                        <c:v>74.317163908309581</c:v>
                      </c:pt>
                      <c:pt idx="713">
                        <c:v>74.324786138550806</c:v>
                      </c:pt>
                      <c:pt idx="714">
                        <c:v>74.333160108699587</c:v>
                      </c:pt>
                      <c:pt idx="715">
                        <c:v>74.342289029541632</c:v>
                      </c:pt>
                      <c:pt idx="716">
                        <c:v>74.352175923453927</c:v>
                      </c:pt>
                      <c:pt idx="717">
                        <c:v>74.362823683922372</c:v>
                      </c:pt>
                      <c:pt idx="718">
                        <c:v>74.374235035096149</c:v>
                      </c:pt>
                      <c:pt idx="719">
                        <c:v>74.386412551378797</c:v>
                      </c:pt>
                      <c:pt idx="720">
                        <c:v>74.399358617056237</c:v>
                      </c:pt>
                      <c:pt idx="721">
                        <c:v>74.413075485961684</c:v>
                      </c:pt>
                      <c:pt idx="722">
                        <c:v>74.427565241177646</c:v>
                      </c:pt>
                      <c:pt idx="723">
                        <c:v>74.442829804774874</c:v>
                      </c:pt>
                      <c:pt idx="724">
                        <c:v>74.458870947588593</c:v>
                      </c:pt>
                      <c:pt idx="725">
                        <c:v>74.475690249031771</c:v>
                      </c:pt>
                      <c:pt idx="726">
                        <c:v>74.493289156945593</c:v>
                      </c:pt>
                      <c:pt idx="727">
                        <c:v>74.511668947487152</c:v>
                      </c:pt>
                      <c:pt idx="728">
                        <c:v>74.530830735054479</c:v>
                      </c:pt>
                      <c:pt idx="729">
                        <c:v>74.550775482248554</c:v>
                      </c:pt>
                      <c:pt idx="730">
                        <c:v>74.571503959872814</c:v>
                      </c:pt>
                      <c:pt idx="731">
                        <c:v>74.593016806969644</c:v>
                      </c:pt>
                      <c:pt idx="732">
                        <c:v>74.615314490894235</c:v>
                      </c:pt>
                      <c:pt idx="733">
                        <c:v>74.63839732742548</c:v>
                      </c:pt>
                      <c:pt idx="734">
                        <c:v>74.662265440914013</c:v>
                      </c:pt>
                      <c:pt idx="735">
                        <c:v>74.686918824467369</c:v>
                      </c:pt>
                      <c:pt idx="736">
                        <c:v>74.712357300172087</c:v>
                      </c:pt>
                      <c:pt idx="737">
                        <c:v>74.73858052935276</c:v>
                      </c:pt>
                      <c:pt idx="738">
                        <c:v>74.793379101443477</c:v>
                      </c:pt>
                      <c:pt idx="739">
                        <c:v>74.821952956040505</c:v>
                      </c:pt>
                      <c:pt idx="740">
                        <c:v>74.851308608263011</c:v>
                      </c:pt>
                      <c:pt idx="741">
                        <c:v>74.881444930799475</c:v>
                      </c:pt>
                      <c:pt idx="742">
                        <c:v>74.912360607901959</c:v>
                      </c:pt>
                      <c:pt idx="743">
                        <c:v>74.944054195901217</c:v>
                      </c:pt>
                      <c:pt idx="744">
                        <c:v>74.976524083757823</c:v>
                      </c:pt>
                      <c:pt idx="745">
                        <c:v>75.009768503649383</c:v>
                      </c:pt>
                      <c:pt idx="746">
                        <c:v>75.043785541593493</c:v>
                      </c:pt>
                      <c:pt idx="747">
                        <c:v>75.078573098106318</c:v>
                      </c:pt>
                      <c:pt idx="748">
                        <c:v>75.114128948896692</c:v>
                      </c:pt>
                      <c:pt idx="749">
                        <c:v>75.150450705595475</c:v>
                      </c:pt>
                      <c:pt idx="750">
                        <c:v>75.187535836520041</c:v>
                      </c:pt>
                      <c:pt idx="751">
                        <c:v>75.225381627473723</c:v>
                      </c:pt>
                      <c:pt idx="752">
                        <c:v>75.263985242579835</c:v>
                      </c:pt>
                      <c:pt idx="753">
                        <c:v>75.303343685150338</c:v>
                      </c:pt>
                      <c:pt idx="754">
                        <c:v>75.343453808588748</c:v>
                      </c:pt>
                      <c:pt idx="755">
                        <c:v>75.384312327326967</c:v>
                      </c:pt>
                      <c:pt idx="756">
                        <c:v>75.425915777796277</c:v>
                      </c:pt>
                      <c:pt idx="757">
                        <c:v>75.46826057943143</c:v>
                      </c:pt>
                      <c:pt idx="758">
                        <c:v>75.511342995708432</c:v>
                      </c:pt>
                      <c:pt idx="759">
                        <c:v>75.555159155215321</c:v>
                      </c:pt>
                      <c:pt idx="760">
                        <c:v>75.599705012755578</c:v>
                      </c:pt>
                      <c:pt idx="761">
                        <c:v>75.644976410484276</c:v>
                      </c:pt>
                      <c:pt idx="762">
                        <c:v>75.690969039076293</c:v>
                      </c:pt>
                      <c:pt idx="763">
                        <c:v>75.73767844892663</c:v>
                      </c:pt>
                      <c:pt idx="764">
                        <c:v>75.785100061382238</c:v>
                      </c:pt>
                      <c:pt idx="765">
                        <c:v>75.833229130005307</c:v>
                      </c:pt>
                      <c:pt idx="766">
                        <c:v>75.882060801867581</c:v>
                      </c:pt>
                      <c:pt idx="767">
                        <c:v>75.931590078875217</c:v>
                      </c:pt>
                      <c:pt idx="768">
                        <c:v>75.981811839124347</c:v>
                      </c:pt>
                      <c:pt idx="769">
                        <c:v>76.032720798286405</c:v>
                      </c:pt>
                      <c:pt idx="770">
                        <c:v>76.084311571023306</c:v>
                      </c:pt>
                      <c:pt idx="771">
                        <c:v>76.136578632432006</c:v>
                      </c:pt>
                      <c:pt idx="772">
                        <c:v>76.189516329517986</c:v>
                      </c:pt>
                      <c:pt idx="773">
                        <c:v>76.243118892697453</c:v>
                      </c:pt>
                      <c:pt idx="774">
                        <c:v>76.297380397327828</c:v>
                      </c:pt>
                      <c:pt idx="775">
                        <c:v>76.352294825266057</c:v>
                      </c:pt>
                      <c:pt idx="776">
                        <c:v>76.407856026454581</c:v>
                      </c:pt>
                      <c:pt idx="777">
                        <c:v>76.464057740534273</c:v>
                      </c:pt>
                      <c:pt idx="778">
                        <c:v>76.520893558484275</c:v>
                      </c:pt>
                      <c:pt idx="779">
                        <c:v>76.578356984288078</c:v>
                      </c:pt>
                      <c:pt idx="780">
                        <c:v>76.636441396625528</c:v>
                      </c:pt>
                      <c:pt idx="781">
                        <c:v>76.695140060590461</c:v>
                      </c:pt>
                      <c:pt idx="782">
                        <c:v>76.754446139433284</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Estacional\[Var_est_v2.xlsx]CUECN'!$AB$1</c15:sqref>
                        </c15:formulaRef>
                      </c:ext>
                    </c:extLst>
                    <c:strCache>
                      <c:ptCount val="1"/>
                      <c:pt idx="0">
                        <c:v>Random2</c:v>
                      </c:pt>
                    </c:strCache>
                  </c:strRef>
                </c:tx>
                <c:spPr>
                  <a:ln w="19050" cap="rnd">
                    <a:no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[1]CUECN!$V$2:$V$784</c15:sqref>
                        </c15:formulaRef>
                      </c:ext>
                    </c:extLst>
                    <c:numCache>
                      <c:formatCode>General</c:formatCode>
                      <c:ptCount val="7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375</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397</c:v>
                      </c:pt>
                      <c:pt idx="395">
                        <c:v>399</c:v>
                      </c:pt>
                      <c:pt idx="396">
                        <c:v>400</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419</c:v>
                      </c:pt>
                      <c:pt idx="415">
                        <c:v>422</c:v>
                      </c:pt>
                      <c:pt idx="416">
                        <c:v>423</c:v>
                      </c:pt>
                      <c:pt idx="417">
                        <c:v>425</c:v>
                      </c:pt>
                      <c:pt idx="418">
                        <c:v>426</c:v>
                      </c:pt>
                      <c:pt idx="419">
                        <c:v>427</c:v>
                      </c:pt>
                      <c:pt idx="420">
                        <c:v>428</c:v>
                      </c:pt>
                      <c:pt idx="421">
                        <c:v>429</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444</c:v>
                      </c:pt>
                      <c:pt idx="435">
                        <c:v>445</c:v>
                      </c:pt>
                      <c:pt idx="436">
                        <c:v>446</c:v>
                      </c:pt>
                      <c:pt idx="437">
                        <c:v>448</c:v>
                      </c:pt>
                      <c:pt idx="438">
                        <c:v>449</c:v>
                      </c:pt>
                      <c:pt idx="439">
                        <c:v>451</c:v>
                      </c:pt>
                      <c:pt idx="440">
                        <c:v>453</c:v>
                      </c:pt>
                      <c:pt idx="441">
                        <c:v>454</c:v>
                      </c:pt>
                      <c:pt idx="442">
                        <c:v>455</c:v>
                      </c:pt>
                      <c:pt idx="443">
                        <c:v>456</c:v>
                      </c:pt>
                      <c:pt idx="444">
                        <c:v>457</c:v>
                      </c:pt>
                      <c:pt idx="445">
                        <c:v>458</c:v>
                      </c:pt>
                      <c:pt idx="446">
                        <c:v>459</c:v>
                      </c:pt>
                      <c:pt idx="447">
                        <c:v>460</c:v>
                      </c:pt>
                      <c:pt idx="448">
                        <c:v>461</c:v>
                      </c:pt>
                      <c:pt idx="449">
                        <c:v>462</c:v>
                      </c:pt>
                      <c:pt idx="450">
                        <c:v>463</c:v>
                      </c:pt>
                      <c:pt idx="451">
                        <c:v>464</c:v>
                      </c:pt>
                      <c:pt idx="452">
                        <c:v>465</c:v>
                      </c:pt>
                      <c:pt idx="453">
                        <c:v>466</c:v>
                      </c:pt>
                      <c:pt idx="454">
                        <c:v>467</c:v>
                      </c:pt>
                      <c:pt idx="455">
                        <c:v>468</c:v>
                      </c:pt>
                      <c:pt idx="456">
                        <c:v>469</c:v>
                      </c:pt>
                      <c:pt idx="457">
                        <c:v>470</c:v>
                      </c:pt>
                      <c:pt idx="458">
                        <c:v>471</c:v>
                      </c:pt>
                      <c:pt idx="459">
                        <c:v>472</c:v>
                      </c:pt>
                      <c:pt idx="460">
                        <c:v>473</c:v>
                      </c:pt>
                      <c:pt idx="461">
                        <c:v>474</c:v>
                      </c:pt>
                      <c:pt idx="462">
                        <c:v>475</c:v>
                      </c:pt>
                      <c:pt idx="463">
                        <c:v>476</c:v>
                      </c:pt>
                      <c:pt idx="464">
                        <c:v>477</c:v>
                      </c:pt>
                      <c:pt idx="465">
                        <c:v>478</c:v>
                      </c:pt>
                      <c:pt idx="466">
                        <c:v>479</c:v>
                      </c:pt>
                      <c:pt idx="467">
                        <c:v>480</c:v>
                      </c:pt>
                      <c:pt idx="468">
                        <c:v>481</c:v>
                      </c:pt>
                      <c:pt idx="469">
                        <c:v>482</c:v>
                      </c:pt>
                      <c:pt idx="470">
                        <c:v>483</c:v>
                      </c:pt>
                      <c:pt idx="471">
                        <c:v>484</c:v>
                      </c:pt>
                      <c:pt idx="472">
                        <c:v>485</c:v>
                      </c:pt>
                      <c:pt idx="473">
                        <c:v>486</c:v>
                      </c:pt>
                      <c:pt idx="474">
                        <c:v>487</c:v>
                      </c:pt>
                      <c:pt idx="475">
                        <c:v>488</c:v>
                      </c:pt>
                      <c:pt idx="476">
                        <c:v>489</c:v>
                      </c:pt>
                      <c:pt idx="477">
                        <c:v>490</c:v>
                      </c:pt>
                      <c:pt idx="478">
                        <c:v>491</c:v>
                      </c:pt>
                      <c:pt idx="479">
                        <c:v>492</c:v>
                      </c:pt>
                      <c:pt idx="480">
                        <c:v>493</c:v>
                      </c:pt>
                      <c:pt idx="481">
                        <c:v>494</c:v>
                      </c:pt>
                      <c:pt idx="482">
                        <c:v>495</c:v>
                      </c:pt>
                      <c:pt idx="483">
                        <c:v>496</c:v>
                      </c:pt>
                      <c:pt idx="484">
                        <c:v>497</c:v>
                      </c:pt>
                      <c:pt idx="485">
                        <c:v>498</c:v>
                      </c:pt>
                      <c:pt idx="486">
                        <c:v>499</c:v>
                      </c:pt>
                      <c:pt idx="487">
                        <c:v>500</c:v>
                      </c:pt>
                      <c:pt idx="488">
                        <c:v>501</c:v>
                      </c:pt>
                      <c:pt idx="489">
                        <c:v>502</c:v>
                      </c:pt>
                      <c:pt idx="490">
                        <c:v>503</c:v>
                      </c:pt>
                      <c:pt idx="491">
                        <c:v>504</c:v>
                      </c:pt>
                      <c:pt idx="492">
                        <c:v>505</c:v>
                      </c:pt>
                      <c:pt idx="493">
                        <c:v>506</c:v>
                      </c:pt>
                      <c:pt idx="494">
                        <c:v>507</c:v>
                      </c:pt>
                      <c:pt idx="495">
                        <c:v>508</c:v>
                      </c:pt>
                      <c:pt idx="496">
                        <c:v>509</c:v>
                      </c:pt>
                      <c:pt idx="497">
                        <c:v>514</c:v>
                      </c:pt>
                      <c:pt idx="498">
                        <c:v>515</c:v>
                      </c:pt>
                      <c:pt idx="499">
                        <c:v>516</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544</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579</c:v>
                      </c:pt>
                      <c:pt idx="560">
                        <c:v>581</c:v>
                      </c:pt>
                      <c:pt idx="561">
                        <c:v>582</c:v>
                      </c:pt>
                      <c:pt idx="562">
                        <c:v>583</c:v>
                      </c:pt>
                      <c:pt idx="563">
                        <c:v>584</c:v>
                      </c:pt>
                      <c:pt idx="564">
                        <c:v>585</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607</c:v>
                      </c:pt>
                      <c:pt idx="586">
                        <c:v>609</c:v>
                      </c:pt>
                      <c:pt idx="587">
                        <c:v>610</c:v>
                      </c:pt>
                      <c:pt idx="588">
                        <c:v>611</c:v>
                      </c:pt>
                      <c:pt idx="589">
                        <c:v>612</c:v>
                      </c:pt>
                      <c:pt idx="590">
                        <c:v>613</c:v>
                      </c:pt>
                      <c:pt idx="591">
                        <c:v>614</c:v>
                      </c:pt>
                      <c:pt idx="592">
                        <c:v>615</c:v>
                      </c:pt>
                      <c:pt idx="593">
                        <c:v>616</c:v>
                      </c:pt>
                      <c:pt idx="594">
                        <c:v>617</c:v>
                      </c:pt>
                      <c:pt idx="595">
                        <c:v>618</c:v>
                      </c:pt>
                      <c:pt idx="596">
                        <c:v>619</c:v>
                      </c:pt>
                      <c:pt idx="597">
                        <c:v>620</c:v>
                      </c:pt>
                      <c:pt idx="598">
                        <c:v>621</c:v>
                      </c:pt>
                      <c:pt idx="599">
                        <c:v>622</c:v>
                      </c:pt>
                      <c:pt idx="600">
                        <c:v>623</c:v>
                      </c:pt>
                      <c:pt idx="601">
                        <c:v>624</c:v>
                      </c:pt>
                      <c:pt idx="602">
                        <c:v>625</c:v>
                      </c:pt>
                      <c:pt idx="603">
                        <c:v>626</c:v>
                      </c:pt>
                      <c:pt idx="604">
                        <c:v>627</c:v>
                      </c:pt>
                      <c:pt idx="605">
                        <c:v>628</c:v>
                      </c:pt>
                      <c:pt idx="606">
                        <c:v>629</c:v>
                      </c:pt>
                      <c:pt idx="607">
                        <c:v>630</c:v>
                      </c:pt>
                      <c:pt idx="608">
                        <c:v>631</c:v>
                      </c:pt>
                      <c:pt idx="609">
                        <c:v>632</c:v>
                      </c:pt>
                      <c:pt idx="610">
                        <c:v>633</c:v>
                      </c:pt>
                      <c:pt idx="611">
                        <c:v>634</c:v>
                      </c:pt>
                      <c:pt idx="612">
                        <c:v>635</c:v>
                      </c:pt>
                      <c:pt idx="613">
                        <c:v>636</c:v>
                      </c:pt>
                      <c:pt idx="614">
                        <c:v>637</c:v>
                      </c:pt>
                      <c:pt idx="615">
                        <c:v>638</c:v>
                      </c:pt>
                      <c:pt idx="616">
                        <c:v>639</c:v>
                      </c:pt>
                      <c:pt idx="617">
                        <c:v>640</c:v>
                      </c:pt>
                      <c:pt idx="618">
                        <c:v>641</c:v>
                      </c:pt>
                      <c:pt idx="619">
                        <c:v>642</c:v>
                      </c:pt>
                      <c:pt idx="620">
                        <c:v>643</c:v>
                      </c:pt>
                      <c:pt idx="621">
                        <c:v>644</c:v>
                      </c:pt>
                      <c:pt idx="622">
                        <c:v>647</c:v>
                      </c:pt>
                      <c:pt idx="623">
                        <c:v>648</c:v>
                      </c:pt>
                      <c:pt idx="624">
                        <c:v>649</c:v>
                      </c:pt>
                      <c:pt idx="625">
                        <c:v>650</c:v>
                      </c:pt>
                      <c:pt idx="626">
                        <c:v>651</c:v>
                      </c:pt>
                      <c:pt idx="627">
                        <c:v>652</c:v>
                      </c:pt>
                      <c:pt idx="628">
                        <c:v>653</c:v>
                      </c:pt>
                      <c:pt idx="629">
                        <c:v>654</c:v>
                      </c:pt>
                      <c:pt idx="630">
                        <c:v>655</c:v>
                      </c:pt>
                      <c:pt idx="631">
                        <c:v>656</c:v>
                      </c:pt>
                      <c:pt idx="632">
                        <c:v>657</c:v>
                      </c:pt>
                      <c:pt idx="633">
                        <c:v>658</c:v>
                      </c:pt>
                      <c:pt idx="634">
                        <c:v>659</c:v>
                      </c:pt>
                      <c:pt idx="635">
                        <c:v>660</c:v>
                      </c:pt>
                      <c:pt idx="636">
                        <c:v>661</c:v>
                      </c:pt>
                      <c:pt idx="637">
                        <c:v>662</c:v>
                      </c:pt>
                      <c:pt idx="638">
                        <c:v>663</c:v>
                      </c:pt>
                      <c:pt idx="639">
                        <c:v>664</c:v>
                      </c:pt>
                      <c:pt idx="640">
                        <c:v>665</c:v>
                      </c:pt>
                      <c:pt idx="641">
                        <c:v>666</c:v>
                      </c:pt>
                      <c:pt idx="642">
                        <c:v>667</c:v>
                      </c:pt>
                      <c:pt idx="643">
                        <c:v>668</c:v>
                      </c:pt>
                      <c:pt idx="644">
                        <c:v>669</c:v>
                      </c:pt>
                      <c:pt idx="645">
                        <c:v>670</c:v>
                      </c:pt>
                      <c:pt idx="646">
                        <c:v>671</c:v>
                      </c:pt>
                      <c:pt idx="647">
                        <c:v>672</c:v>
                      </c:pt>
                      <c:pt idx="648">
                        <c:v>673</c:v>
                      </c:pt>
                      <c:pt idx="649">
                        <c:v>674</c:v>
                      </c:pt>
                      <c:pt idx="650">
                        <c:v>675</c:v>
                      </c:pt>
                      <c:pt idx="651">
                        <c:v>676</c:v>
                      </c:pt>
                      <c:pt idx="652">
                        <c:v>677</c:v>
                      </c:pt>
                      <c:pt idx="653">
                        <c:v>678</c:v>
                      </c:pt>
                      <c:pt idx="654">
                        <c:v>679</c:v>
                      </c:pt>
                      <c:pt idx="655">
                        <c:v>680</c:v>
                      </c:pt>
                      <c:pt idx="656">
                        <c:v>681</c:v>
                      </c:pt>
                      <c:pt idx="657">
                        <c:v>683</c:v>
                      </c:pt>
                      <c:pt idx="658">
                        <c:v>684</c:v>
                      </c:pt>
                      <c:pt idx="659">
                        <c:v>685</c:v>
                      </c:pt>
                      <c:pt idx="660">
                        <c:v>686</c:v>
                      </c:pt>
                      <c:pt idx="661">
                        <c:v>687</c:v>
                      </c:pt>
                      <c:pt idx="662">
                        <c:v>688</c:v>
                      </c:pt>
                      <c:pt idx="663">
                        <c:v>689</c:v>
                      </c:pt>
                      <c:pt idx="664">
                        <c:v>690</c:v>
                      </c:pt>
                      <c:pt idx="665">
                        <c:v>691</c:v>
                      </c:pt>
                      <c:pt idx="666">
                        <c:v>692</c:v>
                      </c:pt>
                      <c:pt idx="667">
                        <c:v>693</c:v>
                      </c:pt>
                      <c:pt idx="668">
                        <c:v>694</c:v>
                      </c:pt>
                      <c:pt idx="669">
                        <c:v>695</c:v>
                      </c:pt>
                      <c:pt idx="670">
                        <c:v>696</c:v>
                      </c:pt>
                      <c:pt idx="671">
                        <c:v>697</c:v>
                      </c:pt>
                      <c:pt idx="672">
                        <c:v>698</c:v>
                      </c:pt>
                      <c:pt idx="673">
                        <c:v>699</c:v>
                      </c:pt>
                      <c:pt idx="674">
                        <c:v>700</c:v>
                      </c:pt>
                      <c:pt idx="675">
                        <c:v>701</c:v>
                      </c:pt>
                      <c:pt idx="676">
                        <c:v>702</c:v>
                      </c:pt>
                      <c:pt idx="677">
                        <c:v>703</c:v>
                      </c:pt>
                      <c:pt idx="678">
                        <c:v>704</c:v>
                      </c:pt>
                      <c:pt idx="679">
                        <c:v>705</c:v>
                      </c:pt>
                      <c:pt idx="680">
                        <c:v>706</c:v>
                      </c:pt>
                      <c:pt idx="681">
                        <c:v>707</c:v>
                      </c:pt>
                      <c:pt idx="682">
                        <c:v>708</c:v>
                      </c:pt>
                      <c:pt idx="683">
                        <c:v>709</c:v>
                      </c:pt>
                      <c:pt idx="684">
                        <c:v>710</c:v>
                      </c:pt>
                      <c:pt idx="685">
                        <c:v>711</c:v>
                      </c:pt>
                      <c:pt idx="686">
                        <c:v>712</c:v>
                      </c:pt>
                      <c:pt idx="687">
                        <c:v>713</c:v>
                      </c:pt>
                      <c:pt idx="688">
                        <c:v>714</c:v>
                      </c:pt>
                      <c:pt idx="689">
                        <c:v>715</c:v>
                      </c:pt>
                      <c:pt idx="690">
                        <c:v>716</c:v>
                      </c:pt>
                      <c:pt idx="691">
                        <c:v>717</c:v>
                      </c:pt>
                      <c:pt idx="692">
                        <c:v>718</c:v>
                      </c:pt>
                      <c:pt idx="693">
                        <c:v>719</c:v>
                      </c:pt>
                      <c:pt idx="694">
                        <c:v>720</c:v>
                      </c:pt>
                      <c:pt idx="695">
                        <c:v>722</c:v>
                      </c:pt>
                      <c:pt idx="696">
                        <c:v>723</c:v>
                      </c:pt>
                      <c:pt idx="697">
                        <c:v>724</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765</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809</c:v>
                      </c:pt>
                      <c:pt idx="781">
                        <c:v>810</c:v>
                      </c:pt>
                      <c:pt idx="782">
                        <c:v>811</c:v>
                      </c:pt>
                    </c:numCache>
                  </c:numRef>
                </c:xVal>
                <c:yVal>
                  <c:numRef>
                    <c:extLst xmlns:c15="http://schemas.microsoft.com/office/drawing/2012/chart">
                      <c:ext xmlns:c15="http://schemas.microsoft.com/office/drawing/2012/chart" uri="{02D57815-91ED-43cb-92C2-25804820EDAC}">
                        <c15:formulaRef>
                          <c15:sqref>[1]CUECN!$AB$2:$AB$784</c15:sqref>
                        </c15:formulaRef>
                      </c:ext>
                    </c:extLst>
                    <c:numCache>
                      <c:formatCode>General</c:formatCode>
                      <c:ptCount val="783"/>
                      <c:pt idx="0">
                        <c:v>3.1636607438346189</c:v>
                      </c:pt>
                      <c:pt idx="1">
                        <c:v>2.3647722226347838</c:v>
                      </c:pt>
                      <c:pt idx="2">
                        <c:v>1.3991083662818298</c:v>
                      </c:pt>
                      <c:pt idx="3">
                        <c:v>3.1558801637541194</c:v>
                      </c:pt>
                      <c:pt idx="4">
                        <c:v>1.9851934349146205</c:v>
                      </c:pt>
                      <c:pt idx="5">
                        <c:v>-2.0166020313952941</c:v>
                      </c:pt>
                      <c:pt idx="6">
                        <c:v>9.1379919607165618</c:v>
                      </c:pt>
                      <c:pt idx="7">
                        <c:v>-3.1379189477556153</c:v>
                      </c:pt>
                      <c:pt idx="8">
                        <c:v>4.2060739173150381</c:v>
                      </c:pt>
                      <c:pt idx="9">
                        <c:v>0.81593904119859673</c:v>
                      </c:pt>
                      <c:pt idx="10">
                        <c:v>3.7524389182992337</c:v>
                      </c:pt>
                      <c:pt idx="11">
                        <c:v>2.0127374801269227</c:v>
                      </c:pt>
                      <c:pt idx="12">
                        <c:v>2.3980945632505666</c:v>
                      </c:pt>
                      <c:pt idx="13">
                        <c:v>6.9568509872328264</c:v>
                      </c:pt>
                      <c:pt idx="14">
                        <c:v>2.8967940925474736</c:v>
                      </c:pt>
                      <c:pt idx="15">
                        <c:v>-1.1509867615206062</c:v>
                      </c:pt>
                      <c:pt idx="16">
                        <c:v>5.8799383610080298</c:v>
                      </c:pt>
                      <c:pt idx="17">
                        <c:v>-1.0571830693252693</c:v>
                      </c:pt>
                      <c:pt idx="18">
                        <c:v>3.3296534904343673</c:v>
                      </c:pt>
                      <c:pt idx="19">
                        <c:v>1.0717000034919124</c:v>
                      </c:pt>
                      <c:pt idx="20">
                        <c:v>2.968568721124484</c:v>
                      </c:pt>
                      <c:pt idx="21">
                        <c:v>-1.3822583895107883</c:v>
                      </c:pt>
                      <c:pt idx="22">
                        <c:v>1.5846605324177077</c:v>
                      </c:pt>
                      <c:pt idx="23">
                        <c:v>1.6996059491974336</c:v>
                      </c:pt>
                      <c:pt idx="24">
                        <c:v>0.4304914023407278</c:v>
                      </c:pt>
                      <c:pt idx="25">
                        <c:v>-0.51195607965816237</c:v>
                      </c:pt>
                      <c:pt idx="26">
                        <c:v>-0.20395447357743279</c:v>
                      </c:pt>
                      <c:pt idx="27">
                        <c:v>1.0450071262671443</c:v>
                      </c:pt>
                      <c:pt idx="28">
                        <c:v>1.3985151557468214</c:v>
                      </c:pt>
                      <c:pt idx="29">
                        <c:v>1.7500986686346351</c:v>
                      </c:pt>
                      <c:pt idx="30">
                        <c:v>7.022933684311063</c:v>
                      </c:pt>
                      <c:pt idx="31">
                        <c:v>5.6335654954611201</c:v>
                      </c:pt>
                      <c:pt idx="32">
                        <c:v>5.7662744057631627</c:v>
                      </c:pt>
                      <c:pt idx="33">
                        <c:v>3.3032222575703543</c:v>
                      </c:pt>
                      <c:pt idx="34">
                        <c:v>-0.84813617041483269</c:v>
                      </c:pt>
                      <c:pt idx="35">
                        <c:v>2.8371159045273799</c:v>
                      </c:pt>
                      <c:pt idx="36">
                        <c:v>7.0254503067962872</c:v>
                      </c:pt>
                      <c:pt idx="37">
                        <c:v>-1.7737143898723602</c:v>
                      </c:pt>
                      <c:pt idx="38">
                        <c:v>4.1956305152458881</c:v>
                      </c:pt>
                      <c:pt idx="39">
                        <c:v>4.0181856775122355</c:v>
                      </c:pt>
                      <c:pt idx="40">
                        <c:v>7.4785088945690745</c:v>
                      </c:pt>
                      <c:pt idx="41">
                        <c:v>-0.50289269601847764</c:v>
                      </c:pt>
                      <c:pt idx="42">
                        <c:v>1.2092708108764683</c:v>
                      </c:pt>
                      <c:pt idx="43">
                        <c:v>3.1548362455795811</c:v>
                      </c:pt>
                      <c:pt idx="44">
                        <c:v>3.6684386812512244</c:v>
                      </c:pt>
                      <c:pt idx="45">
                        <c:v>-2.3779834684784618</c:v>
                      </c:pt>
                      <c:pt idx="46">
                        <c:v>0.73426601812526116</c:v>
                      </c:pt>
                      <c:pt idx="47">
                        <c:v>5.6143542585370625</c:v>
                      </c:pt>
                      <c:pt idx="48">
                        <c:v>4.2066303636077507</c:v>
                      </c:pt>
                      <c:pt idx="49">
                        <c:v>4.8369371852020606</c:v>
                      </c:pt>
                      <c:pt idx="50">
                        <c:v>4.5240252838384691</c:v>
                      </c:pt>
                      <c:pt idx="51">
                        <c:v>4.3343908463317007</c:v>
                      </c:pt>
                      <c:pt idx="52">
                        <c:v>2.0633797834384637</c:v>
                      </c:pt>
                      <c:pt idx="53">
                        <c:v>-4.3858766024930631</c:v>
                      </c:pt>
                      <c:pt idx="54">
                        <c:v>-1.5897646898693552</c:v>
                      </c:pt>
                      <c:pt idx="55">
                        <c:v>3.1762596598072221</c:v>
                      </c:pt>
                      <c:pt idx="56">
                        <c:v>3.0052921996026214</c:v>
                      </c:pt>
                      <c:pt idx="57">
                        <c:v>-1.7868143251786037</c:v>
                      </c:pt>
                      <c:pt idx="58">
                        <c:v>2.5353828006835641</c:v>
                      </c:pt>
                      <c:pt idx="59">
                        <c:v>-0.45477954999140735</c:v>
                      </c:pt>
                      <c:pt idx="60">
                        <c:v>-0.6067105690929111</c:v>
                      </c:pt>
                      <c:pt idx="61">
                        <c:v>-1.293732255519231</c:v>
                      </c:pt>
                      <c:pt idx="62">
                        <c:v>-0.20754575746882864</c:v>
                      </c:pt>
                      <c:pt idx="63">
                        <c:v>-3.0112739247222535</c:v>
                      </c:pt>
                      <c:pt idx="64">
                        <c:v>-2.2606217909140582</c:v>
                      </c:pt>
                      <c:pt idx="65">
                        <c:v>1.3328421442054577</c:v>
                      </c:pt>
                      <c:pt idx="66">
                        <c:v>-0.4860915474802141</c:v>
                      </c:pt>
                      <c:pt idx="67">
                        <c:v>-1.4761617846929056</c:v>
                      </c:pt>
                      <c:pt idx="68">
                        <c:v>-2.4859797889868602</c:v>
                      </c:pt>
                      <c:pt idx="69">
                        <c:v>0.45323287303688886</c:v>
                      </c:pt>
                      <c:pt idx="70">
                        <c:v>3.8087740675290931</c:v>
                      </c:pt>
                      <c:pt idx="71">
                        <c:v>0.75775333120466115</c:v>
                      </c:pt>
                      <c:pt idx="72">
                        <c:v>1.0773896891690242</c:v>
                      </c:pt>
                      <c:pt idx="73">
                        <c:v>-2.2522256172406685</c:v>
                      </c:pt>
                      <c:pt idx="74">
                        <c:v>5.1019950274006902</c:v>
                      </c:pt>
                      <c:pt idx="75">
                        <c:v>1.297192820478223</c:v>
                      </c:pt>
                      <c:pt idx="76">
                        <c:v>3.7226710292252392</c:v>
                      </c:pt>
                      <c:pt idx="77">
                        <c:v>3.4781942286282188</c:v>
                      </c:pt>
                      <c:pt idx="78">
                        <c:v>2.0794970593488742</c:v>
                      </c:pt>
                      <c:pt idx="79">
                        <c:v>2.2224059156640408</c:v>
                      </c:pt>
                      <c:pt idx="80">
                        <c:v>0.11074776342366022</c:v>
                      </c:pt>
                      <c:pt idx="81">
                        <c:v>5.9012198027566853E-2</c:v>
                      </c:pt>
                      <c:pt idx="82">
                        <c:v>-5.2046389675787665</c:v>
                      </c:pt>
                      <c:pt idx="83">
                        <c:v>2.3757238151113711</c:v>
                      </c:pt>
                      <c:pt idx="84">
                        <c:v>-4.185384881798484</c:v>
                      </c:pt>
                      <c:pt idx="85">
                        <c:v>2.7888881354481754</c:v>
                      </c:pt>
                      <c:pt idx="86">
                        <c:v>2.5415609303381146</c:v>
                      </c:pt>
                      <c:pt idx="87">
                        <c:v>-0.65456669581302407</c:v>
                      </c:pt>
                      <c:pt idx="88">
                        <c:v>2.2465738842600445</c:v>
                      </c:pt>
                      <c:pt idx="89">
                        <c:v>5.5745151719151664</c:v>
                      </c:pt>
                      <c:pt idx="90">
                        <c:v>3.4372143607687278</c:v>
                      </c:pt>
                      <c:pt idx="91">
                        <c:v>1.6637410348847084</c:v>
                      </c:pt>
                      <c:pt idx="92">
                        <c:v>-2.7241802230124463</c:v>
                      </c:pt>
                      <c:pt idx="93">
                        <c:v>1.6103086966990929</c:v>
                      </c:pt>
                      <c:pt idx="94">
                        <c:v>-0.89614030120000621</c:v>
                      </c:pt>
                      <c:pt idx="95">
                        <c:v>-3.4776783784837875</c:v>
                      </c:pt>
                      <c:pt idx="96">
                        <c:v>-0.96804766516929419</c:v>
                      </c:pt>
                      <c:pt idx="97">
                        <c:v>-2.8541030911790202</c:v>
                      </c:pt>
                      <c:pt idx="98">
                        <c:v>1.5376410420227273</c:v>
                      </c:pt>
                      <c:pt idx="99">
                        <c:v>0.84196934981996208</c:v>
                      </c:pt>
                      <c:pt idx="100">
                        <c:v>1.6546917128621317</c:v>
                      </c:pt>
                      <c:pt idx="101">
                        <c:v>3.3105119355084582</c:v>
                      </c:pt>
                      <c:pt idx="102">
                        <c:v>-2.0007572357000925</c:v>
                      </c:pt>
                      <c:pt idx="103">
                        <c:v>-3.3421208635407638</c:v>
                      </c:pt>
                      <c:pt idx="104">
                        <c:v>3.5072266584193059</c:v>
                      </c:pt>
                      <c:pt idx="105">
                        <c:v>-1.1752379756198437</c:v>
                      </c:pt>
                      <c:pt idx="106">
                        <c:v>0.28660786489509604</c:v>
                      </c:pt>
                      <c:pt idx="107">
                        <c:v>-4.8272583945138479</c:v>
                      </c:pt>
                      <c:pt idx="108">
                        <c:v>0.59283386528930748</c:v>
                      </c:pt>
                      <c:pt idx="109">
                        <c:v>-2.2176628942704042</c:v>
                      </c:pt>
                      <c:pt idx="110">
                        <c:v>1.8410893692266228</c:v>
                      </c:pt>
                      <c:pt idx="111">
                        <c:v>0.87123877793075621</c:v>
                      </c:pt>
                      <c:pt idx="112">
                        <c:v>-3.4140488975098791</c:v>
                      </c:pt>
                      <c:pt idx="113">
                        <c:v>-0.38670917915110437</c:v>
                      </c:pt>
                      <c:pt idx="114">
                        <c:v>-2.7630064729229815</c:v>
                      </c:pt>
                      <c:pt idx="115">
                        <c:v>0.6612972602317555</c:v>
                      </c:pt>
                      <c:pt idx="116">
                        <c:v>1.0505874332512377</c:v>
                      </c:pt>
                      <c:pt idx="117">
                        <c:v>-1.3036489381197498</c:v>
                      </c:pt>
                      <c:pt idx="118">
                        <c:v>-1.2861822363714026</c:v>
                      </c:pt>
                      <c:pt idx="119">
                        <c:v>-1.4944013237709441E-2</c:v>
                      </c:pt>
                      <c:pt idx="120">
                        <c:v>-0.73947808067239151</c:v>
                      </c:pt>
                      <c:pt idx="121">
                        <c:v>0.30166565820850622</c:v>
                      </c:pt>
                      <c:pt idx="122">
                        <c:v>2.7346970182174459</c:v>
                      </c:pt>
                      <c:pt idx="123">
                        <c:v>-1.6102259287801459</c:v>
                      </c:pt>
                      <c:pt idx="124">
                        <c:v>0.48053575529247183</c:v>
                      </c:pt>
                      <c:pt idx="125">
                        <c:v>-1.468201346084328</c:v>
                      </c:pt>
                      <c:pt idx="126">
                        <c:v>0.34698797520021429</c:v>
                      </c:pt>
                      <c:pt idx="127">
                        <c:v>-2.5706616288518589</c:v>
                      </c:pt>
                      <c:pt idx="128">
                        <c:v>-2.0175145230515241</c:v>
                      </c:pt>
                      <c:pt idx="129">
                        <c:v>1.0236818703075059</c:v>
                      </c:pt>
                      <c:pt idx="130">
                        <c:v>-0.50154642918592884</c:v>
                      </c:pt>
                      <c:pt idx="131">
                        <c:v>-3.7300605706601999</c:v>
                      </c:pt>
                      <c:pt idx="132">
                        <c:v>-0.35830433252547067</c:v>
                      </c:pt>
                      <c:pt idx="133">
                        <c:v>-1.9567110430029686</c:v>
                      </c:pt>
                      <c:pt idx="134">
                        <c:v>1.2390784893811642</c:v>
                      </c:pt>
                      <c:pt idx="135">
                        <c:v>-7.5511239646625441</c:v>
                      </c:pt>
                      <c:pt idx="136">
                        <c:v>-6.8638433456096308</c:v>
                      </c:pt>
                      <c:pt idx="137">
                        <c:v>0.19850678449127912</c:v>
                      </c:pt>
                      <c:pt idx="138">
                        <c:v>-7.0604682183328151</c:v>
                      </c:pt>
                      <c:pt idx="139">
                        <c:v>-5.0841738702946913</c:v>
                      </c:pt>
                      <c:pt idx="140">
                        <c:v>-7.1679969201263987</c:v>
                      </c:pt>
                      <c:pt idx="141">
                        <c:v>-5.9960384093227006</c:v>
                      </c:pt>
                      <c:pt idx="142">
                        <c:v>-1.4450698923486343</c:v>
                      </c:pt>
                      <c:pt idx="143">
                        <c:v>-0.92650323681087343</c:v>
                      </c:pt>
                      <c:pt idx="144">
                        <c:v>-2.6242797935930255</c:v>
                      </c:pt>
                      <c:pt idx="145">
                        <c:v>2.2883191830451182</c:v>
                      </c:pt>
                      <c:pt idx="146">
                        <c:v>3.5229023354045452</c:v>
                      </c:pt>
                      <c:pt idx="147">
                        <c:v>-5.678722597679922</c:v>
                      </c:pt>
                      <c:pt idx="148">
                        <c:v>-2.7677436608304191</c:v>
                      </c:pt>
                      <c:pt idx="149">
                        <c:v>-2.2681044020808159</c:v>
                      </c:pt>
                      <c:pt idx="150">
                        <c:v>-1.6812224127952717</c:v>
                      </c:pt>
                      <c:pt idx="151">
                        <c:v>-1.0509732075507543</c:v>
                      </c:pt>
                      <c:pt idx="152">
                        <c:v>-0.47841346398366369</c:v>
                      </c:pt>
                      <c:pt idx="153">
                        <c:v>-0.135220102600357</c:v>
                      </c:pt>
                      <c:pt idx="154">
                        <c:v>2.0894568234482165</c:v>
                      </c:pt>
                      <c:pt idx="155">
                        <c:v>-5.0271346513723572</c:v>
                      </c:pt>
                      <c:pt idx="156">
                        <c:v>-6.5033639246829438</c:v>
                      </c:pt>
                      <c:pt idx="157">
                        <c:v>-6.5072298158582811</c:v>
                      </c:pt>
                      <c:pt idx="158">
                        <c:v>2.980435104341332</c:v>
                      </c:pt>
                      <c:pt idx="159">
                        <c:v>-2.6978342258263481</c:v>
                      </c:pt>
                      <c:pt idx="160">
                        <c:v>-1.9830046586462799</c:v>
                      </c:pt>
                      <c:pt idx="161">
                        <c:v>-1.9008061464718651</c:v>
                      </c:pt>
                      <c:pt idx="162">
                        <c:v>-2.8012797912153786</c:v>
                      </c:pt>
                      <c:pt idx="163">
                        <c:v>-8.1431313803548733E-2</c:v>
                      </c:pt>
                      <c:pt idx="164">
                        <c:v>6.3246702564019444</c:v>
                      </c:pt>
                      <c:pt idx="165">
                        <c:v>-2.5584672677815519</c:v>
                      </c:pt>
                      <c:pt idx="166">
                        <c:v>2.7669365292909447</c:v>
                      </c:pt>
                      <c:pt idx="167">
                        <c:v>-6.280041113224911</c:v>
                      </c:pt>
                      <c:pt idx="168">
                        <c:v>-2.9516062119455952</c:v>
                      </c:pt>
                      <c:pt idx="169">
                        <c:v>-3.391728598508557</c:v>
                      </c:pt>
                      <c:pt idx="170">
                        <c:v>-2.5472739187871412</c:v>
                      </c:pt>
                      <c:pt idx="171">
                        <c:v>-6.994850432071992</c:v>
                      </c:pt>
                      <c:pt idx="172">
                        <c:v>-3.7194837102189382</c:v>
                      </c:pt>
                      <c:pt idx="173">
                        <c:v>-3.7965779667638628</c:v>
                      </c:pt>
                      <c:pt idx="174">
                        <c:v>-0.92503845600437273</c:v>
                      </c:pt>
                      <c:pt idx="175">
                        <c:v>-3.7819400720489824</c:v>
                      </c:pt>
                      <c:pt idx="176">
                        <c:v>-5.8259314078335933</c:v>
                      </c:pt>
                      <c:pt idx="177">
                        <c:v>-7.4329449741059577</c:v>
                      </c:pt>
                      <c:pt idx="178">
                        <c:v>3.2141668316220731</c:v>
                      </c:pt>
                      <c:pt idx="179">
                        <c:v>-4.6012433338461776</c:v>
                      </c:pt>
                      <c:pt idx="180">
                        <c:v>-2.3827010582814623</c:v>
                      </c:pt>
                      <c:pt idx="181">
                        <c:v>0.5497824871134469</c:v>
                      </c:pt>
                      <c:pt idx="182">
                        <c:v>-0.22556468112353656</c:v>
                      </c:pt>
                      <c:pt idx="183">
                        <c:v>-1.0019069675103651</c:v>
                      </c:pt>
                      <c:pt idx="184">
                        <c:v>-5.5973909363872565</c:v>
                      </c:pt>
                      <c:pt idx="185">
                        <c:v>2.3464027893470174</c:v>
                      </c:pt>
                      <c:pt idx="186">
                        <c:v>-1.4120234004716821</c:v>
                      </c:pt>
                      <c:pt idx="187">
                        <c:v>2.9619913980497117</c:v>
                      </c:pt>
                      <c:pt idx="188">
                        <c:v>1.5872427642130731</c:v>
                      </c:pt>
                      <c:pt idx="189">
                        <c:v>-2.485884375890663</c:v>
                      </c:pt>
                      <c:pt idx="190">
                        <c:v>3.0186889520268707</c:v>
                      </c:pt>
                      <c:pt idx="191">
                        <c:v>-5.4869720781118971</c:v>
                      </c:pt>
                      <c:pt idx="192">
                        <c:v>-3.1505073712865794</c:v>
                      </c:pt>
                      <c:pt idx="193">
                        <c:v>-7.1211016098874254</c:v>
                      </c:pt>
                      <c:pt idx="194">
                        <c:v>2.613444217802666</c:v>
                      </c:pt>
                      <c:pt idx="195">
                        <c:v>-6.92677475084718</c:v>
                      </c:pt>
                      <c:pt idx="196">
                        <c:v>-6.5040209012451555</c:v>
                      </c:pt>
                      <c:pt idx="197">
                        <c:v>-4.4715216099804493</c:v>
                      </c:pt>
                      <c:pt idx="198">
                        <c:v>-4.7370134132015878</c:v>
                      </c:pt>
                      <c:pt idx="199">
                        <c:v>-4.1669221649698329</c:v>
                      </c:pt>
                      <c:pt idx="200">
                        <c:v>-7.4710394655882411</c:v>
                      </c:pt>
                      <c:pt idx="201">
                        <c:v>0.55063171009344103</c:v>
                      </c:pt>
                      <c:pt idx="202">
                        <c:v>-2.5836006356024797</c:v>
                      </c:pt>
                      <c:pt idx="203">
                        <c:v>0.93537741856025747</c:v>
                      </c:pt>
                      <c:pt idx="204">
                        <c:v>7.2512604444965589</c:v>
                      </c:pt>
                      <c:pt idx="205">
                        <c:v>-5.2852052534129115</c:v>
                      </c:pt>
                      <c:pt idx="206">
                        <c:v>4.9742867034871239</c:v>
                      </c:pt>
                      <c:pt idx="207">
                        <c:v>4.108631989956983</c:v>
                      </c:pt>
                      <c:pt idx="208">
                        <c:v>-1.5328413112866315</c:v>
                      </c:pt>
                      <c:pt idx="209">
                        <c:v>2.2557314923012939</c:v>
                      </c:pt>
                      <c:pt idx="210">
                        <c:v>3.5588492349860488</c:v>
                      </c:pt>
                      <c:pt idx="211">
                        <c:v>-4.3454710553352811</c:v>
                      </c:pt>
                      <c:pt idx="212">
                        <c:v>-2.7904930752031447</c:v>
                      </c:pt>
                      <c:pt idx="213">
                        <c:v>1.7889249663538607</c:v>
                      </c:pt>
                      <c:pt idx="214">
                        <c:v>0.54755582978637563</c:v>
                      </c:pt>
                      <c:pt idx="215">
                        <c:v>-4.8630217829905362</c:v>
                      </c:pt>
                      <c:pt idx="216">
                        <c:v>-2.5347560165950895</c:v>
                      </c:pt>
                      <c:pt idx="217">
                        <c:v>-1.2655458201598009</c:v>
                      </c:pt>
                      <c:pt idx="218">
                        <c:v>4.252912604703738</c:v>
                      </c:pt>
                      <c:pt idx="219">
                        <c:v>2.7406262959555932</c:v>
                      </c:pt>
                      <c:pt idx="220">
                        <c:v>3.2936596131936184</c:v>
                      </c:pt>
                      <c:pt idx="221">
                        <c:v>2.0359662897340272</c:v>
                      </c:pt>
                      <c:pt idx="222">
                        <c:v>4.972080134706232</c:v>
                      </c:pt>
                      <c:pt idx="223">
                        <c:v>-3.8269168848387736</c:v>
                      </c:pt>
                      <c:pt idx="224">
                        <c:v>7.9560212981931286</c:v>
                      </c:pt>
                      <c:pt idx="225">
                        <c:v>10.302287543073241</c:v>
                      </c:pt>
                      <c:pt idx="226">
                        <c:v>6.1053229033961784</c:v>
                      </c:pt>
                      <c:pt idx="227">
                        <c:v>2.9233290292375003</c:v>
                      </c:pt>
                      <c:pt idx="228">
                        <c:v>2.7939089593223301</c:v>
                      </c:pt>
                      <c:pt idx="229">
                        <c:v>0.24962078320434244</c:v>
                      </c:pt>
                      <c:pt idx="230">
                        <c:v>-0.39325540654519386</c:v>
                      </c:pt>
                      <c:pt idx="231">
                        <c:v>4.608279737860812</c:v>
                      </c:pt>
                      <c:pt idx="232">
                        <c:v>-1.7706490783675903</c:v>
                      </c:pt>
                      <c:pt idx="233">
                        <c:v>4.9535609585274756</c:v>
                      </c:pt>
                      <c:pt idx="234">
                        <c:v>-5.5002537008376251</c:v>
                      </c:pt>
                      <c:pt idx="235">
                        <c:v>-3.0714461713471124</c:v>
                      </c:pt>
                      <c:pt idx="236">
                        <c:v>-5.9632825772992391</c:v>
                      </c:pt>
                      <c:pt idx="237">
                        <c:v>0.75087157782777325</c:v>
                      </c:pt>
                      <c:pt idx="238">
                        <c:v>5.6171843436290914</c:v>
                      </c:pt>
                      <c:pt idx="239">
                        <c:v>-4.1199471049688157</c:v>
                      </c:pt>
                      <c:pt idx="240">
                        <c:v>-1.86013396544665</c:v>
                      </c:pt>
                      <c:pt idx="241">
                        <c:v>-1.5544690054273005</c:v>
                      </c:pt>
                      <c:pt idx="242">
                        <c:v>-0.75275979040823415</c:v>
                      </c:pt>
                      <c:pt idx="243">
                        <c:v>-2.2010353214916805</c:v>
                      </c:pt>
                      <c:pt idx="244">
                        <c:v>-0.86828574311326889</c:v>
                      </c:pt>
                      <c:pt idx="245">
                        <c:v>4.0063878992303472</c:v>
                      </c:pt>
                      <c:pt idx="246">
                        <c:v>1.8844414812544485</c:v>
                      </c:pt>
                      <c:pt idx="247">
                        <c:v>3.4860934521589897</c:v>
                      </c:pt>
                      <c:pt idx="248">
                        <c:v>1.7543111669007416</c:v>
                      </c:pt>
                      <c:pt idx="249">
                        <c:v>3.2551958184641734</c:v>
                      </c:pt>
                      <c:pt idx="250">
                        <c:v>-4.803584519869311</c:v>
                      </c:pt>
                      <c:pt idx="251">
                        <c:v>-1.546544302254695</c:v>
                      </c:pt>
                      <c:pt idx="252">
                        <c:v>5.1384765019805982</c:v>
                      </c:pt>
                      <c:pt idx="253">
                        <c:v>3.8558456805971346</c:v>
                      </c:pt>
                      <c:pt idx="254">
                        <c:v>-1.8876671693001228</c:v>
                      </c:pt>
                      <c:pt idx="255">
                        <c:v>3.692565820990005</c:v>
                      </c:pt>
                      <c:pt idx="256">
                        <c:v>-2.7666531159883903</c:v>
                      </c:pt>
                      <c:pt idx="257">
                        <c:v>-1.5362748116073206</c:v>
                      </c:pt>
                      <c:pt idx="258">
                        <c:v>-3.5447461589201268</c:v>
                      </c:pt>
                      <c:pt idx="259">
                        <c:v>-5.9009304335688739E-3</c:v>
                      </c:pt>
                      <c:pt idx="260">
                        <c:v>3.7390232641128165</c:v>
                      </c:pt>
                      <c:pt idx="261">
                        <c:v>0.56022822995936394</c:v>
                      </c:pt>
                      <c:pt idx="262">
                        <c:v>-1.3306842604694822</c:v>
                      </c:pt>
                      <c:pt idx="263">
                        <c:v>-4.120184075369913</c:v>
                      </c:pt>
                      <c:pt idx="264">
                        <c:v>3.9536595886269694</c:v>
                      </c:pt>
                      <c:pt idx="265">
                        <c:v>-2.2765853713692721</c:v>
                      </c:pt>
                      <c:pt idx="266">
                        <c:v>2.9306903876565968</c:v>
                      </c:pt>
                      <c:pt idx="267">
                        <c:v>2.9084726367793294</c:v>
                      </c:pt>
                      <c:pt idx="268">
                        <c:v>-1.2874859627246593</c:v>
                      </c:pt>
                      <c:pt idx="269">
                        <c:v>-5.8616400972473599</c:v>
                      </c:pt>
                      <c:pt idx="270">
                        <c:v>-0.4428312287320324</c:v>
                      </c:pt>
                      <c:pt idx="271">
                        <c:v>-0.76019218256927701</c:v>
                      </c:pt>
                      <c:pt idx="272">
                        <c:v>0.77026938449307636</c:v>
                      </c:pt>
                      <c:pt idx="273">
                        <c:v>2.8792370464256862</c:v>
                      </c:pt>
                      <c:pt idx="274">
                        <c:v>-0.10431404002130051</c:v>
                      </c:pt>
                      <c:pt idx="275">
                        <c:v>-0.86454055327264001</c:v>
                      </c:pt>
                      <c:pt idx="276">
                        <c:v>5.6307335951017521</c:v>
                      </c:pt>
                      <c:pt idx="277">
                        <c:v>3.3045021524001683</c:v>
                      </c:pt>
                      <c:pt idx="278">
                        <c:v>-2.8814252432142879</c:v>
                      </c:pt>
                      <c:pt idx="279">
                        <c:v>-0.28899666073456132</c:v>
                      </c:pt>
                      <c:pt idx="280">
                        <c:v>2.7926228256517547</c:v>
                      </c:pt>
                      <c:pt idx="281">
                        <c:v>6.1083100785053972</c:v>
                      </c:pt>
                      <c:pt idx="282">
                        <c:v>2.7006857690596604</c:v>
                      </c:pt>
                      <c:pt idx="283">
                        <c:v>0.89252388912532865</c:v>
                      </c:pt>
                      <c:pt idx="284">
                        <c:v>4.073532452975769</c:v>
                      </c:pt>
                      <c:pt idx="285">
                        <c:v>-0.41806076078808019</c:v>
                      </c:pt>
                      <c:pt idx="286">
                        <c:v>6.52724484260645</c:v>
                      </c:pt>
                      <c:pt idx="287">
                        <c:v>6.9983507659268511</c:v>
                      </c:pt>
                      <c:pt idx="288">
                        <c:v>7.9034004617368083</c:v>
                      </c:pt>
                      <c:pt idx="289">
                        <c:v>5.5328972541757082</c:v>
                      </c:pt>
                      <c:pt idx="290">
                        <c:v>4.9922309707154184</c:v>
                      </c:pt>
                      <c:pt idx="291">
                        <c:v>6.685829863894206</c:v>
                      </c:pt>
                      <c:pt idx="292">
                        <c:v>5.9364120930273572</c:v>
                      </c:pt>
                      <c:pt idx="293">
                        <c:v>3.9643036058939387</c:v>
                      </c:pt>
                      <c:pt idx="294">
                        <c:v>9.5790103603992165</c:v>
                      </c:pt>
                      <c:pt idx="295">
                        <c:v>-0.42668080378737017</c:v>
                      </c:pt>
                      <c:pt idx="296">
                        <c:v>-2.9972527036193455</c:v>
                      </c:pt>
                      <c:pt idx="297">
                        <c:v>1.8644104489141</c:v>
                      </c:pt>
                      <c:pt idx="298">
                        <c:v>9.0059602383496582</c:v>
                      </c:pt>
                      <c:pt idx="299">
                        <c:v>4.1627497572852761</c:v>
                      </c:pt>
                      <c:pt idx="300">
                        <c:v>-2.3819417521113238</c:v>
                      </c:pt>
                      <c:pt idx="301">
                        <c:v>-5.2327402666208584</c:v>
                      </c:pt>
                      <c:pt idx="302">
                        <c:v>0.43272254948173128</c:v>
                      </c:pt>
                      <c:pt idx="303">
                        <c:v>1.3960565058538279</c:v>
                      </c:pt>
                      <c:pt idx="304">
                        <c:v>2.4328921474835639</c:v>
                      </c:pt>
                      <c:pt idx="305">
                        <c:v>-0.6275649339401852</c:v>
                      </c:pt>
                      <c:pt idx="306">
                        <c:v>-1.5682853786866175</c:v>
                      </c:pt>
                      <c:pt idx="307">
                        <c:v>6.7015847423290467</c:v>
                      </c:pt>
                      <c:pt idx="308">
                        <c:v>0.77073078882811785</c:v>
                      </c:pt>
                      <c:pt idx="309">
                        <c:v>-2.124748327578736</c:v>
                      </c:pt>
                      <c:pt idx="310">
                        <c:v>4.1130520178311585</c:v>
                      </c:pt>
                      <c:pt idx="311">
                        <c:v>4.2867797840847857</c:v>
                      </c:pt>
                      <c:pt idx="312">
                        <c:v>1.1550513556749493</c:v>
                      </c:pt>
                      <c:pt idx="313">
                        <c:v>-0.65452219630918762</c:v>
                      </c:pt>
                      <c:pt idx="314">
                        <c:v>6.7932188269171618</c:v>
                      </c:pt>
                      <c:pt idx="315">
                        <c:v>0.54288483290197576</c:v>
                      </c:pt>
                      <c:pt idx="316">
                        <c:v>-2.2033930610076737</c:v>
                      </c:pt>
                      <c:pt idx="317">
                        <c:v>1.0996137933380012</c:v>
                      </c:pt>
                      <c:pt idx="318">
                        <c:v>1.5719157658628475</c:v>
                      </c:pt>
                      <c:pt idx="319">
                        <c:v>3.6358415892033591</c:v>
                      </c:pt>
                      <c:pt idx="320">
                        <c:v>4.1568683596146343</c:v>
                      </c:pt>
                      <c:pt idx="321">
                        <c:v>-2.6735536821569781</c:v>
                      </c:pt>
                      <c:pt idx="322">
                        <c:v>2.5869253399655392</c:v>
                      </c:pt>
                      <c:pt idx="323">
                        <c:v>-2.1724927318042404</c:v>
                      </c:pt>
                      <c:pt idx="324">
                        <c:v>-7.4706847983440809</c:v>
                      </c:pt>
                      <c:pt idx="325">
                        <c:v>-4.8737486528849203</c:v>
                      </c:pt>
                      <c:pt idx="326">
                        <c:v>4.1921420596931753</c:v>
                      </c:pt>
                      <c:pt idx="327">
                        <c:v>4.7599688535307578</c:v>
                      </c:pt>
                      <c:pt idx="328">
                        <c:v>7.0733864224241287</c:v>
                      </c:pt>
                      <c:pt idx="329">
                        <c:v>-2.03369314957407</c:v>
                      </c:pt>
                      <c:pt idx="330">
                        <c:v>2.2571506524108997</c:v>
                      </c:pt>
                      <c:pt idx="331">
                        <c:v>1.5743924246065575</c:v>
                      </c:pt>
                      <c:pt idx="332">
                        <c:v>-8.6014974911165609E-2</c:v>
                      </c:pt>
                      <c:pt idx="333">
                        <c:v>1.1549558642424103</c:v>
                      </c:pt>
                      <c:pt idx="334">
                        <c:v>-0.39357275481421539</c:v>
                      </c:pt>
                      <c:pt idx="335">
                        <c:v>5.583023124160718</c:v>
                      </c:pt>
                      <c:pt idx="336">
                        <c:v>7.8639159908860918</c:v>
                      </c:pt>
                      <c:pt idx="337">
                        <c:v>-1.7193477111238309</c:v>
                      </c:pt>
                      <c:pt idx="338">
                        <c:v>6.9615945657229261</c:v>
                      </c:pt>
                      <c:pt idx="339">
                        <c:v>-4.1463053866574526</c:v>
                      </c:pt>
                      <c:pt idx="340">
                        <c:v>-0.88194760181391274</c:v>
                      </c:pt>
                      <c:pt idx="341">
                        <c:v>0.79770979141392218</c:v>
                      </c:pt>
                      <c:pt idx="342">
                        <c:v>-9.1911103609656877</c:v>
                      </c:pt>
                      <c:pt idx="343">
                        <c:v>-1.5771648179943512</c:v>
                      </c:pt>
                      <c:pt idx="344">
                        <c:v>4.5635593063027997</c:v>
                      </c:pt>
                      <c:pt idx="345">
                        <c:v>-10.314585377053021</c:v>
                      </c:pt>
                      <c:pt idx="346">
                        <c:v>2.5423603179996732</c:v>
                      </c:pt>
                      <c:pt idx="347">
                        <c:v>-0.50348525747984496</c:v>
                      </c:pt>
                      <c:pt idx="348">
                        <c:v>-14.148405037513136</c:v>
                      </c:pt>
                      <c:pt idx="349">
                        <c:v>2.8538497386825412</c:v>
                      </c:pt>
                      <c:pt idx="350">
                        <c:v>4.3608287765431868</c:v>
                      </c:pt>
                      <c:pt idx="351">
                        <c:v>-2.6248123240292429</c:v>
                      </c:pt>
                      <c:pt idx="352">
                        <c:v>3.9377195511098364</c:v>
                      </c:pt>
                      <c:pt idx="353">
                        <c:v>2.1693062500880202</c:v>
                      </c:pt>
                      <c:pt idx="354">
                        <c:v>-2.9390393052795574</c:v>
                      </c:pt>
                      <c:pt idx="355">
                        <c:v>-6.1067284198218701</c:v>
                      </c:pt>
                      <c:pt idx="356">
                        <c:v>-2.1201490853794809</c:v>
                      </c:pt>
                      <c:pt idx="357">
                        <c:v>1.266599879195951E-2</c:v>
                      </c:pt>
                      <c:pt idx="358">
                        <c:v>-1.3606083744173034</c:v>
                      </c:pt>
                      <c:pt idx="359">
                        <c:v>0.7528153595539635</c:v>
                      </c:pt>
                      <c:pt idx="360">
                        <c:v>1.7363838464274153</c:v>
                      </c:pt>
                      <c:pt idx="361">
                        <c:v>4.6962333925393693</c:v>
                      </c:pt>
                      <c:pt idx="362">
                        <c:v>-12.098974995740555</c:v>
                      </c:pt>
                      <c:pt idx="363">
                        <c:v>2.2510999073740408</c:v>
                      </c:pt>
                      <c:pt idx="364">
                        <c:v>2.4808240364347256</c:v>
                      </c:pt>
                      <c:pt idx="365">
                        <c:v>4.6908827440717005</c:v>
                      </c:pt>
                      <c:pt idx="366">
                        <c:v>6.3986382302723399</c:v>
                      </c:pt>
                      <c:pt idx="367">
                        <c:v>3.2197525016253081</c:v>
                      </c:pt>
                      <c:pt idx="368">
                        <c:v>0.41486923052994484</c:v>
                      </c:pt>
                      <c:pt idx="369">
                        <c:v>2.4945786743715672</c:v>
                      </c:pt>
                      <c:pt idx="370">
                        <c:v>-0.14102945533747402</c:v>
                      </c:pt>
                      <c:pt idx="371">
                        <c:v>4.7141822161495099</c:v>
                      </c:pt>
                      <c:pt idx="372">
                        <c:v>-1.1620667941131231</c:v>
                      </c:pt>
                      <c:pt idx="373">
                        <c:v>1.2541217122767137</c:v>
                      </c:pt>
                      <c:pt idx="374">
                        <c:v>3.861066439368031</c:v>
                      </c:pt>
                      <c:pt idx="375">
                        <c:v>4.1896645745075887</c:v>
                      </c:pt>
                      <c:pt idx="376">
                        <c:v>3.0161707730248111</c:v>
                      </c:pt>
                      <c:pt idx="377">
                        <c:v>3.1746196745034183</c:v>
                      </c:pt>
                      <c:pt idx="378">
                        <c:v>-2.1550284365761456</c:v>
                      </c:pt>
                      <c:pt idx="379">
                        <c:v>5.6891743279756071</c:v>
                      </c:pt>
                      <c:pt idx="380">
                        <c:v>0.15982091883753924</c:v>
                      </c:pt>
                      <c:pt idx="381">
                        <c:v>-5.3684379320728084</c:v>
                      </c:pt>
                      <c:pt idx="382">
                        <c:v>3.2010092271191013</c:v>
                      </c:pt>
                      <c:pt idx="383">
                        <c:v>-2.6930401530675425</c:v>
                      </c:pt>
                      <c:pt idx="384">
                        <c:v>-0.16098619481171283</c:v>
                      </c:pt>
                      <c:pt idx="385">
                        <c:v>-2.7226008043631751</c:v>
                      </c:pt>
                      <c:pt idx="386">
                        <c:v>2.1917786465549085</c:v>
                      </c:pt>
                      <c:pt idx="387">
                        <c:v>-6.6959495506858602</c:v>
                      </c:pt>
                      <c:pt idx="388">
                        <c:v>-13.219353813080104</c:v>
                      </c:pt>
                      <c:pt idx="389">
                        <c:v>3.0085432025216647</c:v>
                      </c:pt>
                      <c:pt idx="390">
                        <c:v>5.0276976778949489</c:v>
                      </c:pt>
                      <c:pt idx="391">
                        <c:v>5.1950341718951734</c:v>
                      </c:pt>
                      <c:pt idx="392">
                        <c:v>-4.7002855411160311</c:v>
                      </c:pt>
                      <c:pt idx="393">
                        <c:v>2.6148131171279942</c:v>
                      </c:pt>
                      <c:pt idx="394">
                        <c:v>1.1883090771711267</c:v>
                      </c:pt>
                      <c:pt idx="395">
                        <c:v>6.1108102362623953</c:v>
                      </c:pt>
                      <c:pt idx="396">
                        <c:v>6.232155872762803</c:v>
                      </c:pt>
                      <c:pt idx="397">
                        <c:v>-15.238569347845633</c:v>
                      </c:pt>
                      <c:pt idx="398">
                        <c:v>-3.8725551897997406</c:v>
                      </c:pt>
                      <c:pt idx="399">
                        <c:v>1.9272024853868146</c:v>
                      </c:pt>
                      <c:pt idx="400">
                        <c:v>-0.62375896523427343</c:v>
                      </c:pt>
                      <c:pt idx="401">
                        <c:v>-6.3500820981326456</c:v>
                      </c:pt>
                      <c:pt idx="402">
                        <c:v>-4.088713695174242</c:v>
                      </c:pt>
                      <c:pt idx="403">
                        <c:v>3.5020709444810336</c:v>
                      </c:pt>
                      <c:pt idx="404">
                        <c:v>7.0590529924596268</c:v>
                      </c:pt>
                      <c:pt idx="405">
                        <c:v>-13.791321160766465</c:v>
                      </c:pt>
                      <c:pt idx="406">
                        <c:v>-1.1898403078419335</c:v>
                      </c:pt>
                      <c:pt idx="407">
                        <c:v>2.3190421234893535</c:v>
                      </c:pt>
                      <c:pt idx="408">
                        <c:v>-5.8599600816184463</c:v>
                      </c:pt>
                      <c:pt idx="409">
                        <c:v>5.4876458528645315</c:v>
                      </c:pt>
                      <c:pt idx="410">
                        <c:v>10.034219361802315</c:v>
                      </c:pt>
                      <c:pt idx="411">
                        <c:v>0.13064755683299722</c:v>
                      </c:pt>
                      <c:pt idx="412">
                        <c:v>-3.135678565709668</c:v>
                      </c:pt>
                      <c:pt idx="413">
                        <c:v>-0.4914657768923405</c:v>
                      </c:pt>
                      <c:pt idx="414">
                        <c:v>-8.5347121672952184</c:v>
                      </c:pt>
                      <c:pt idx="415">
                        <c:v>-15.487604237172548</c:v>
                      </c:pt>
                      <c:pt idx="416">
                        <c:v>-5.2880826854142811</c:v>
                      </c:pt>
                      <c:pt idx="417">
                        <c:v>-23.516932594622631</c:v>
                      </c:pt>
                      <c:pt idx="418">
                        <c:v>-2.2018238962123746</c:v>
                      </c:pt>
                      <c:pt idx="419">
                        <c:v>4.700378236984406</c:v>
                      </c:pt>
                      <c:pt idx="420">
                        <c:v>7.0722959010835069</c:v>
                      </c:pt>
                      <c:pt idx="421">
                        <c:v>-4.5858491192789614</c:v>
                      </c:pt>
                      <c:pt idx="422">
                        <c:v>3.1028272393178042</c:v>
                      </c:pt>
                      <c:pt idx="423">
                        <c:v>1.5792167382556954</c:v>
                      </c:pt>
                      <c:pt idx="424">
                        <c:v>0.49099176394997812</c:v>
                      </c:pt>
                      <c:pt idx="425">
                        <c:v>-2.9475478658432621</c:v>
                      </c:pt>
                      <c:pt idx="426">
                        <c:v>-3.7284566209377914</c:v>
                      </c:pt>
                      <c:pt idx="427">
                        <c:v>-17.320934211051004</c:v>
                      </c:pt>
                      <c:pt idx="428">
                        <c:v>-0.58790400814459076</c:v>
                      </c:pt>
                      <c:pt idx="429">
                        <c:v>-7.0763465587718812</c:v>
                      </c:pt>
                      <c:pt idx="430">
                        <c:v>-2.4185807064311149</c:v>
                      </c:pt>
                      <c:pt idx="431">
                        <c:v>-1.9250790739242234</c:v>
                      </c:pt>
                      <c:pt idx="432">
                        <c:v>-2.8749683857204076</c:v>
                      </c:pt>
                      <c:pt idx="433">
                        <c:v>-8.1808950203240087</c:v>
                      </c:pt>
                      <c:pt idx="434">
                        <c:v>3.5246570573538776</c:v>
                      </c:pt>
                      <c:pt idx="435">
                        <c:v>-18.114696296379499</c:v>
                      </c:pt>
                      <c:pt idx="436">
                        <c:v>-2.7717048663758419</c:v>
                      </c:pt>
                      <c:pt idx="437">
                        <c:v>0.62225555536247157</c:v>
                      </c:pt>
                      <c:pt idx="438">
                        <c:v>-3.3521690498232175</c:v>
                      </c:pt>
                      <c:pt idx="439">
                        <c:v>-26.98623472115689</c:v>
                      </c:pt>
                      <c:pt idx="440">
                        <c:v>0.13810709755173889</c:v>
                      </c:pt>
                      <c:pt idx="441">
                        <c:v>-7.1046594119273152</c:v>
                      </c:pt>
                      <c:pt idx="442">
                        <c:v>2.6236344236774443</c:v>
                      </c:pt>
                      <c:pt idx="443">
                        <c:v>-5.257091433000781</c:v>
                      </c:pt>
                      <c:pt idx="444">
                        <c:v>-6.5954621866488878</c:v>
                      </c:pt>
                      <c:pt idx="445">
                        <c:v>-3.7738475016382012</c:v>
                      </c:pt>
                      <c:pt idx="446">
                        <c:v>-12.555807564384168</c:v>
                      </c:pt>
                      <c:pt idx="447">
                        <c:v>3.9109649042995187</c:v>
                      </c:pt>
                      <c:pt idx="448">
                        <c:v>4.8269839268524493</c:v>
                      </c:pt>
                      <c:pt idx="449">
                        <c:v>-0.45793896337436024</c:v>
                      </c:pt>
                      <c:pt idx="450">
                        <c:v>2.8535636855467601</c:v>
                      </c:pt>
                      <c:pt idx="451">
                        <c:v>-2.5084051182072216</c:v>
                      </c:pt>
                      <c:pt idx="452">
                        <c:v>2.4429040574708125</c:v>
                      </c:pt>
                      <c:pt idx="453">
                        <c:v>-4.3631789636922207</c:v>
                      </c:pt>
                      <c:pt idx="454">
                        <c:v>-0.82280104865081682</c:v>
                      </c:pt>
                      <c:pt idx="455">
                        <c:v>-0.32510697733225413</c:v>
                      </c:pt>
                      <c:pt idx="456">
                        <c:v>-5.5878988149176507</c:v>
                      </c:pt>
                      <c:pt idx="457">
                        <c:v>1.8097447158880584</c:v>
                      </c:pt>
                      <c:pt idx="458">
                        <c:v>2.6307399125972921</c:v>
                      </c:pt>
                      <c:pt idx="459">
                        <c:v>-0.60626818930671789</c:v>
                      </c:pt>
                      <c:pt idx="460">
                        <c:v>3.4209978513957964</c:v>
                      </c:pt>
                      <c:pt idx="461">
                        <c:v>7.5937963294402095</c:v>
                      </c:pt>
                      <c:pt idx="462">
                        <c:v>9.8723035808698683</c:v>
                      </c:pt>
                      <c:pt idx="463">
                        <c:v>8.7096758408428627</c:v>
                      </c:pt>
                      <c:pt idx="464">
                        <c:v>5.6396187214532034</c:v>
                      </c:pt>
                      <c:pt idx="465">
                        <c:v>9.7230462495674601</c:v>
                      </c:pt>
                      <c:pt idx="466">
                        <c:v>4.1077066346768021</c:v>
                      </c:pt>
                      <c:pt idx="467">
                        <c:v>8.1240628367654466</c:v>
                      </c:pt>
                      <c:pt idx="468">
                        <c:v>-1.2613508158041782</c:v>
                      </c:pt>
                      <c:pt idx="469">
                        <c:v>5.3225593616108711</c:v>
                      </c:pt>
                      <c:pt idx="470">
                        <c:v>2.850395737854214</c:v>
                      </c:pt>
                      <c:pt idx="471">
                        <c:v>-0.26090132609147076</c:v>
                      </c:pt>
                      <c:pt idx="472">
                        <c:v>1.6012301308525565</c:v>
                      </c:pt>
                      <c:pt idx="473">
                        <c:v>4.3850886878375235</c:v>
                      </c:pt>
                      <c:pt idx="474">
                        <c:v>2.5893358400831232</c:v>
                      </c:pt>
                      <c:pt idx="475">
                        <c:v>-0.12088104310606695</c:v>
                      </c:pt>
                      <c:pt idx="476">
                        <c:v>8.2771649096960971</c:v>
                      </c:pt>
                      <c:pt idx="477">
                        <c:v>5.5590992000957016</c:v>
                      </c:pt>
                      <c:pt idx="478">
                        <c:v>1.2638819379583452</c:v>
                      </c:pt>
                      <c:pt idx="479">
                        <c:v>2.0407102195109985</c:v>
                      </c:pt>
                      <c:pt idx="480">
                        <c:v>7.0496792954663761</c:v>
                      </c:pt>
                      <c:pt idx="481">
                        <c:v>9.9360003891703315</c:v>
                      </c:pt>
                      <c:pt idx="482">
                        <c:v>1.9789686947726608</c:v>
                      </c:pt>
                      <c:pt idx="483">
                        <c:v>5.4491621154218848</c:v>
                      </c:pt>
                      <c:pt idx="484">
                        <c:v>4.2871401314841506</c:v>
                      </c:pt>
                      <c:pt idx="485">
                        <c:v>-12.497195941212802</c:v>
                      </c:pt>
                      <c:pt idx="486">
                        <c:v>5.9153634568893381</c:v>
                      </c:pt>
                      <c:pt idx="487">
                        <c:v>7.5822108873739182</c:v>
                      </c:pt>
                      <c:pt idx="488">
                        <c:v>0.49271164217013563</c:v>
                      </c:pt>
                      <c:pt idx="489">
                        <c:v>2.7950739419000143</c:v>
                      </c:pt>
                      <c:pt idx="490">
                        <c:v>6.3837004342522761</c:v>
                      </c:pt>
                      <c:pt idx="491">
                        <c:v>-2.9909679076165645</c:v>
                      </c:pt>
                      <c:pt idx="492">
                        <c:v>-8.4864708966533868</c:v>
                      </c:pt>
                      <c:pt idx="493">
                        <c:v>-2.8814588734518196</c:v>
                      </c:pt>
                      <c:pt idx="494">
                        <c:v>-1.8625985577671855</c:v>
                      </c:pt>
                      <c:pt idx="495">
                        <c:v>2.201213099997446</c:v>
                      </c:pt>
                      <c:pt idx="496">
                        <c:v>7.7218458073341054</c:v>
                      </c:pt>
                      <c:pt idx="497">
                        <c:v>5.8472334151142036</c:v>
                      </c:pt>
                      <c:pt idx="498">
                        <c:v>-0.67746534675256953</c:v>
                      </c:pt>
                      <c:pt idx="499">
                        <c:v>-0.30173413166103558</c:v>
                      </c:pt>
                      <c:pt idx="500">
                        <c:v>-1.0638954672363212</c:v>
                      </c:pt>
                      <c:pt idx="501">
                        <c:v>8.391256073001145</c:v>
                      </c:pt>
                      <c:pt idx="502">
                        <c:v>0.24932243974269852</c:v>
                      </c:pt>
                      <c:pt idx="503">
                        <c:v>5.6355541826274731</c:v>
                      </c:pt>
                      <c:pt idx="504">
                        <c:v>1.6890028230482841</c:v>
                      </c:pt>
                      <c:pt idx="505">
                        <c:v>-2.7133599668642745</c:v>
                      </c:pt>
                      <c:pt idx="506">
                        <c:v>1.3998952447765163</c:v>
                      </c:pt>
                      <c:pt idx="507">
                        <c:v>-17.786729641334766</c:v>
                      </c:pt>
                      <c:pt idx="508">
                        <c:v>1.7154559533907445</c:v>
                      </c:pt>
                      <c:pt idx="509">
                        <c:v>1.8017029045565209</c:v>
                      </c:pt>
                      <c:pt idx="510">
                        <c:v>0.28448956393580715</c:v>
                      </c:pt>
                      <c:pt idx="511">
                        <c:v>-3.8877694313384552</c:v>
                      </c:pt>
                      <c:pt idx="512">
                        <c:v>-0.99758358954872506</c:v>
                      </c:pt>
                      <c:pt idx="513">
                        <c:v>-14.248141955132617</c:v>
                      </c:pt>
                      <c:pt idx="514">
                        <c:v>-11.798936059387572</c:v>
                      </c:pt>
                      <c:pt idx="515">
                        <c:v>-8.9553463211396434</c:v>
                      </c:pt>
                      <c:pt idx="516">
                        <c:v>-4.3354236073766401</c:v>
                      </c:pt>
                      <c:pt idx="517">
                        <c:v>7.7655941261544683</c:v>
                      </c:pt>
                      <c:pt idx="518">
                        <c:v>4.4074358243864253</c:v>
                      </c:pt>
                      <c:pt idx="519">
                        <c:v>-2.4897247875933033</c:v>
                      </c:pt>
                      <c:pt idx="520">
                        <c:v>-0.49318734503140149</c:v>
                      </c:pt>
                      <c:pt idx="521">
                        <c:v>1.5847780260392739</c:v>
                      </c:pt>
                      <c:pt idx="522">
                        <c:v>7.5912927283838911</c:v>
                      </c:pt>
                      <c:pt idx="523">
                        <c:v>2.1694476631866451</c:v>
                      </c:pt>
                      <c:pt idx="524">
                        <c:v>3.4619469597087402</c:v>
                      </c:pt>
                      <c:pt idx="525">
                        <c:v>-4.5618772450171292</c:v>
                      </c:pt>
                      <c:pt idx="526">
                        <c:v>3.0360364635449741</c:v>
                      </c:pt>
                      <c:pt idx="527">
                        <c:v>4.318437222269722</c:v>
                      </c:pt>
                      <c:pt idx="528">
                        <c:v>8.8587706920919089</c:v>
                      </c:pt>
                      <c:pt idx="529">
                        <c:v>-10.314514676365548</c:v>
                      </c:pt>
                      <c:pt idx="530">
                        <c:v>7.9811634928956749</c:v>
                      </c:pt>
                      <c:pt idx="531">
                        <c:v>6.71393922253894</c:v>
                      </c:pt>
                      <c:pt idx="532">
                        <c:v>-11.209432788078104</c:v>
                      </c:pt>
                      <c:pt idx="533">
                        <c:v>-3.2676204828369464</c:v>
                      </c:pt>
                      <c:pt idx="534">
                        <c:v>0.7786861112459178</c:v>
                      </c:pt>
                      <c:pt idx="535">
                        <c:v>2.4915017341600532</c:v>
                      </c:pt>
                      <c:pt idx="536">
                        <c:v>2.9508483630797002</c:v>
                      </c:pt>
                      <c:pt idx="537">
                        <c:v>3.2991001725796707</c:v>
                      </c:pt>
                      <c:pt idx="538">
                        <c:v>5.565997664888215</c:v>
                      </c:pt>
                      <c:pt idx="539">
                        <c:v>4.523693820177229</c:v>
                      </c:pt>
                      <c:pt idx="540">
                        <c:v>2.6830193568895879</c:v>
                      </c:pt>
                      <c:pt idx="541">
                        <c:v>1.6578768721033441</c:v>
                      </c:pt>
                      <c:pt idx="542">
                        <c:v>3.4773306619331663</c:v>
                      </c:pt>
                      <c:pt idx="543">
                        <c:v>2.6644669919683253</c:v>
                      </c:pt>
                      <c:pt idx="544">
                        <c:v>-0.11947162225220609</c:v>
                      </c:pt>
                      <c:pt idx="545">
                        <c:v>-2.0342154728226092E-2</c:v>
                      </c:pt>
                      <c:pt idx="546">
                        <c:v>7.1485095915499812</c:v>
                      </c:pt>
                      <c:pt idx="547">
                        <c:v>2.5495413451862845</c:v>
                      </c:pt>
                      <c:pt idx="548">
                        <c:v>1.9350277269997775</c:v>
                      </c:pt>
                      <c:pt idx="549">
                        <c:v>1.5407518206818622</c:v>
                      </c:pt>
                      <c:pt idx="550">
                        <c:v>-1.5017949265103283</c:v>
                      </c:pt>
                      <c:pt idx="551">
                        <c:v>4.6848270569750809</c:v>
                      </c:pt>
                      <c:pt idx="552">
                        <c:v>-2.5878677522502613</c:v>
                      </c:pt>
                      <c:pt idx="553">
                        <c:v>-1.9980713117145683</c:v>
                      </c:pt>
                      <c:pt idx="554">
                        <c:v>3.3887452177500421</c:v>
                      </c:pt>
                      <c:pt idx="555">
                        <c:v>1.5261505828785431</c:v>
                      </c:pt>
                      <c:pt idx="556">
                        <c:v>2.8315671588790963</c:v>
                      </c:pt>
                      <c:pt idx="557">
                        <c:v>1.8136821003740096</c:v>
                      </c:pt>
                      <c:pt idx="558">
                        <c:v>5.4204408423751147</c:v>
                      </c:pt>
                      <c:pt idx="559">
                        <c:v>4.0475513612937135</c:v>
                      </c:pt>
                      <c:pt idx="560">
                        <c:v>-19.324093511176237</c:v>
                      </c:pt>
                      <c:pt idx="561">
                        <c:v>-16.79053422317957</c:v>
                      </c:pt>
                      <c:pt idx="562">
                        <c:v>1.4665204727616299</c:v>
                      </c:pt>
                      <c:pt idx="563">
                        <c:v>-4.1581728136094824</c:v>
                      </c:pt>
                      <c:pt idx="564">
                        <c:v>-3.1439387043823785</c:v>
                      </c:pt>
                      <c:pt idx="565">
                        <c:v>3.7965505808385558</c:v>
                      </c:pt>
                      <c:pt idx="566">
                        <c:v>1.8422579848437408</c:v>
                      </c:pt>
                      <c:pt idx="567">
                        <c:v>3.458951883117706</c:v>
                      </c:pt>
                      <c:pt idx="568">
                        <c:v>-7.4284352162956822</c:v>
                      </c:pt>
                      <c:pt idx="569">
                        <c:v>-1.6600806392442564</c:v>
                      </c:pt>
                      <c:pt idx="570">
                        <c:v>1.4219288159656429</c:v>
                      </c:pt>
                      <c:pt idx="571">
                        <c:v>1.3073814800327739</c:v>
                      </c:pt>
                      <c:pt idx="572">
                        <c:v>-6.8252264858452492</c:v>
                      </c:pt>
                      <c:pt idx="573">
                        <c:v>0.96500030155166883</c:v>
                      </c:pt>
                      <c:pt idx="574">
                        <c:v>1.4232244790190265</c:v>
                      </c:pt>
                      <c:pt idx="575">
                        <c:v>2.7544082585099545</c:v>
                      </c:pt>
                      <c:pt idx="576">
                        <c:v>-2.9638545712540605</c:v>
                      </c:pt>
                      <c:pt idx="577">
                        <c:v>2.7081334768560481</c:v>
                      </c:pt>
                      <c:pt idx="578">
                        <c:v>-0.47067464995586761</c:v>
                      </c:pt>
                      <c:pt idx="579">
                        <c:v>0.55245980728361133</c:v>
                      </c:pt>
                      <c:pt idx="580">
                        <c:v>3.438434301039365</c:v>
                      </c:pt>
                      <c:pt idx="581">
                        <c:v>1.9651275190166189</c:v>
                      </c:pt>
                      <c:pt idx="582">
                        <c:v>2.4884664559361056</c:v>
                      </c:pt>
                      <c:pt idx="583">
                        <c:v>-1.8498009246647058</c:v>
                      </c:pt>
                      <c:pt idx="584">
                        <c:v>0.69466128139508498</c:v>
                      </c:pt>
                      <c:pt idx="585">
                        <c:v>-0.45154890920812818</c:v>
                      </c:pt>
                      <c:pt idx="586">
                        <c:v>2.9192341500634313</c:v>
                      </c:pt>
                      <c:pt idx="587">
                        <c:v>0.80538772277935777</c:v>
                      </c:pt>
                      <c:pt idx="588">
                        <c:v>2.7580722883876234</c:v>
                      </c:pt>
                      <c:pt idx="589">
                        <c:v>3.9250523146714471</c:v>
                      </c:pt>
                      <c:pt idx="590">
                        <c:v>-0.54898371647479394</c:v>
                      </c:pt>
                      <c:pt idx="591">
                        <c:v>3.4039078029703376</c:v>
                      </c:pt>
                      <c:pt idx="592">
                        <c:v>4.2011756291925764</c:v>
                      </c:pt>
                      <c:pt idx="593">
                        <c:v>2.1860401786005639</c:v>
                      </c:pt>
                      <c:pt idx="594">
                        <c:v>-0.52944573009497731</c:v>
                      </c:pt>
                      <c:pt idx="595">
                        <c:v>4.70486982621793</c:v>
                      </c:pt>
                      <c:pt idx="596">
                        <c:v>-5.5682658428284526</c:v>
                      </c:pt>
                      <c:pt idx="597">
                        <c:v>11.189569621056577</c:v>
                      </c:pt>
                      <c:pt idx="598">
                        <c:v>4.5314922069790526</c:v>
                      </c:pt>
                      <c:pt idx="599">
                        <c:v>1.5589741470351868</c:v>
                      </c:pt>
                      <c:pt idx="600">
                        <c:v>4.1917419385043075</c:v>
                      </c:pt>
                      <c:pt idx="601">
                        <c:v>3.5885484460585246</c:v>
                      </c:pt>
                      <c:pt idx="602">
                        <c:v>5.382294983989425</c:v>
                      </c:pt>
                      <c:pt idx="603">
                        <c:v>4.8721574384506425</c:v>
                      </c:pt>
                      <c:pt idx="604">
                        <c:v>-1.4584796802837161</c:v>
                      </c:pt>
                      <c:pt idx="605">
                        <c:v>4.3672743244542431</c:v>
                      </c:pt>
                      <c:pt idx="606">
                        <c:v>4.3938080980142189</c:v>
                      </c:pt>
                      <c:pt idx="607">
                        <c:v>2.7758631967298868</c:v>
                      </c:pt>
                      <c:pt idx="608">
                        <c:v>2.8065764302341449</c:v>
                      </c:pt>
                      <c:pt idx="609">
                        <c:v>2.3521881837880159</c:v>
                      </c:pt>
                      <c:pt idx="610">
                        <c:v>2.9753899806212445</c:v>
                      </c:pt>
                      <c:pt idx="611">
                        <c:v>1.9930586142854452</c:v>
                      </c:pt>
                      <c:pt idx="612">
                        <c:v>7.2914290310180263</c:v>
                      </c:pt>
                      <c:pt idx="613">
                        <c:v>3.3988351121173963</c:v>
                      </c:pt>
                      <c:pt idx="614">
                        <c:v>-6.5029888136719336</c:v>
                      </c:pt>
                      <c:pt idx="615">
                        <c:v>-1.823223577764395</c:v>
                      </c:pt>
                      <c:pt idx="616">
                        <c:v>0.39819209067076144</c:v>
                      </c:pt>
                      <c:pt idx="617">
                        <c:v>2.5291003571219193</c:v>
                      </c:pt>
                      <c:pt idx="618">
                        <c:v>0.5624208641559818</c:v>
                      </c:pt>
                      <c:pt idx="619">
                        <c:v>-0.40556658615363972</c:v>
                      </c:pt>
                      <c:pt idx="620">
                        <c:v>6.0180879302078694</c:v>
                      </c:pt>
                      <c:pt idx="621">
                        <c:v>7.819305231638296</c:v>
                      </c:pt>
                      <c:pt idx="622">
                        <c:v>0.70302792748731235</c:v>
                      </c:pt>
                      <c:pt idx="623">
                        <c:v>4.5431496580249586E-2</c:v>
                      </c:pt>
                      <c:pt idx="624">
                        <c:v>3.0123507342909193</c:v>
                      </c:pt>
                      <c:pt idx="625">
                        <c:v>-1.6748657631355002</c:v>
                      </c:pt>
                      <c:pt idx="626">
                        <c:v>-13.152619377852318</c:v>
                      </c:pt>
                      <c:pt idx="627">
                        <c:v>-9.2251451779399787</c:v>
                      </c:pt>
                      <c:pt idx="628">
                        <c:v>3.3569896250666034</c:v>
                      </c:pt>
                      <c:pt idx="629">
                        <c:v>-3.9095232713488031</c:v>
                      </c:pt>
                      <c:pt idx="630">
                        <c:v>1.3833339317895934</c:v>
                      </c:pt>
                      <c:pt idx="631">
                        <c:v>-1.7926596225777303</c:v>
                      </c:pt>
                      <c:pt idx="632">
                        <c:v>0.52549594492609231</c:v>
                      </c:pt>
                      <c:pt idx="633">
                        <c:v>3.2132940825841132</c:v>
                      </c:pt>
                      <c:pt idx="634">
                        <c:v>7.9813981100534193</c:v>
                      </c:pt>
                      <c:pt idx="635">
                        <c:v>4.1951322208298194</c:v>
                      </c:pt>
                      <c:pt idx="636">
                        <c:v>-1.4906755752906236</c:v>
                      </c:pt>
                      <c:pt idx="637">
                        <c:v>0.84121972024581737</c:v>
                      </c:pt>
                      <c:pt idx="638">
                        <c:v>5.5931084272035321</c:v>
                      </c:pt>
                      <c:pt idx="639">
                        <c:v>3.850963559005308</c:v>
                      </c:pt>
                      <c:pt idx="640">
                        <c:v>4.9509189951744617</c:v>
                      </c:pt>
                      <c:pt idx="641">
                        <c:v>6.3211422337707432</c:v>
                      </c:pt>
                      <c:pt idx="642">
                        <c:v>4.7355918138193971</c:v>
                      </c:pt>
                      <c:pt idx="643">
                        <c:v>-6.7282583922672075</c:v>
                      </c:pt>
                      <c:pt idx="644">
                        <c:v>5.4198645437242448</c:v>
                      </c:pt>
                      <c:pt idx="645">
                        <c:v>0.16589843821320471</c:v>
                      </c:pt>
                      <c:pt idx="646">
                        <c:v>6.439816078221412</c:v>
                      </c:pt>
                      <c:pt idx="647">
                        <c:v>5.028146993759492</c:v>
                      </c:pt>
                      <c:pt idx="648">
                        <c:v>5.5540941602034479</c:v>
                      </c:pt>
                      <c:pt idx="649">
                        <c:v>-1.3190755893398318</c:v>
                      </c:pt>
                      <c:pt idx="650">
                        <c:v>-0.94186558167805856</c:v>
                      </c:pt>
                      <c:pt idx="651">
                        <c:v>-2.0740931211909412</c:v>
                      </c:pt>
                      <c:pt idx="652">
                        <c:v>-2.841964017499933</c:v>
                      </c:pt>
                      <c:pt idx="653">
                        <c:v>-8.2975666731509818</c:v>
                      </c:pt>
                      <c:pt idx="654">
                        <c:v>-5.0521652313104681</c:v>
                      </c:pt>
                      <c:pt idx="655">
                        <c:v>-4.4570641234753765</c:v>
                      </c:pt>
                      <c:pt idx="656">
                        <c:v>-4.7592185071978008</c:v>
                      </c:pt>
                      <c:pt idx="657">
                        <c:v>2.3838688537478561</c:v>
                      </c:pt>
                      <c:pt idx="658">
                        <c:v>0.90377575330174409</c:v>
                      </c:pt>
                      <c:pt idx="659">
                        <c:v>-1.8677237344892603</c:v>
                      </c:pt>
                      <c:pt idx="660">
                        <c:v>-2.3323865838651727</c:v>
                      </c:pt>
                      <c:pt idx="661">
                        <c:v>-5.2800593318021924</c:v>
                      </c:pt>
                      <c:pt idx="662">
                        <c:v>-0.50366520585318142</c:v>
                      </c:pt>
                      <c:pt idx="663">
                        <c:v>-11.444739052006952</c:v>
                      </c:pt>
                      <c:pt idx="664">
                        <c:v>-2.459812902566469</c:v>
                      </c:pt>
                      <c:pt idx="665">
                        <c:v>-6.7780411640468117</c:v>
                      </c:pt>
                      <c:pt idx="666">
                        <c:v>-11.153137905093111</c:v>
                      </c:pt>
                      <c:pt idx="667">
                        <c:v>-4.2262198844190095</c:v>
                      </c:pt>
                      <c:pt idx="668">
                        <c:v>9.1590083912336979</c:v>
                      </c:pt>
                      <c:pt idx="669">
                        <c:v>-3.516006290885997</c:v>
                      </c:pt>
                      <c:pt idx="670">
                        <c:v>9.8284406324587223</c:v>
                      </c:pt>
                      <c:pt idx="671">
                        <c:v>2.8770424724669823</c:v>
                      </c:pt>
                      <c:pt idx="672">
                        <c:v>-0.72866079974812692</c:v>
                      </c:pt>
                      <c:pt idx="673">
                        <c:v>3.9950170087687411</c:v>
                      </c:pt>
                      <c:pt idx="674">
                        <c:v>-5.4362020852802573</c:v>
                      </c:pt>
                      <c:pt idx="675">
                        <c:v>0.63693866043414005</c:v>
                      </c:pt>
                      <c:pt idx="676">
                        <c:v>-3.5429422542760847</c:v>
                      </c:pt>
                      <c:pt idx="677">
                        <c:v>-0.97595270028564585</c:v>
                      </c:pt>
                      <c:pt idx="678">
                        <c:v>-5.024560187350815</c:v>
                      </c:pt>
                      <c:pt idx="679">
                        <c:v>-5.2226772823303236</c:v>
                      </c:pt>
                      <c:pt idx="680">
                        <c:v>-1.8314245674326486</c:v>
                      </c:pt>
                      <c:pt idx="681">
                        <c:v>4.9615749815102959</c:v>
                      </c:pt>
                      <c:pt idx="682">
                        <c:v>1.7961178967419755</c:v>
                      </c:pt>
                      <c:pt idx="683">
                        <c:v>-8.3939412697472875</c:v>
                      </c:pt>
                      <c:pt idx="684">
                        <c:v>-8.8519564345766781</c:v>
                      </c:pt>
                      <c:pt idx="685">
                        <c:v>-3.3730890013597303</c:v>
                      </c:pt>
                      <c:pt idx="686">
                        <c:v>-12.897787339117571</c:v>
                      </c:pt>
                      <c:pt idx="687">
                        <c:v>5.4849692392786267</c:v>
                      </c:pt>
                      <c:pt idx="688">
                        <c:v>12.491270818635954</c:v>
                      </c:pt>
                      <c:pt idx="689">
                        <c:v>-7.538670467061678</c:v>
                      </c:pt>
                      <c:pt idx="690">
                        <c:v>9.8481746768149208</c:v>
                      </c:pt>
                      <c:pt idx="691">
                        <c:v>-2.2071048330216314</c:v>
                      </c:pt>
                      <c:pt idx="692">
                        <c:v>5.6872539436321006</c:v>
                      </c:pt>
                      <c:pt idx="693">
                        <c:v>-4.7400671381533357</c:v>
                      </c:pt>
                      <c:pt idx="694">
                        <c:v>-6.0361695770951798</c:v>
                      </c:pt>
                      <c:pt idx="695">
                        <c:v>-12.506799902408432</c:v>
                      </c:pt>
                      <c:pt idx="696">
                        <c:v>-6.4602732834935352</c:v>
                      </c:pt>
                      <c:pt idx="697">
                        <c:v>4.5698156813031687</c:v>
                      </c:pt>
                      <c:pt idx="698">
                        <c:v>-6.6208478822498193</c:v>
                      </c:pt>
                      <c:pt idx="699">
                        <c:v>4.8133381041398877</c:v>
                      </c:pt>
                      <c:pt idx="700">
                        <c:v>-10.196261121908464</c:v>
                      </c:pt>
                      <c:pt idx="701">
                        <c:v>-0.92108785799605641</c:v>
                      </c:pt>
                      <c:pt idx="702">
                        <c:v>-3.3975498938496571</c:v>
                      </c:pt>
                      <c:pt idx="703">
                        <c:v>11.032320319659945</c:v>
                      </c:pt>
                      <c:pt idx="704">
                        <c:v>-4.0963767085349048</c:v>
                      </c:pt>
                      <c:pt idx="705">
                        <c:v>-3.4068528587862232</c:v>
                      </c:pt>
                      <c:pt idx="706">
                        <c:v>-4.7373230398530239</c:v>
                      </c:pt>
                      <c:pt idx="707">
                        <c:v>-5.0649388280588568</c:v>
                      </c:pt>
                      <c:pt idx="708">
                        <c:v>-5.5883118764846955</c:v>
                      </c:pt>
                      <c:pt idx="709">
                        <c:v>-7.2450598641974153</c:v>
                      </c:pt>
                      <c:pt idx="710">
                        <c:v>-6.1306268955138421</c:v>
                      </c:pt>
                      <c:pt idx="711">
                        <c:v>-5.230438089300506</c:v>
                      </c:pt>
                      <c:pt idx="712">
                        <c:v>-6.2484747783095855</c:v>
                      </c:pt>
                      <c:pt idx="713">
                        <c:v>3.4648187814491962</c:v>
                      </c:pt>
                      <c:pt idx="714">
                        <c:v>1.9479260613004072</c:v>
                      </c:pt>
                      <c:pt idx="715">
                        <c:v>1.6019137504583654</c:v>
                      </c:pt>
                      <c:pt idx="716">
                        <c:v>-0.9982221834539331</c:v>
                      </c:pt>
                      <c:pt idx="717">
                        <c:v>-9.2027041539223688</c:v>
                      </c:pt>
                      <c:pt idx="718">
                        <c:v>-8.0532084550961542</c:v>
                      </c:pt>
                      <c:pt idx="719">
                        <c:v>8.7654820486212088</c:v>
                      </c:pt>
                      <c:pt idx="720">
                        <c:v>-11.050617027056234</c:v>
                      </c:pt>
                      <c:pt idx="721">
                        <c:v>-7.5761849059616821</c:v>
                      </c:pt>
                      <c:pt idx="722">
                        <c:v>-0.36567410117764609</c:v>
                      </c:pt>
                      <c:pt idx="723">
                        <c:v>-4.9193799547748682</c:v>
                      </c:pt>
                      <c:pt idx="724">
                        <c:v>-4.4036412775885907</c:v>
                      </c:pt>
                      <c:pt idx="725">
                        <c:v>-3.476724759031768</c:v>
                      </c:pt>
                      <c:pt idx="726">
                        <c:v>-9.9040965269455938</c:v>
                      </c:pt>
                      <c:pt idx="727">
                        <c:v>-6.7278851474871573</c:v>
                      </c:pt>
                      <c:pt idx="728">
                        <c:v>-0.2762821950544776</c:v>
                      </c:pt>
                      <c:pt idx="729">
                        <c:v>-6.9416712222485586</c:v>
                      </c:pt>
                      <c:pt idx="730">
                        <c:v>-1.4244716198728185</c:v>
                      </c:pt>
                      <c:pt idx="731">
                        <c:v>-5.893482516969641</c:v>
                      </c:pt>
                      <c:pt idx="732">
                        <c:v>-4.7234483708942321</c:v>
                      </c:pt>
                      <c:pt idx="733">
                        <c:v>-9.36098152742548</c:v>
                      </c:pt>
                      <c:pt idx="734">
                        <c:v>-8.0538710914012768E-2</c:v>
                      </c:pt>
                      <c:pt idx="735">
                        <c:v>-11.749296174467368</c:v>
                      </c:pt>
                      <c:pt idx="736">
                        <c:v>-9.4837594401720935</c:v>
                      </c:pt>
                      <c:pt idx="737">
                        <c:v>1.3411179306472434</c:v>
                      </c:pt>
                      <c:pt idx="738">
                        <c:v>6.9048182085565202</c:v>
                      </c:pt>
                      <c:pt idx="739">
                        <c:v>-13.321241536040503</c:v>
                      </c:pt>
                      <c:pt idx="740">
                        <c:v>-10.004677618263017</c:v>
                      </c:pt>
                      <c:pt idx="741">
                        <c:v>-12.534600560799475</c:v>
                      </c:pt>
                      <c:pt idx="742">
                        <c:v>0.32541485209803511</c:v>
                      </c:pt>
                      <c:pt idx="743">
                        <c:v>5.183485574098782</c:v>
                      </c:pt>
                      <c:pt idx="744">
                        <c:v>2.3620759762421812</c:v>
                      </c:pt>
                      <c:pt idx="745">
                        <c:v>-13.399188303649382</c:v>
                      </c:pt>
                      <c:pt idx="746">
                        <c:v>0.18980838840650449</c:v>
                      </c:pt>
                      <c:pt idx="747">
                        <c:v>9.7753058718936785</c:v>
                      </c:pt>
                      <c:pt idx="748">
                        <c:v>-3.9687626388966919</c:v>
                      </c:pt>
                      <c:pt idx="749">
                        <c:v>10.557161814404523</c:v>
                      </c:pt>
                      <c:pt idx="750">
                        <c:v>3.8375377634799577</c:v>
                      </c:pt>
                      <c:pt idx="751">
                        <c:v>-0.39157978747371658</c:v>
                      </c:pt>
                      <c:pt idx="752">
                        <c:v>-3.8604826225798377</c:v>
                      </c:pt>
                      <c:pt idx="753">
                        <c:v>-8.579632615150345</c:v>
                      </c:pt>
                      <c:pt idx="754">
                        <c:v>8.9336842414112567</c:v>
                      </c:pt>
                      <c:pt idx="755">
                        <c:v>10.53993173267304</c:v>
                      </c:pt>
                      <c:pt idx="756">
                        <c:v>7.7407870922037176</c:v>
                      </c:pt>
                      <c:pt idx="757">
                        <c:v>2.5381865505685681</c:v>
                      </c:pt>
                      <c:pt idx="758">
                        <c:v>-6.0952380057084383</c:v>
                      </c:pt>
                      <c:pt idx="759">
                        <c:v>5.3279782847846775</c:v>
                      </c:pt>
                      <c:pt idx="760">
                        <c:v>-3.1825944327555789</c:v>
                      </c:pt>
                      <c:pt idx="761">
                        <c:v>1.5997875095157212</c:v>
                      </c:pt>
                      <c:pt idx="762">
                        <c:v>1.0140875109237015</c:v>
                      </c:pt>
                      <c:pt idx="763">
                        <c:v>-0.12968576892663464</c:v>
                      </c:pt>
                      <c:pt idx="764">
                        <c:v>7.7464179486177613</c:v>
                      </c:pt>
                      <c:pt idx="765">
                        <c:v>15.991471189994698</c:v>
                      </c:pt>
                      <c:pt idx="766">
                        <c:v>6.0244951981324135</c:v>
                      </c:pt>
                      <c:pt idx="767">
                        <c:v>9.32164742112478</c:v>
                      </c:pt>
                      <c:pt idx="768">
                        <c:v>0.20097427087564768</c:v>
                      </c:pt>
                      <c:pt idx="769">
                        <c:v>12.187189791713593</c:v>
                      </c:pt>
                      <c:pt idx="770">
                        <c:v>10.804347728976694</c:v>
                      </c:pt>
                      <c:pt idx="771">
                        <c:v>10.880549727567995</c:v>
                      </c:pt>
                      <c:pt idx="772">
                        <c:v>0.57112871048201441</c:v>
                      </c:pt>
                      <c:pt idx="773">
                        <c:v>1.487311997302541</c:v>
                      </c:pt>
                      <c:pt idx="774">
                        <c:v>-0.41962701732782648</c:v>
                      </c:pt>
                      <c:pt idx="775">
                        <c:v>1.0950114647339433</c:v>
                      </c:pt>
                      <c:pt idx="776">
                        <c:v>-4.0873326764545794</c:v>
                      </c:pt>
                      <c:pt idx="777">
                        <c:v>-5.4790138205342771</c:v>
                      </c:pt>
                      <c:pt idx="778">
                        <c:v>-2.8119251884842811</c:v>
                      </c:pt>
                      <c:pt idx="779">
                        <c:v>7.8469786157119188</c:v>
                      </c:pt>
                      <c:pt idx="780">
                        <c:v>10.689627643374465</c:v>
                      </c:pt>
                      <c:pt idx="781">
                        <c:v>-6.5563450805904608</c:v>
                      </c:pt>
                      <c:pt idx="782">
                        <c:v>13.390554230566721</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Estacional\[Var_est_v2.xlsx]CUECN'!$AC$1</c15:sqref>
                        </c15:formulaRef>
                      </c:ext>
                    </c:extLst>
                    <c:strCache>
                      <c:ptCount val="1"/>
                      <c:pt idx="0">
                        <c:v>Tend+Est3</c:v>
                      </c:pt>
                    </c:strCache>
                  </c:strRef>
                </c:tx>
                <c:spPr>
                  <a:ln w="19050" cap="rnd">
                    <a:noFill/>
                    <a:round/>
                  </a:ln>
                  <a:effectLst/>
                </c:spPr>
                <c:marker>
                  <c:symbol val="circle"/>
                  <c:size val="5"/>
                  <c:spPr>
                    <a:solidFill>
                      <a:srgbClr val="44546A">
                        <a:lumMod val="75000"/>
                      </a:srgbClr>
                    </a:solidFill>
                    <a:ln w="9525">
                      <a:solidFill>
                        <a:srgbClr val="44546A">
                          <a:lumMod val="75000"/>
                        </a:srgbClr>
                      </a:solidFill>
                    </a:ln>
                    <a:effectLst/>
                  </c:spPr>
                </c:marker>
                <c:xVal>
                  <c:numRef>
                    <c:extLst xmlns:c15="http://schemas.microsoft.com/office/drawing/2012/chart">
                      <c:ext xmlns:c15="http://schemas.microsoft.com/office/drawing/2012/chart" uri="{02D57815-91ED-43cb-92C2-25804820EDAC}">
                        <c15:formulaRef>
                          <c15:sqref>[1]CUECN!$V$2:$V$784</c15:sqref>
                        </c15:formulaRef>
                      </c:ext>
                    </c:extLst>
                    <c:numCache>
                      <c:formatCode>General</c:formatCode>
                      <c:ptCount val="7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375</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397</c:v>
                      </c:pt>
                      <c:pt idx="395">
                        <c:v>399</c:v>
                      </c:pt>
                      <c:pt idx="396">
                        <c:v>400</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419</c:v>
                      </c:pt>
                      <c:pt idx="415">
                        <c:v>422</c:v>
                      </c:pt>
                      <c:pt idx="416">
                        <c:v>423</c:v>
                      </c:pt>
                      <c:pt idx="417">
                        <c:v>425</c:v>
                      </c:pt>
                      <c:pt idx="418">
                        <c:v>426</c:v>
                      </c:pt>
                      <c:pt idx="419">
                        <c:v>427</c:v>
                      </c:pt>
                      <c:pt idx="420">
                        <c:v>428</c:v>
                      </c:pt>
                      <c:pt idx="421">
                        <c:v>429</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444</c:v>
                      </c:pt>
                      <c:pt idx="435">
                        <c:v>445</c:v>
                      </c:pt>
                      <c:pt idx="436">
                        <c:v>446</c:v>
                      </c:pt>
                      <c:pt idx="437">
                        <c:v>448</c:v>
                      </c:pt>
                      <c:pt idx="438">
                        <c:v>449</c:v>
                      </c:pt>
                      <c:pt idx="439">
                        <c:v>451</c:v>
                      </c:pt>
                      <c:pt idx="440">
                        <c:v>453</c:v>
                      </c:pt>
                      <c:pt idx="441">
                        <c:v>454</c:v>
                      </c:pt>
                      <c:pt idx="442">
                        <c:v>455</c:v>
                      </c:pt>
                      <c:pt idx="443">
                        <c:v>456</c:v>
                      </c:pt>
                      <c:pt idx="444">
                        <c:v>457</c:v>
                      </c:pt>
                      <c:pt idx="445">
                        <c:v>458</c:v>
                      </c:pt>
                      <c:pt idx="446">
                        <c:v>459</c:v>
                      </c:pt>
                      <c:pt idx="447">
                        <c:v>460</c:v>
                      </c:pt>
                      <c:pt idx="448">
                        <c:v>461</c:v>
                      </c:pt>
                      <c:pt idx="449">
                        <c:v>462</c:v>
                      </c:pt>
                      <c:pt idx="450">
                        <c:v>463</c:v>
                      </c:pt>
                      <c:pt idx="451">
                        <c:v>464</c:v>
                      </c:pt>
                      <c:pt idx="452">
                        <c:v>465</c:v>
                      </c:pt>
                      <c:pt idx="453">
                        <c:v>466</c:v>
                      </c:pt>
                      <c:pt idx="454">
                        <c:v>467</c:v>
                      </c:pt>
                      <c:pt idx="455">
                        <c:v>468</c:v>
                      </c:pt>
                      <c:pt idx="456">
                        <c:v>469</c:v>
                      </c:pt>
                      <c:pt idx="457">
                        <c:v>470</c:v>
                      </c:pt>
                      <c:pt idx="458">
                        <c:v>471</c:v>
                      </c:pt>
                      <c:pt idx="459">
                        <c:v>472</c:v>
                      </c:pt>
                      <c:pt idx="460">
                        <c:v>473</c:v>
                      </c:pt>
                      <c:pt idx="461">
                        <c:v>474</c:v>
                      </c:pt>
                      <c:pt idx="462">
                        <c:v>475</c:v>
                      </c:pt>
                      <c:pt idx="463">
                        <c:v>476</c:v>
                      </c:pt>
                      <c:pt idx="464">
                        <c:v>477</c:v>
                      </c:pt>
                      <c:pt idx="465">
                        <c:v>478</c:v>
                      </c:pt>
                      <c:pt idx="466">
                        <c:v>479</c:v>
                      </c:pt>
                      <c:pt idx="467">
                        <c:v>480</c:v>
                      </c:pt>
                      <c:pt idx="468">
                        <c:v>481</c:v>
                      </c:pt>
                      <c:pt idx="469">
                        <c:v>482</c:v>
                      </c:pt>
                      <c:pt idx="470">
                        <c:v>483</c:v>
                      </c:pt>
                      <c:pt idx="471">
                        <c:v>484</c:v>
                      </c:pt>
                      <c:pt idx="472">
                        <c:v>485</c:v>
                      </c:pt>
                      <c:pt idx="473">
                        <c:v>486</c:v>
                      </c:pt>
                      <c:pt idx="474">
                        <c:v>487</c:v>
                      </c:pt>
                      <c:pt idx="475">
                        <c:v>488</c:v>
                      </c:pt>
                      <c:pt idx="476">
                        <c:v>489</c:v>
                      </c:pt>
                      <c:pt idx="477">
                        <c:v>490</c:v>
                      </c:pt>
                      <c:pt idx="478">
                        <c:v>491</c:v>
                      </c:pt>
                      <c:pt idx="479">
                        <c:v>492</c:v>
                      </c:pt>
                      <c:pt idx="480">
                        <c:v>493</c:v>
                      </c:pt>
                      <c:pt idx="481">
                        <c:v>494</c:v>
                      </c:pt>
                      <c:pt idx="482">
                        <c:v>495</c:v>
                      </c:pt>
                      <c:pt idx="483">
                        <c:v>496</c:v>
                      </c:pt>
                      <c:pt idx="484">
                        <c:v>497</c:v>
                      </c:pt>
                      <c:pt idx="485">
                        <c:v>498</c:v>
                      </c:pt>
                      <c:pt idx="486">
                        <c:v>499</c:v>
                      </c:pt>
                      <c:pt idx="487">
                        <c:v>500</c:v>
                      </c:pt>
                      <c:pt idx="488">
                        <c:v>501</c:v>
                      </c:pt>
                      <c:pt idx="489">
                        <c:v>502</c:v>
                      </c:pt>
                      <c:pt idx="490">
                        <c:v>503</c:v>
                      </c:pt>
                      <c:pt idx="491">
                        <c:v>504</c:v>
                      </c:pt>
                      <c:pt idx="492">
                        <c:v>505</c:v>
                      </c:pt>
                      <c:pt idx="493">
                        <c:v>506</c:v>
                      </c:pt>
                      <c:pt idx="494">
                        <c:v>507</c:v>
                      </c:pt>
                      <c:pt idx="495">
                        <c:v>508</c:v>
                      </c:pt>
                      <c:pt idx="496">
                        <c:v>509</c:v>
                      </c:pt>
                      <c:pt idx="497">
                        <c:v>514</c:v>
                      </c:pt>
                      <c:pt idx="498">
                        <c:v>515</c:v>
                      </c:pt>
                      <c:pt idx="499">
                        <c:v>516</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544</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579</c:v>
                      </c:pt>
                      <c:pt idx="560">
                        <c:v>581</c:v>
                      </c:pt>
                      <c:pt idx="561">
                        <c:v>582</c:v>
                      </c:pt>
                      <c:pt idx="562">
                        <c:v>583</c:v>
                      </c:pt>
                      <c:pt idx="563">
                        <c:v>584</c:v>
                      </c:pt>
                      <c:pt idx="564">
                        <c:v>585</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607</c:v>
                      </c:pt>
                      <c:pt idx="586">
                        <c:v>609</c:v>
                      </c:pt>
                      <c:pt idx="587">
                        <c:v>610</c:v>
                      </c:pt>
                      <c:pt idx="588">
                        <c:v>611</c:v>
                      </c:pt>
                      <c:pt idx="589">
                        <c:v>612</c:v>
                      </c:pt>
                      <c:pt idx="590">
                        <c:v>613</c:v>
                      </c:pt>
                      <c:pt idx="591">
                        <c:v>614</c:v>
                      </c:pt>
                      <c:pt idx="592">
                        <c:v>615</c:v>
                      </c:pt>
                      <c:pt idx="593">
                        <c:v>616</c:v>
                      </c:pt>
                      <c:pt idx="594">
                        <c:v>617</c:v>
                      </c:pt>
                      <c:pt idx="595">
                        <c:v>618</c:v>
                      </c:pt>
                      <c:pt idx="596">
                        <c:v>619</c:v>
                      </c:pt>
                      <c:pt idx="597">
                        <c:v>620</c:v>
                      </c:pt>
                      <c:pt idx="598">
                        <c:v>621</c:v>
                      </c:pt>
                      <c:pt idx="599">
                        <c:v>622</c:v>
                      </c:pt>
                      <c:pt idx="600">
                        <c:v>623</c:v>
                      </c:pt>
                      <c:pt idx="601">
                        <c:v>624</c:v>
                      </c:pt>
                      <c:pt idx="602">
                        <c:v>625</c:v>
                      </c:pt>
                      <c:pt idx="603">
                        <c:v>626</c:v>
                      </c:pt>
                      <c:pt idx="604">
                        <c:v>627</c:v>
                      </c:pt>
                      <c:pt idx="605">
                        <c:v>628</c:v>
                      </c:pt>
                      <c:pt idx="606">
                        <c:v>629</c:v>
                      </c:pt>
                      <c:pt idx="607">
                        <c:v>630</c:v>
                      </c:pt>
                      <c:pt idx="608">
                        <c:v>631</c:v>
                      </c:pt>
                      <c:pt idx="609">
                        <c:v>632</c:v>
                      </c:pt>
                      <c:pt idx="610">
                        <c:v>633</c:v>
                      </c:pt>
                      <c:pt idx="611">
                        <c:v>634</c:v>
                      </c:pt>
                      <c:pt idx="612">
                        <c:v>635</c:v>
                      </c:pt>
                      <c:pt idx="613">
                        <c:v>636</c:v>
                      </c:pt>
                      <c:pt idx="614">
                        <c:v>637</c:v>
                      </c:pt>
                      <c:pt idx="615">
                        <c:v>638</c:v>
                      </c:pt>
                      <c:pt idx="616">
                        <c:v>639</c:v>
                      </c:pt>
                      <c:pt idx="617">
                        <c:v>640</c:v>
                      </c:pt>
                      <c:pt idx="618">
                        <c:v>641</c:v>
                      </c:pt>
                      <c:pt idx="619">
                        <c:v>642</c:v>
                      </c:pt>
                      <c:pt idx="620">
                        <c:v>643</c:v>
                      </c:pt>
                      <c:pt idx="621">
                        <c:v>644</c:v>
                      </c:pt>
                      <c:pt idx="622">
                        <c:v>647</c:v>
                      </c:pt>
                      <c:pt idx="623">
                        <c:v>648</c:v>
                      </c:pt>
                      <c:pt idx="624">
                        <c:v>649</c:v>
                      </c:pt>
                      <c:pt idx="625">
                        <c:v>650</c:v>
                      </c:pt>
                      <c:pt idx="626">
                        <c:v>651</c:v>
                      </c:pt>
                      <c:pt idx="627">
                        <c:v>652</c:v>
                      </c:pt>
                      <c:pt idx="628">
                        <c:v>653</c:v>
                      </c:pt>
                      <c:pt idx="629">
                        <c:v>654</c:v>
                      </c:pt>
                      <c:pt idx="630">
                        <c:v>655</c:v>
                      </c:pt>
                      <c:pt idx="631">
                        <c:v>656</c:v>
                      </c:pt>
                      <c:pt idx="632">
                        <c:v>657</c:v>
                      </c:pt>
                      <c:pt idx="633">
                        <c:v>658</c:v>
                      </c:pt>
                      <c:pt idx="634">
                        <c:v>659</c:v>
                      </c:pt>
                      <c:pt idx="635">
                        <c:v>660</c:v>
                      </c:pt>
                      <c:pt idx="636">
                        <c:v>661</c:v>
                      </c:pt>
                      <c:pt idx="637">
                        <c:v>662</c:v>
                      </c:pt>
                      <c:pt idx="638">
                        <c:v>663</c:v>
                      </c:pt>
                      <c:pt idx="639">
                        <c:v>664</c:v>
                      </c:pt>
                      <c:pt idx="640">
                        <c:v>665</c:v>
                      </c:pt>
                      <c:pt idx="641">
                        <c:v>666</c:v>
                      </c:pt>
                      <c:pt idx="642">
                        <c:v>667</c:v>
                      </c:pt>
                      <c:pt idx="643">
                        <c:v>668</c:v>
                      </c:pt>
                      <c:pt idx="644">
                        <c:v>669</c:v>
                      </c:pt>
                      <c:pt idx="645">
                        <c:v>670</c:v>
                      </c:pt>
                      <c:pt idx="646">
                        <c:v>671</c:v>
                      </c:pt>
                      <c:pt idx="647">
                        <c:v>672</c:v>
                      </c:pt>
                      <c:pt idx="648">
                        <c:v>673</c:v>
                      </c:pt>
                      <c:pt idx="649">
                        <c:v>674</c:v>
                      </c:pt>
                      <c:pt idx="650">
                        <c:v>675</c:v>
                      </c:pt>
                      <c:pt idx="651">
                        <c:v>676</c:v>
                      </c:pt>
                      <c:pt idx="652">
                        <c:v>677</c:v>
                      </c:pt>
                      <c:pt idx="653">
                        <c:v>678</c:v>
                      </c:pt>
                      <c:pt idx="654">
                        <c:v>679</c:v>
                      </c:pt>
                      <c:pt idx="655">
                        <c:v>680</c:v>
                      </c:pt>
                      <c:pt idx="656">
                        <c:v>681</c:v>
                      </c:pt>
                      <c:pt idx="657">
                        <c:v>683</c:v>
                      </c:pt>
                      <c:pt idx="658">
                        <c:v>684</c:v>
                      </c:pt>
                      <c:pt idx="659">
                        <c:v>685</c:v>
                      </c:pt>
                      <c:pt idx="660">
                        <c:v>686</c:v>
                      </c:pt>
                      <c:pt idx="661">
                        <c:v>687</c:v>
                      </c:pt>
                      <c:pt idx="662">
                        <c:v>688</c:v>
                      </c:pt>
                      <c:pt idx="663">
                        <c:v>689</c:v>
                      </c:pt>
                      <c:pt idx="664">
                        <c:v>690</c:v>
                      </c:pt>
                      <c:pt idx="665">
                        <c:v>691</c:v>
                      </c:pt>
                      <c:pt idx="666">
                        <c:v>692</c:v>
                      </c:pt>
                      <c:pt idx="667">
                        <c:v>693</c:v>
                      </c:pt>
                      <c:pt idx="668">
                        <c:v>694</c:v>
                      </c:pt>
                      <c:pt idx="669">
                        <c:v>695</c:v>
                      </c:pt>
                      <c:pt idx="670">
                        <c:v>696</c:v>
                      </c:pt>
                      <c:pt idx="671">
                        <c:v>697</c:v>
                      </c:pt>
                      <c:pt idx="672">
                        <c:v>698</c:v>
                      </c:pt>
                      <c:pt idx="673">
                        <c:v>699</c:v>
                      </c:pt>
                      <c:pt idx="674">
                        <c:v>700</c:v>
                      </c:pt>
                      <c:pt idx="675">
                        <c:v>701</c:v>
                      </c:pt>
                      <c:pt idx="676">
                        <c:v>702</c:v>
                      </c:pt>
                      <c:pt idx="677">
                        <c:v>703</c:v>
                      </c:pt>
                      <c:pt idx="678">
                        <c:v>704</c:v>
                      </c:pt>
                      <c:pt idx="679">
                        <c:v>705</c:v>
                      </c:pt>
                      <c:pt idx="680">
                        <c:v>706</c:v>
                      </c:pt>
                      <c:pt idx="681">
                        <c:v>707</c:v>
                      </c:pt>
                      <c:pt idx="682">
                        <c:v>708</c:v>
                      </c:pt>
                      <c:pt idx="683">
                        <c:v>709</c:v>
                      </c:pt>
                      <c:pt idx="684">
                        <c:v>710</c:v>
                      </c:pt>
                      <c:pt idx="685">
                        <c:v>711</c:v>
                      </c:pt>
                      <c:pt idx="686">
                        <c:v>712</c:v>
                      </c:pt>
                      <c:pt idx="687">
                        <c:v>713</c:v>
                      </c:pt>
                      <c:pt idx="688">
                        <c:v>714</c:v>
                      </c:pt>
                      <c:pt idx="689">
                        <c:v>715</c:v>
                      </c:pt>
                      <c:pt idx="690">
                        <c:v>716</c:v>
                      </c:pt>
                      <c:pt idx="691">
                        <c:v>717</c:v>
                      </c:pt>
                      <c:pt idx="692">
                        <c:v>718</c:v>
                      </c:pt>
                      <c:pt idx="693">
                        <c:v>719</c:v>
                      </c:pt>
                      <c:pt idx="694">
                        <c:v>720</c:v>
                      </c:pt>
                      <c:pt idx="695">
                        <c:v>722</c:v>
                      </c:pt>
                      <c:pt idx="696">
                        <c:v>723</c:v>
                      </c:pt>
                      <c:pt idx="697">
                        <c:v>724</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765</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809</c:v>
                      </c:pt>
                      <c:pt idx="781">
                        <c:v>810</c:v>
                      </c:pt>
                      <c:pt idx="782">
                        <c:v>811</c:v>
                      </c:pt>
                    </c:numCache>
                  </c:numRef>
                </c:xVal>
                <c:yVal>
                  <c:numRef>
                    <c:extLst xmlns:c15="http://schemas.microsoft.com/office/drawing/2012/chart">
                      <c:ext xmlns:c15="http://schemas.microsoft.com/office/drawing/2012/chart" uri="{02D57815-91ED-43cb-92C2-25804820EDAC}">
                        <c15:formulaRef>
                          <c15:sqref>[1]CUECN!$AC$2:$AC$784</c15:sqref>
                        </c15:formulaRef>
                      </c:ext>
                    </c:extLst>
                    <c:numCache>
                      <c:formatCode>General</c:formatCode>
                      <c:ptCount val="783"/>
                      <c:pt idx="0">
                        <c:v>46.644469415891628</c:v>
                      </c:pt>
                      <c:pt idx="1">
                        <c:v>46.733293757169285</c:v>
                      </c:pt>
                      <c:pt idx="2">
                        <c:v>46.821904826293157</c:v>
                      </c:pt>
                      <c:pt idx="3">
                        <c:v>46.910280734326982</c:v>
                      </c:pt>
                      <c:pt idx="4">
                        <c:v>46.998399896157672</c:v>
                      </c:pt>
                      <c:pt idx="5">
                        <c:v>47.086241099991419</c:v>
                      </c:pt>
                      <c:pt idx="6">
                        <c:v>47.173783476632799</c:v>
                      </c:pt>
                      <c:pt idx="7">
                        <c:v>47.261006518542892</c:v>
                      </c:pt>
                      <c:pt idx="8">
                        <c:v>47.347890098671705</c:v>
                      </c:pt>
                      <c:pt idx="9">
                        <c:v>47.434414439060966</c:v>
                      </c:pt>
                      <c:pt idx="10">
                        <c:v>47.520560179213128</c:v>
                      </c:pt>
                      <c:pt idx="11">
                        <c:v>47.606308344222818</c:v>
                      </c:pt>
                      <c:pt idx="12">
                        <c:v>47.69164037266664</c:v>
                      </c:pt>
                      <c:pt idx="13">
                        <c:v>47.776538084248173</c:v>
                      </c:pt>
                      <c:pt idx="14">
                        <c:v>47.860983747194048</c:v>
                      </c:pt>
                      <c:pt idx="15">
                        <c:v>47.944960045398354</c:v>
                      </c:pt>
                      <c:pt idx="16">
                        <c:v>48.028450095311698</c:v>
                      </c:pt>
                      <c:pt idx="17">
                        <c:v>48.111437462571978</c:v>
                      </c:pt>
                      <c:pt idx="18">
                        <c:v>48.193906128374053</c:v>
                      </c:pt>
                      <c:pt idx="19">
                        <c:v>48.27584055557535</c:v>
                      </c:pt>
                      <c:pt idx="20">
                        <c:v>48.357225654534716</c:v>
                      </c:pt>
                      <c:pt idx="21">
                        <c:v>48.438046808682323</c:v>
                      </c:pt>
                      <c:pt idx="22">
                        <c:v>48.518289839817889</c:v>
                      </c:pt>
                      <c:pt idx="23">
                        <c:v>48.597941073135289</c:v>
                      </c:pt>
                      <c:pt idx="24">
                        <c:v>48.676987301971387</c:v>
                      </c:pt>
                      <c:pt idx="25">
                        <c:v>48.755415802277192</c:v>
                      </c:pt>
                      <c:pt idx="26">
                        <c:v>48.833214346809697</c:v>
                      </c:pt>
                      <c:pt idx="27">
                        <c:v>48.910371169042733</c:v>
                      </c:pt>
                      <c:pt idx="28">
                        <c:v>48.986875026795268</c:v>
                      </c:pt>
                      <c:pt idx="29">
                        <c:v>49.062715165576257</c:v>
                      </c:pt>
                      <c:pt idx="30">
                        <c:v>49.137881341644508</c:v>
                      </c:pt>
                      <c:pt idx="31">
                        <c:v>49.212363784782767</c:v>
                      </c:pt>
                      <c:pt idx="32">
                        <c:v>49.286153260785376</c:v>
                      </c:pt>
                      <c:pt idx="33">
                        <c:v>49.359241033658577</c:v>
                      </c:pt>
                      <c:pt idx="34">
                        <c:v>49.431618877533026</c:v>
                      </c:pt>
                      <c:pt idx="35">
                        <c:v>49.503279088288394</c:v>
                      </c:pt>
                      <c:pt idx="36">
                        <c:v>49.574214444889613</c:v>
                      </c:pt>
                      <c:pt idx="37">
                        <c:v>49.644418270434919</c:v>
                      </c:pt>
                      <c:pt idx="38">
                        <c:v>49.713884392915652</c:v>
                      </c:pt>
                      <c:pt idx="39">
                        <c:v>49.78260716568834</c:v>
                      </c:pt>
                      <c:pt idx="40">
                        <c:v>49.850581427659321</c:v>
                      </c:pt>
                      <c:pt idx="41">
                        <c:v>49.917802563182555</c:v>
                      </c:pt>
                      <c:pt idx="42">
                        <c:v>49.984266461671382</c:v>
                      </c:pt>
                      <c:pt idx="43">
                        <c:v>50.049969526925288</c:v>
                      </c:pt>
                      <c:pt idx="44">
                        <c:v>50.114908686172463</c:v>
                      </c:pt>
                      <c:pt idx="45">
                        <c:v>50.179081348829577</c:v>
                      </c:pt>
                      <c:pt idx="46">
                        <c:v>50.242485464980177</c:v>
                      </c:pt>
                      <c:pt idx="47">
                        <c:v>50.30511948357303</c:v>
                      </c:pt>
                      <c:pt idx="48">
                        <c:v>50.366982370342313</c:v>
                      </c:pt>
                      <c:pt idx="49">
                        <c:v>50.428073565451299</c:v>
                      </c:pt>
                      <c:pt idx="50">
                        <c:v>50.488393040861681</c:v>
                      </c:pt>
                      <c:pt idx="51">
                        <c:v>50.547941257430516</c:v>
                      </c:pt>
                      <c:pt idx="52">
                        <c:v>50.606719171737069</c:v>
                      </c:pt>
                      <c:pt idx="53">
                        <c:v>50.664728242642155</c:v>
                      </c:pt>
                      <c:pt idx="54">
                        <c:v>50.721970387582232</c:v>
                      </c:pt>
                      <c:pt idx="55">
                        <c:v>50.778448038601212</c:v>
                      </c:pt>
                      <c:pt idx="56">
                        <c:v>50.834164098122727</c:v>
                      </c:pt>
                      <c:pt idx="57">
                        <c:v>50.889121954465736</c:v>
                      </c:pt>
                      <c:pt idx="58">
                        <c:v>50.943325437106822</c:v>
                      </c:pt>
                      <c:pt idx="59">
                        <c:v>50.996778871692101</c:v>
                      </c:pt>
                      <c:pt idx="60">
                        <c:v>51.049487034802503</c:v>
                      </c:pt>
                      <c:pt idx="61">
                        <c:v>51.101455158475552</c:v>
                      </c:pt>
                      <c:pt idx="62">
                        <c:v>51.152688934487635</c:v>
                      </c:pt>
                      <c:pt idx="63">
                        <c:v>51.203194468400298</c:v>
                      </c:pt>
                      <c:pt idx="64">
                        <c:v>51.252978333374436</c:v>
                      </c:pt>
                      <c:pt idx="65">
                        <c:v>51.302047523756727</c:v>
                      </c:pt>
                      <c:pt idx="66">
                        <c:v>51.350409458441952</c:v>
                      </c:pt>
                      <c:pt idx="67">
                        <c:v>51.398071984015857</c:v>
                      </c:pt>
                      <c:pt idx="68">
                        <c:v>51.445043327682718</c:v>
                      </c:pt>
                      <c:pt idx="69">
                        <c:v>51.491332149982156</c:v>
                      </c:pt>
                      <c:pt idx="70">
                        <c:v>51.536947497299778</c:v>
                      </c:pt>
                      <c:pt idx="71">
                        <c:v>51.58189881417632</c:v>
                      </c:pt>
                      <c:pt idx="72">
                        <c:v>51.626195895420175</c:v>
                      </c:pt>
                      <c:pt idx="73">
                        <c:v>51.669848938028039</c:v>
                      </c:pt>
                      <c:pt idx="74">
                        <c:v>51.712868492918901</c:v>
                      </c:pt>
                      <c:pt idx="75">
                        <c:v>51.755265466486293</c:v>
                      </c:pt>
                      <c:pt idx="76">
                        <c:v>51.797051121974093</c:v>
                      </c:pt>
                      <c:pt idx="77">
                        <c:v>51.838237030681093</c:v>
                      </c:pt>
                      <c:pt idx="78">
                        <c:v>51.87883512299976</c:v>
                      </c:pt>
                      <c:pt idx="79">
                        <c:v>51.918857639294657</c:v>
                      </c:pt>
                      <c:pt idx="80">
                        <c:v>51.958317140625979</c:v>
                      </c:pt>
                      <c:pt idx="81">
                        <c:v>51.997226459323805</c:v>
                      </c:pt>
                      <c:pt idx="82">
                        <c:v>52.035598749419009</c:v>
                      </c:pt>
                      <c:pt idx="83">
                        <c:v>52.073447436936164</c:v>
                      </c:pt>
                      <c:pt idx="84">
                        <c:v>52.110786220054628</c:v>
                      </c:pt>
                      <c:pt idx="85">
                        <c:v>52.147629069143584</c:v>
                      </c:pt>
                      <c:pt idx="86">
                        <c:v>52.183990176676872</c:v>
                      </c:pt>
                      <c:pt idx="87">
                        <c:v>52.219884007033883</c:v>
                      </c:pt>
                      <c:pt idx="88">
                        <c:v>52.255325246192292</c:v>
                      </c:pt>
                      <c:pt idx="89">
                        <c:v>52.290328811319036</c:v>
                      </c:pt>
                      <c:pt idx="90">
                        <c:v>52.324909800265402</c:v>
                      </c:pt>
                      <c:pt idx="91">
                        <c:v>52.359083540972797</c:v>
                      </c:pt>
                      <c:pt idx="92">
                        <c:v>52.392865540795079</c:v>
                      </c:pt>
                      <c:pt idx="93">
                        <c:v>52.426271485744081</c:v>
                      </c:pt>
                      <c:pt idx="94">
                        <c:v>52.459317239664379</c:v>
                      </c:pt>
                      <c:pt idx="95">
                        <c:v>52.492018793343853</c:v>
                      </c:pt>
                      <c:pt idx="96">
                        <c:v>52.524392313566381</c:v>
                      </c:pt>
                      <c:pt idx="97">
                        <c:v>52.556454092112958</c:v>
                      </c:pt>
                      <c:pt idx="98">
                        <c:v>52.58822055471785</c:v>
                      </c:pt>
                      <c:pt idx="99">
                        <c:v>52.619708209986165</c:v>
                      </c:pt>
                      <c:pt idx="100">
                        <c:v>52.650933698279175</c:v>
                      </c:pt>
                      <c:pt idx="101">
                        <c:v>52.681913740574096</c:v>
                      </c:pt>
                      <c:pt idx="102">
                        <c:v>52.712665137304562</c:v>
                      </c:pt>
                      <c:pt idx="103">
                        <c:v>52.743204767188431</c:v>
                      </c:pt>
                      <c:pt idx="104">
                        <c:v>52.773549536049359</c:v>
                      </c:pt>
                      <c:pt idx="105">
                        <c:v>52.803716425638555</c:v>
                      </c:pt>
                      <c:pt idx="106">
                        <c:v>52.833722442463277</c:v>
                      </c:pt>
                      <c:pt idx="107">
                        <c:v>52.86358462662843</c:v>
                      </c:pt>
                      <c:pt idx="108">
                        <c:v>52.893320000697685</c:v>
                      </c:pt>
                      <c:pt idx="109">
                        <c:v>52.922945618580734</c:v>
                      </c:pt>
                      <c:pt idx="110">
                        <c:v>52.952478514452842</c:v>
                      </c:pt>
                      <c:pt idx="111">
                        <c:v>52.981935701712999</c:v>
                      </c:pt>
                      <c:pt idx="112">
                        <c:v>53.011334171987443</c:v>
                      </c:pt>
                      <c:pt idx="113">
                        <c:v>53.04069084418434</c:v>
                      </c:pt>
                      <c:pt idx="114">
                        <c:v>53.070022613606206</c:v>
                      </c:pt>
                      <c:pt idx="115">
                        <c:v>53.099346301126189</c:v>
                      </c:pt>
                      <c:pt idx="116">
                        <c:v>53.128678662434353</c:v>
                      </c:pt>
                      <c:pt idx="117">
                        <c:v>53.158036337360265</c:v>
                      </c:pt>
                      <c:pt idx="118">
                        <c:v>53.187435899277759</c:v>
                      </c:pt>
                      <c:pt idx="119">
                        <c:v>53.216893804597994</c:v>
                      </c:pt>
                      <c:pt idx="120">
                        <c:v>53.246426392356874</c:v>
                      </c:pt>
                      <c:pt idx="121">
                        <c:v>53.276049883902594</c:v>
                      </c:pt>
                      <c:pt idx="122">
                        <c:v>53.305780332689189</c:v>
                      </c:pt>
                      <c:pt idx="123">
                        <c:v>53.335633674181963</c:v>
                      </c:pt>
                      <c:pt idx="124">
                        <c:v>53.365625675880402</c:v>
                      </c:pt>
                      <c:pt idx="125">
                        <c:v>53.395771947464311</c:v>
                      </c:pt>
                      <c:pt idx="126">
                        <c:v>53.426087891068541</c:v>
                      </c:pt>
                      <c:pt idx="127">
                        <c:v>53.456588751692067</c:v>
                      </c:pt>
                      <c:pt idx="128">
                        <c:v>53.4872895677466</c:v>
                      </c:pt>
                      <c:pt idx="129">
                        <c:v>53.518205171750097</c:v>
                      </c:pt>
                      <c:pt idx="130">
                        <c:v>53.549350191170454</c:v>
                      </c:pt>
                      <c:pt idx="131">
                        <c:v>53.580738999424469</c:v>
                      </c:pt>
                      <c:pt idx="132">
                        <c:v>53.612385767037104</c:v>
                      </c:pt>
                      <c:pt idx="133">
                        <c:v>53.644304412965987</c:v>
                      </c:pt>
                      <c:pt idx="134">
                        <c:v>53.676508616096072</c:v>
                      </c:pt>
                      <c:pt idx="135">
                        <c:v>53.709011766909107</c:v>
                      </c:pt>
                      <c:pt idx="136">
                        <c:v>53.741827019332582</c:v>
                      </c:pt>
                      <c:pt idx="137">
                        <c:v>53.774967242772661</c:v>
                      </c:pt>
                      <c:pt idx="138">
                        <c:v>53.808445024335605</c:v>
                      </c:pt>
                      <c:pt idx="139">
                        <c:v>53.842272671241894</c:v>
                      </c:pt>
                      <c:pt idx="140">
                        <c:v>53.876462163437267</c:v>
                      </c:pt>
                      <c:pt idx="141">
                        <c:v>53.911025206404766</c:v>
                      </c:pt>
                      <c:pt idx="142">
                        <c:v>53.945973184181796</c:v>
                      </c:pt>
                      <c:pt idx="143">
                        <c:v>53.98131716258591</c:v>
                      </c:pt>
                      <c:pt idx="144">
                        <c:v>54.017067892653166</c:v>
                      </c:pt>
                      <c:pt idx="145">
                        <c:v>54.053235764292538</c:v>
                      </c:pt>
                      <c:pt idx="146">
                        <c:v>54.089830860159907</c:v>
                      </c:pt>
                      <c:pt idx="147">
                        <c:v>54.126862909754948</c:v>
                      </c:pt>
                      <c:pt idx="148">
                        <c:v>54.164341303744081</c:v>
                      </c:pt>
                      <c:pt idx="149">
                        <c:v>54.202275048512668</c:v>
                      </c:pt>
                      <c:pt idx="150">
                        <c:v>54.240672820949186</c:v>
                      </c:pt>
                      <c:pt idx="151">
                        <c:v>54.279542923464305</c:v>
                      </c:pt>
                      <c:pt idx="152">
                        <c:v>54.318893289247676</c:v>
                      </c:pt>
                      <c:pt idx="153">
                        <c:v>54.358731487764615</c:v>
                      </c:pt>
                      <c:pt idx="154">
                        <c:v>54.399064680495265</c:v>
                      </c:pt>
                      <c:pt idx="155">
                        <c:v>54.4398996769186</c:v>
                      </c:pt>
                      <c:pt idx="156">
                        <c:v>54.481242890743054</c:v>
                      </c:pt>
                      <c:pt idx="157">
                        <c:v>54.523100356386017</c:v>
                      </c:pt>
                      <c:pt idx="158">
                        <c:v>54.565477685703812</c:v>
                      </c:pt>
                      <c:pt idx="159">
                        <c:v>54.608380124974026</c:v>
                      </c:pt>
                      <c:pt idx="160">
                        <c:v>54.651812512131372</c:v>
                      </c:pt>
                      <c:pt idx="161">
                        <c:v>54.695779284258926</c:v>
                      </c:pt>
                      <c:pt idx="162">
                        <c:v>54.740284485335472</c:v>
                      </c:pt>
                      <c:pt idx="163">
                        <c:v>54.785331724240478</c:v>
                      </c:pt>
                      <c:pt idx="164">
                        <c:v>54.83092423301715</c:v>
                      </c:pt>
                      <c:pt idx="165">
                        <c:v>54.877064825394875</c:v>
                      </c:pt>
                      <c:pt idx="166">
                        <c:v>54.923755915571228</c:v>
                      </c:pt>
                      <c:pt idx="167">
                        <c:v>54.97099947725426</c:v>
                      </c:pt>
                      <c:pt idx="168">
                        <c:v>55.018797102965287</c:v>
                      </c:pt>
                      <c:pt idx="169">
                        <c:v>55.067149963602482</c:v>
                      </c:pt>
                      <c:pt idx="170">
                        <c:v>55.116058818265081</c:v>
                      </c:pt>
                      <c:pt idx="171">
                        <c:v>55.165524024338367</c:v>
                      </c:pt>
                      <c:pt idx="172">
                        <c:v>55.215545497838789</c:v>
                      </c:pt>
                      <c:pt idx="173">
                        <c:v>55.26612277401923</c:v>
                      </c:pt>
                      <c:pt idx="174">
                        <c:v>55.317254968233371</c:v>
                      </c:pt>
                      <c:pt idx="175">
                        <c:v>55.368940797058869</c:v>
                      </c:pt>
                      <c:pt idx="176">
                        <c:v>55.421178539678088</c:v>
                      </c:pt>
                      <c:pt idx="177">
                        <c:v>55.473966099515749</c:v>
                      </c:pt>
                      <c:pt idx="178">
                        <c:v>55.527300966131847</c:v>
                      </c:pt>
                      <c:pt idx="179">
                        <c:v>55.581180227369039</c:v>
                      </c:pt>
                      <c:pt idx="180">
                        <c:v>55.635600581752705</c:v>
                      </c:pt>
                      <c:pt idx="181">
                        <c:v>55.690558301141991</c:v>
                      </c:pt>
                      <c:pt idx="182">
                        <c:v>55.746049293630527</c:v>
                      </c:pt>
                      <c:pt idx="183">
                        <c:v>55.802069066694379</c:v>
                      </c:pt>
                      <c:pt idx="184">
                        <c:v>55.858612750585621</c:v>
                      </c:pt>
                      <c:pt idx="185">
                        <c:v>55.915675061969011</c:v>
                      </c:pt>
                      <c:pt idx="186">
                        <c:v>55.973250367799764</c:v>
                      </c:pt>
                      <c:pt idx="187">
                        <c:v>56.031332649439719</c:v>
                      </c:pt>
                      <c:pt idx="188">
                        <c:v>56.089915517009395</c:v>
                      </c:pt>
                      <c:pt idx="189">
                        <c:v>56.148992223973146</c:v>
                      </c:pt>
                      <c:pt idx="190">
                        <c:v>56.208555631954788</c:v>
                      </c:pt>
                      <c:pt idx="191">
                        <c:v>56.268598275780164</c:v>
                      </c:pt>
                      <c:pt idx="192">
                        <c:v>56.329112328744252</c:v>
                      </c:pt>
                      <c:pt idx="193">
                        <c:v>56.390089628098799</c:v>
                      </c:pt>
                      <c:pt idx="194">
                        <c:v>56.45152164075769</c:v>
                      </c:pt>
                      <c:pt idx="195">
                        <c:v>56.513399529216223</c:v>
                      </c:pt>
                      <c:pt idx="196">
                        <c:v>56.575714117680675</c:v>
                      </c:pt>
                      <c:pt idx="197">
                        <c:v>56.638455908404573</c:v>
                      </c:pt>
                      <c:pt idx="198">
                        <c:v>56.701615098227592</c:v>
                      </c:pt>
                      <c:pt idx="199">
                        <c:v>56.76518154531319</c:v>
                      </c:pt>
                      <c:pt idx="200">
                        <c:v>56.829144836080893</c:v>
                      </c:pt>
                      <c:pt idx="201">
                        <c:v>56.893494252328956</c:v>
                      </c:pt>
                      <c:pt idx="202">
                        <c:v>56.958218798543051</c:v>
                      </c:pt>
                      <c:pt idx="203">
                        <c:v>57.023307169386641</c:v>
                      </c:pt>
                      <c:pt idx="204">
                        <c:v>57.088747817368443</c:v>
                      </c:pt>
                      <c:pt idx="205">
                        <c:v>57.154528920682253</c:v>
                      </c:pt>
                      <c:pt idx="206">
                        <c:v>57.220638401214572</c:v>
                      </c:pt>
                      <c:pt idx="207">
                        <c:v>57.287063942715058</c:v>
                      </c:pt>
                      <c:pt idx="208">
                        <c:v>57.35379295912491</c:v>
                      </c:pt>
                      <c:pt idx="209">
                        <c:v>57.420812663058079</c:v>
                      </c:pt>
                      <c:pt idx="210">
                        <c:v>57.488110034430406</c:v>
                      </c:pt>
                      <c:pt idx="211">
                        <c:v>57.555671839231245</c:v>
                      </c:pt>
                      <c:pt idx="212">
                        <c:v>57.623484648432466</c:v>
                      </c:pt>
                      <c:pt idx="213">
                        <c:v>57.691534807029292</c:v>
                      </c:pt>
                      <c:pt idx="214">
                        <c:v>57.759808503207772</c:v>
                      </c:pt>
                      <c:pt idx="215">
                        <c:v>57.828291737633187</c:v>
                      </c:pt>
                      <c:pt idx="216">
                        <c:v>57.896970352853835</c:v>
                      </c:pt>
                      <c:pt idx="217">
                        <c:v>57.965830002814698</c:v>
                      </c:pt>
                      <c:pt idx="218">
                        <c:v>58.034856222474978</c:v>
                      </c:pt>
                      <c:pt idx="219">
                        <c:v>58.104034397524124</c:v>
                      </c:pt>
                      <c:pt idx="220">
                        <c:v>58.17334978419008</c:v>
                      </c:pt>
                      <c:pt idx="221">
                        <c:v>58.242787529134276</c:v>
                      </c:pt>
                      <c:pt idx="222">
                        <c:v>58.312332639427126</c:v>
                      </c:pt>
                      <c:pt idx="223">
                        <c:v>58.381970052598234</c:v>
                      </c:pt>
                      <c:pt idx="224">
                        <c:v>58.451684606755101</c:v>
                      </c:pt>
                      <c:pt idx="225">
                        <c:v>58.521461070764495</c:v>
                      </c:pt>
                      <c:pt idx="226">
                        <c:v>58.591284114490158</c:v>
                      </c:pt>
                      <c:pt idx="227">
                        <c:v>58.661138379080803</c:v>
                      </c:pt>
                      <c:pt idx="228">
                        <c:v>58.731008447302301</c:v>
                      </c:pt>
                      <c:pt idx="229">
                        <c:v>58.800878863907712</c:v>
                      </c:pt>
                      <c:pt idx="230">
                        <c:v>58.870734156038971</c:v>
                      </c:pt>
                      <c:pt idx="231">
                        <c:v>58.940558803654149</c:v>
                      </c:pt>
                      <c:pt idx="232">
                        <c:v>59.010337309973792</c:v>
                      </c:pt>
                      <c:pt idx="233">
                        <c:v>59.149693910683425</c:v>
                      </c:pt>
                      <c:pt idx="234">
                        <c:v>59.219241041987473</c:v>
                      </c:pt>
                      <c:pt idx="235">
                        <c:v>59.2886801467507</c:v>
                      </c:pt>
                      <c:pt idx="236">
                        <c:v>59.357995841433883</c:v>
                      </c:pt>
                      <c:pt idx="237">
                        <c:v>59.427172798489849</c:v>
                      </c:pt>
                      <c:pt idx="238">
                        <c:v>59.496195766768267</c:v>
                      </c:pt>
                      <c:pt idx="239">
                        <c:v>59.565049541889408</c:v>
                      </c:pt>
                      <c:pt idx="240">
                        <c:v>59.633719036580594</c:v>
                      </c:pt>
                      <c:pt idx="241">
                        <c:v>59.702189250969155</c:v>
                      </c:pt>
                      <c:pt idx="242">
                        <c:v>59.770445302825614</c:v>
                      </c:pt>
                      <c:pt idx="243">
                        <c:v>59.838472397750913</c:v>
                      </c:pt>
                      <c:pt idx="244">
                        <c:v>59.906255899301712</c:v>
                      </c:pt>
                      <c:pt idx="245">
                        <c:v>59.973781299047374</c:v>
                      </c:pt>
                      <c:pt idx="246">
                        <c:v>60.041034236552719</c:v>
                      </c:pt>
                      <c:pt idx="247">
                        <c:v>60.108000519280473</c:v>
                      </c:pt>
                      <c:pt idx="248">
                        <c:v>60.174666092407456</c:v>
                      </c:pt>
                      <c:pt idx="249">
                        <c:v>60.241017108548462</c:v>
                      </c:pt>
                      <c:pt idx="250">
                        <c:v>60.307039897381934</c:v>
                      </c:pt>
                      <c:pt idx="251">
                        <c:v>60.372720995171768</c:v>
                      </c:pt>
                      <c:pt idx="252">
                        <c:v>60.438047114179199</c:v>
                      </c:pt>
                      <c:pt idx="253">
                        <c:v>60.503005211959199</c:v>
                      </c:pt>
                      <c:pt idx="254">
                        <c:v>60.567582460535675</c:v>
                      </c:pt>
                      <c:pt idx="255">
                        <c:v>60.631766265449862</c:v>
                      </c:pt>
                      <c:pt idx="256">
                        <c:v>60.695544284676423</c:v>
                      </c:pt>
                      <c:pt idx="257">
                        <c:v>60.7589043974017</c:v>
                      </c:pt>
                      <c:pt idx="258">
                        <c:v>60.821834772658796</c:v>
                      </c:pt>
                      <c:pt idx="259">
                        <c:v>60.884323837814264</c:v>
                      </c:pt>
                      <c:pt idx="260">
                        <c:v>60.946360306900957</c:v>
                      </c:pt>
                      <c:pt idx="261">
                        <c:v>61.007933148792191</c:v>
                      </c:pt>
                      <c:pt idx="262">
                        <c:v>61.069031655211916</c:v>
                      </c:pt>
                      <c:pt idx="263">
                        <c:v>61.129645408576081</c:v>
                      </c:pt>
                      <c:pt idx="264">
                        <c:v>61.189764299660304</c:v>
                      </c:pt>
                      <c:pt idx="265">
                        <c:v>61.249378545089009</c:v>
                      </c:pt>
                      <c:pt idx="266">
                        <c:v>61.30847865464154</c:v>
                      </c:pt>
                      <c:pt idx="267">
                        <c:v>61.367055498370426</c:v>
                      </c:pt>
                      <c:pt idx="268">
                        <c:v>61.425100273527541</c:v>
                      </c:pt>
                      <c:pt idx="269">
                        <c:v>61.482604531293724</c:v>
                      </c:pt>
                      <c:pt idx="270">
                        <c:v>61.539560143307668</c:v>
                      </c:pt>
                      <c:pt idx="271">
                        <c:v>61.595959367989785</c:v>
                      </c:pt>
                      <c:pt idx="272">
                        <c:v>61.651794816657258</c:v>
                      </c:pt>
                      <c:pt idx="273">
                        <c:v>61.707059469426241</c:v>
                      </c:pt>
                      <c:pt idx="274">
                        <c:v>61.761746690897368</c:v>
                      </c:pt>
                      <c:pt idx="275">
                        <c:v>61.81585019562106</c:v>
                      </c:pt>
                      <c:pt idx="276">
                        <c:v>61.869364113338982</c:v>
                      </c:pt>
                      <c:pt idx="277">
                        <c:v>61.922282953998327</c:v>
                      </c:pt>
                      <c:pt idx="278">
                        <c:v>61.974601622535452</c:v>
                      </c:pt>
                      <c:pt idx="279">
                        <c:v>62.026315433425978</c:v>
                      </c:pt>
                      <c:pt idx="280">
                        <c:v>62.077420074998095</c:v>
                      </c:pt>
                      <c:pt idx="281">
                        <c:v>62.127911673506333</c:v>
                      </c:pt>
                      <c:pt idx="282">
                        <c:v>62.177786756962917</c:v>
                      </c:pt>
                      <c:pt idx="283">
                        <c:v>62.227042278724177</c:v>
                      </c:pt>
                      <c:pt idx="284">
                        <c:v>62.275675580829557</c:v>
                      </c:pt>
                      <c:pt idx="285">
                        <c:v>62.323684457090629</c:v>
                      </c:pt>
                      <c:pt idx="286">
                        <c:v>62.371067115928341</c:v>
                      </c:pt>
                      <c:pt idx="287">
                        <c:v>62.417822192955953</c:v>
                      </c:pt>
                      <c:pt idx="288">
                        <c:v>62.463948763306213</c:v>
                      </c:pt>
                      <c:pt idx="289">
                        <c:v>62.509446303700479</c:v>
                      </c:pt>
                      <c:pt idx="290">
                        <c:v>62.554314754258698</c:v>
                      </c:pt>
                      <c:pt idx="291">
                        <c:v>62.598554480048364</c:v>
                      </c:pt>
                      <c:pt idx="292">
                        <c:v>62.642166292371257</c:v>
                      </c:pt>
                      <c:pt idx="293">
                        <c:v>62.685151409786798</c:v>
                      </c:pt>
                      <c:pt idx="294">
                        <c:v>62.727511518870983</c:v>
                      </c:pt>
                      <c:pt idx="295">
                        <c:v>62.769248734709912</c:v>
                      </c:pt>
                      <c:pt idx="296">
                        <c:v>62.810365611127246</c:v>
                      </c:pt>
                      <c:pt idx="297">
                        <c:v>62.85086515064507</c:v>
                      </c:pt>
                      <c:pt idx="298">
                        <c:v>62.890750764177582</c:v>
                      </c:pt>
                      <c:pt idx="299">
                        <c:v>62.930026330457409</c:v>
                      </c:pt>
                      <c:pt idx="300">
                        <c:v>62.968696155194415</c:v>
                      </c:pt>
                      <c:pt idx="301">
                        <c:v>63.006764989967003</c:v>
                      </c:pt>
                      <c:pt idx="302">
                        <c:v>63.044237990846057</c:v>
                      </c:pt>
                      <c:pt idx="303">
                        <c:v>63.081120776751931</c:v>
                      </c:pt>
                      <c:pt idx="304">
                        <c:v>63.117419387544835</c:v>
                      </c:pt>
                      <c:pt idx="305">
                        <c:v>63.153140291849361</c:v>
                      </c:pt>
                      <c:pt idx="306">
                        <c:v>63.188290394613901</c:v>
                      </c:pt>
                      <c:pt idx="307">
                        <c:v>63.222876994405766</c:v>
                      </c:pt>
                      <c:pt idx="308">
                        <c:v>63.25690784044334</c:v>
                      </c:pt>
                      <c:pt idx="309">
                        <c:v>63.290391089366217</c:v>
                      </c:pt>
                      <c:pt idx="310">
                        <c:v>63.323335321744899</c:v>
                      </c:pt>
                      <c:pt idx="311">
                        <c:v>63.355749498331519</c:v>
                      </c:pt>
                      <c:pt idx="312">
                        <c:v>63.387643016053282</c:v>
                      </c:pt>
                      <c:pt idx="313">
                        <c:v>63.419025663750389</c:v>
                      </c:pt>
                      <c:pt idx="314">
                        <c:v>63.449907627660544</c:v>
                      </c:pt>
                      <c:pt idx="315">
                        <c:v>63.48029949665208</c:v>
                      </c:pt>
                      <c:pt idx="316">
                        <c:v>63.510212217207915</c:v>
                      </c:pt>
                      <c:pt idx="317">
                        <c:v>63.539657148162895</c:v>
                      </c:pt>
                      <c:pt idx="318">
                        <c:v>63.56864601519694</c:v>
                      </c:pt>
                      <c:pt idx="319">
                        <c:v>63.597190925086835</c:v>
                      </c:pt>
                      <c:pt idx="320">
                        <c:v>63.62530431971927</c:v>
                      </c:pt>
                      <c:pt idx="321">
                        <c:v>63.652999029868262</c:v>
                      </c:pt>
                      <c:pt idx="322">
                        <c:v>63.680288228740217</c:v>
                      </c:pt>
                      <c:pt idx="323">
                        <c:v>63.707185435289389</c:v>
                      </c:pt>
                      <c:pt idx="324">
                        <c:v>63.733704517307736</c:v>
                      </c:pt>
                      <c:pt idx="325">
                        <c:v>63.759859644292106</c:v>
                      </c:pt>
                      <c:pt idx="326">
                        <c:v>63.785665340092834</c:v>
                      </c:pt>
                      <c:pt idx="327">
                        <c:v>63.811136435347208</c:v>
                      </c:pt>
                      <c:pt idx="328">
                        <c:v>63.836288079701937</c:v>
                      </c:pt>
                      <c:pt idx="329">
                        <c:v>63.861135693828416</c:v>
                      </c:pt>
                      <c:pt idx="330">
                        <c:v>63.885695021235065</c:v>
                      </c:pt>
                      <c:pt idx="331">
                        <c:v>63.909982079881004</c:v>
                      </c:pt>
                      <c:pt idx="332">
                        <c:v>63.934013163595353</c:v>
                      </c:pt>
                      <c:pt idx="333">
                        <c:v>63.957804843306782</c:v>
                      </c:pt>
                      <c:pt idx="334">
                        <c:v>63.981373918087669</c:v>
                      </c:pt>
                      <c:pt idx="335">
                        <c:v>64.004737466017872</c:v>
                      </c:pt>
                      <c:pt idx="336">
                        <c:v>64.027912794872805</c:v>
                      </c:pt>
                      <c:pt idx="337">
                        <c:v>64.050917452640633</c:v>
                      </c:pt>
                      <c:pt idx="338">
                        <c:v>64.073769177873885</c:v>
                      </c:pt>
                      <c:pt idx="339">
                        <c:v>64.096485949880318</c:v>
                      </c:pt>
                      <c:pt idx="340">
                        <c:v>64.119085938758403</c:v>
                      </c:pt>
                      <c:pt idx="341">
                        <c:v>64.141587505282871</c:v>
                      </c:pt>
                      <c:pt idx="342">
                        <c:v>64.164009200645438</c:v>
                      </c:pt>
                      <c:pt idx="343">
                        <c:v>64.186369716056603</c:v>
                      </c:pt>
                      <c:pt idx="344">
                        <c:v>64.20868793221355</c:v>
                      </c:pt>
                      <c:pt idx="345">
                        <c:v>64.230982868640496</c:v>
                      </c:pt>
                      <c:pt idx="346">
                        <c:v>64.253273682906695</c:v>
                      </c:pt>
                      <c:pt idx="347">
                        <c:v>64.275579669728188</c:v>
                      </c:pt>
                      <c:pt idx="348">
                        <c:v>64.297920209959059</c:v>
                      </c:pt>
                      <c:pt idx="349">
                        <c:v>64.320314819478355</c:v>
                      </c:pt>
                      <c:pt idx="350">
                        <c:v>64.342783097978568</c:v>
                      </c:pt>
                      <c:pt idx="351">
                        <c:v>64.365344737661616</c:v>
                      </c:pt>
                      <c:pt idx="352">
                        <c:v>64.388019471848992</c:v>
                      </c:pt>
                      <c:pt idx="353">
                        <c:v>64.410827123511694</c:v>
                      </c:pt>
                      <c:pt idx="354">
                        <c:v>64.433787553726674</c:v>
                      </c:pt>
                      <c:pt idx="355">
                        <c:v>64.456920660065791</c:v>
                      </c:pt>
                      <c:pt idx="356">
                        <c:v>64.480246374923894</c:v>
                      </c:pt>
                      <c:pt idx="357">
                        <c:v>64.503784613792448</c:v>
                      </c:pt>
                      <c:pt idx="358">
                        <c:v>64.527555323484705</c:v>
                      </c:pt>
                      <c:pt idx="359">
                        <c:v>64.551578430319609</c:v>
                      </c:pt>
                      <c:pt idx="360">
                        <c:v>64.57587384827049</c:v>
                      </c:pt>
                      <c:pt idx="361">
                        <c:v>64.600461427085108</c:v>
                      </c:pt>
                      <c:pt idx="362">
                        <c:v>64.625361000383876</c:v>
                      </c:pt>
                      <c:pt idx="363">
                        <c:v>64.650592333742622</c:v>
                      </c:pt>
                      <c:pt idx="364">
                        <c:v>64.676175122766622</c:v>
                      </c:pt>
                      <c:pt idx="365">
                        <c:v>64.702128991162567</c:v>
                      </c:pt>
                      <c:pt idx="366">
                        <c:v>64.728473438815001</c:v>
                      </c:pt>
                      <c:pt idx="367">
                        <c:v>64.755227889873922</c:v>
                      </c:pt>
                      <c:pt idx="368">
                        <c:v>64.782411640860289</c:v>
                      </c:pt>
                      <c:pt idx="369">
                        <c:v>64.810043868796029</c:v>
                      </c:pt>
                      <c:pt idx="370">
                        <c:v>64.838143579365138</c:v>
                      </c:pt>
                      <c:pt idx="371">
                        <c:v>64.866729655112508</c:v>
                      </c:pt>
                      <c:pt idx="372">
                        <c:v>64.895820803687471</c:v>
                      </c:pt>
                      <c:pt idx="373">
                        <c:v>64.925435556138126</c:v>
                      </c:pt>
                      <c:pt idx="374">
                        <c:v>64.986309054029576</c:v>
                      </c:pt>
                      <c:pt idx="375">
                        <c:v>65.017603864057108</c:v>
                      </c:pt>
                      <c:pt idx="376">
                        <c:v>65.049494404185523</c:v>
                      </c:pt>
                      <c:pt idx="377">
                        <c:v>65.081998159121483</c:v>
                      </c:pt>
                      <c:pt idx="378">
                        <c:v>65.115132338177659</c:v>
                      </c:pt>
                      <c:pt idx="379">
                        <c:v>65.148913924107958</c:v>
                      </c:pt>
                      <c:pt idx="380">
                        <c:v>65.183359622046112</c:v>
                      </c:pt>
                      <c:pt idx="381">
                        <c:v>65.218485858553663</c:v>
                      </c:pt>
                      <c:pt idx="382">
                        <c:v>65.254308780783632</c:v>
                      </c:pt>
                      <c:pt idx="383">
                        <c:v>65.290844205766192</c:v>
                      </c:pt>
                      <c:pt idx="384">
                        <c:v>65.328107669822543</c:v>
                      </c:pt>
                      <c:pt idx="385">
                        <c:v>65.366114378112897</c:v>
                      </c:pt>
                      <c:pt idx="386">
                        <c:v>65.404879214325021</c:v>
                      </c:pt>
                      <c:pt idx="387">
                        <c:v>65.444416690508831</c:v>
                      </c:pt>
                      <c:pt idx="388">
                        <c:v>65.484740997063398</c:v>
                      </c:pt>
                      <c:pt idx="389">
                        <c:v>65.525865952881887</c:v>
                      </c:pt>
                      <c:pt idx="390">
                        <c:v>65.567805005660375</c:v>
                      </c:pt>
                      <c:pt idx="391">
                        <c:v>65.610571232376302</c:v>
                      </c:pt>
                      <c:pt idx="392">
                        <c:v>65.654177289941643</c:v>
                      </c:pt>
                      <c:pt idx="393">
                        <c:v>65.698635466037345</c:v>
                      </c:pt>
                      <c:pt idx="394">
                        <c:v>65.743957630133153</c:v>
                      </c:pt>
                      <c:pt idx="395">
                        <c:v>65.837239316614799</c:v>
                      </c:pt>
                      <c:pt idx="396">
                        <c:v>65.885220448776977</c:v>
                      </c:pt>
                      <c:pt idx="397">
                        <c:v>65.983914046636428</c:v>
                      </c:pt>
                      <c:pt idx="398">
                        <c:v>66.034645465635961</c:v>
                      </c:pt>
                      <c:pt idx="399">
                        <c:v>66.086311806198069</c:v>
                      </c:pt>
                      <c:pt idx="400">
                        <c:v>66.13892138287126</c:v>
                      </c:pt>
                      <c:pt idx="401">
                        <c:v>66.192482020394507</c:v>
                      </c:pt>
                      <c:pt idx="402">
                        <c:v>66.247001066854466</c:v>
                      </c:pt>
                      <c:pt idx="403">
                        <c:v>66.302485347082126</c:v>
                      </c:pt>
                      <c:pt idx="404">
                        <c:v>66.358941216292635</c:v>
                      </c:pt>
                      <c:pt idx="405">
                        <c:v>66.416374513971917</c:v>
                      </c:pt>
                      <c:pt idx="406">
                        <c:v>66.474790568014811</c:v>
                      </c:pt>
                      <c:pt idx="407">
                        <c:v>66.53419419911765</c:v>
                      </c:pt>
                      <c:pt idx="408">
                        <c:v>66.594589675429489</c:v>
                      </c:pt>
                      <c:pt idx="409">
                        <c:v>66.65598076746528</c:v>
                      </c:pt>
                      <c:pt idx="410">
                        <c:v>66.718370703284094</c:v>
                      </c:pt>
                      <c:pt idx="411">
                        <c:v>66.781762173936087</c:v>
                      </c:pt>
                      <c:pt idx="412">
                        <c:v>66.846157339180877</c:v>
                      </c:pt>
                      <c:pt idx="413">
                        <c:v>66.911557783480589</c:v>
                      </c:pt>
                      <c:pt idx="414">
                        <c:v>66.977964572269897</c:v>
                      </c:pt>
                      <c:pt idx="415">
                        <c:v>67.183225264045603</c:v>
                      </c:pt>
                      <c:pt idx="416">
                        <c:v>67.253656889797483</c:v>
                      </c:pt>
                      <c:pt idx="417">
                        <c:v>67.397527666420288</c:v>
                      </c:pt>
                      <c:pt idx="418">
                        <c:v>67.470961657702262</c:v>
                      </c:pt>
                      <c:pt idx="419">
                        <c:v>67.545390307864309</c:v>
                      </c:pt>
                      <c:pt idx="420">
                        <c:v>67.620809620203374</c:v>
                      </c:pt>
                      <c:pt idx="421">
                        <c:v>67.697215017452038</c:v>
                      </c:pt>
                      <c:pt idx="422">
                        <c:v>67.932293388321384</c:v>
                      </c:pt>
                      <c:pt idx="423">
                        <c:v>68.012585928719773</c:v>
                      </c:pt>
                      <c:pt idx="424">
                        <c:v>68.093833100897299</c:v>
                      </c:pt>
                      <c:pt idx="425">
                        <c:v>68.176026913407654</c:v>
                      </c:pt>
                      <c:pt idx="426">
                        <c:v>68.259158776782655</c:v>
                      </c:pt>
                      <c:pt idx="427">
                        <c:v>68.343219565100441</c:v>
                      </c:pt>
                      <c:pt idx="428">
                        <c:v>68.428199577854954</c:v>
                      </c:pt>
                      <c:pt idx="429">
                        <c:v>68.514088562126872</c:v>
                      </c:pt>
                      <c:pt idx="430">
                        <c:v>68.600875675055022</c:v>
                      </c:pt>
                      <c:pt idx="431">
                        <c:v>68.688549546608286</c:v>
                      </c:pt>
                      <c:pt idx="432">
                        <c:v>68.777098242656393</c:v>
                      </c:pt>
                      <c:pt idx="433">
                        <c:v>68.866509278339507</c:v>
                      </c:pt>
                      <c:pt idx="434">
                        <c:v>68.956769631734758</c:v>
                      </c:pt>
                      <c:pt idx="435">
                        <c:v>69.047865707819142</c:v>
                      </c:pt>
                      <c:pt idx="436">
                        <c:v>69.13978340272665</c:v>
                      </c:pt>
                      <c:pt idx="437">
                        <c:v>69.326024536925999</c:v>
                      </c:pt>
                      <c:pt idx="438">
                        <c:v>69.420317086678935</c:v>
                      </c:pt>
                      <c:pt idx="439">
                        <c:v>69.611165063039778</c:v>
                      </c:pt>
                      <c:pt idx="440">
                        <c:v>69.804916128553913</c:v>
                      </c:pt>
                      <c:pt idx="441">
                        <c:v>69.902835648981181</c:v>
                      </c:pt>
                      <c:pt idx="442">
                        <c:v>70.001426361489777</c:v>
                      </c:pt>
                      <c:pt idx="443">
                        <c:v>70.100669061418515</c:v>
                      </c:pt>
                      <c:pt idx="444">
                        <c:v>70.200544080974126</c:v>
                      </c:pt>
                      <c:pt idx="445">
                        <c:v>70.301031256856206</c:v>
                      </c:pt>
                      <c:pt idx="446">
                        <c:v>70.402109998144226</c:v>
                      </c:pt>
                      <c:pt idx="447">
                        <c:v>70.50375925444294</c:v>
                      </c:pt>
                      <c:pt idx="448">
                        <c:v>70.605957534282766</c:v>
                      </c:pt>
                      <c:pt idx="449">
                        <c:v>70.708682923771192</c:v>
                      </c:pt>
                      <c:pt idx="450">
                        <c:v>70.811913055490976</c:v>
                      </c:pt>
                      <c:pt idx="451">
                        <c:v>70.915625177641644</c:v>
                      </c:pt>
                      <c:pt idx="452">
                        <c:v>71.019796123419525</c:v>
                      </c:pt>
                      <c:pt idx="453">
                        <c:v>71.12440234063213</c:v>
                      </c:pt>
                      <c:pt idx="454">
                        <c:v>71.229419861542453</c:v>
                      </c:pt>
                      <c:pt idx="455">
                        <c:v>71.334824372938527</c:v>
                      </c:pt>
                      <c:pt idx="456">
                        <c:v>71.440591186423561</c:v>
                      </c:pt>
                      <c:pt idx="457">
                        <c:v>71.546695258921559</c:v>
                      </c:pt>
                      <c:pt idx="458">
                        <c:v>71.653111213393743</c:v>
                      </c:pt>
                      <c:pt idx="459">
                        <c:v>71.759813309760531</c:v>
                      </c:pt>
                      <c:pt idx="460">
                        <c:v>71.866775516023893</c:v>
                      </c:pt>
                      <c:pt idx="461">
                        <c:v>71.973971479584591</c:v>
                      </c:pt>
                      <c:pt idx="462">
                        <c:v>72.081374558749218</c:v>
                      </c:pt>
                      <c:pt idx="463">
                        <c:v>72.188957794421157</c:v>
                      </c:pt>
                      <c:pt idx="464">
                        <c:v>72.296693981970023</c:v>
                      </c:pt>
                      <c:pt idx="465">
                        <c:v>72.404555643273625</c:v>
                      </c:pt>
                      <c:pt idx="466">
                        <c:v>72.512515048927</c:v>
                      </c:pt>
                      <c:pt idx="467">
                        <c:v>72.620544240612105</c:v>
                      </c:pt>
                      <c:pt idx="468">
                        <c:v>72.728615003622409</c:v>
                      </c:pt>
                      <c:pt idx="469">
                        <c:v>72.836698939536333</c:v>
                      </c:pt>
                      <c:pt idx="470">
                        <c:v>72.944767439033086</c:v>
                      </c:pt>
                      <c:pt idx="471">
                        <c:v>73.052791704844736</c:v>
                      </c:pt>
                      <c:pt idx="472">
                        <c:v>73.160742774838383</c:v>
                      </c:pt>
                      <c:pt idx="473">
                        <c:v>73.268591495221401</c:v>
                      </c:pt>
                      <c:pt idx="474">
                        <c:v>73.376308593863968</c:v>
                      </c:pt>
                      <c:pt idx="475">
                        <c:v>73.483864653731629</c:v>
                      </c:pt>
                      <c:pt idx="476">
                        <c:v>73.591230146421893</c:v>
                      </c:pt>
                      <c:pt idx="477">
                        <c:v>73.698375405797364</c:v>
                      </c:pt>
                      <c:pt idx="478">
                        <c:v>73.805270701709631</c:v>
                      </c:pt>
                      <c:pt idx="479">
                        <c:v>73.911886213805971</c:v>
                      </c:pt>
                      <c:pt idx="480">
                        <c:v>74.01819205541311</c:v>
                      </c:pt>
                      <c:pt idx="481">
                        <c:v>74.124158297490155</c:v>
                      </c:pt>
                      <c:pt idx="482">
                        <c:v>74.229754942644362</c:v>
                      </c:pt>
                      <c:pt idx="483">
                        <c:v>74.334951999202445</c:v>
                      </c:pt>
                      <c:pt idx="484">
                        <c:v>74.439719455330561</c:v>
                      </c:pt>
                      <c:pt idx="485">
                        <c:v>74.544027313195627</c:v>
                      </c:pt>
                      <c:pt idx="486">
                        <c:v>74.647845563160999</c:v>
                      </c:pt>
                      <c:pt idx="487">
                        <c:v>74.751144258009688</c:v>
                      </c:pt>
                      <c:pt idx="488">
                        <c:v>74.85389348718725</c:v>
                      </c:pt>
                      <c:pt idx="489">
                        <c:v>74.956063401057833</c:v>
                      </c:pt>
                      <c:pt idx="490">
                        <c:v>75.057624235165889</c:v>
                      </c:pt>
                      <c:pt idx="491">
                        <c:v>75.158546284496381</c:v>
                      </c:pt>
                      <c:pt idx="492">
                        <c:v>75.258799977726255</c:v>
                      </c:pt>
                      <c:pt idx="493">
                        <c:v>75.358355851460018</c:v>
                      </c:pt>
                      <c:pt idx="494">
                        <c:v>75.457184584442231</c:v>
                      </c:pt>
                      <c:pt idx="495">
                        <c:v>75.555256971739581</c:v>
                      </c:pt>
                      <c:pt idx="496">
                        <c:v>75.652543998885392</c:v>
                      </c:pt>
                      <c:pt idx="497">
                        <c:v>76.126195890634676</c:v>
                      </c:pt>
                      <c:pt idx="498">
                        <c:v>76.218171998640415</c:v>
                      </c:pt>
                      <c:pt idx="499">
                        <c:v>76.309165255238057</c:v>
                      </c:pt>
                      <c:pt idx="500">
                        <c:v>76.488094495508363</c:v>
                      </c:pt>
                      <c:pt idx="501">
                        <c:v>76.575976880452998</c:v>
                      </c:pt>
                      <c:pt idx="502">
                        <c:v>76.662769213172808</c:v>
                      </c:pt>
                      <c:pt idx="503">
                        <c:v>76.748445484656173</c:v>
                      </c:pt>
                      <c:pt idx="504">
                        <c:v>76.832979993579855</c:v>
                      </c:pt>
                      <c:pt idx="505">
                        <c:v>76.916347419185087</c:v>
                      </c:pt>
                      <c:pt idx="506">
                        <c:v>76.998522794010754</c:v>
                      </c:pt>
                      <c:pt idx="507">
                        <c:v>77.079481536478639</c:v>
                      </c:pt>
                      <c:pt idx="508">
                        <c:v>77.159199423322704</c:v>
                      </c:pt>
                      <c:pt idx="509">
                        <c:v>77.237652661857268</c:v>
                      </c:pt>
                      <c:pt idx="510">
                        <c:v>77.314817862076922</c:v>
                      </c:pt>
                      <c:pt idx="511">
                        <c:v>77.390672058582226</c:v>
                      </c:pt>
                      <c:pt idx="512">
                        <c:v>77.46519273232488</c:v>
                      </c:pt>
                      <c:pt idx="513">
                        <c:v>77.538357782166273</c:v>
                      </c:pt>
                      <c:pt idx="514">
                        <c:v>77.610145596243626</c:v>
                      </c:pt>
                      <c:pt idx="515">
                        <c:v>77.680535023137395</c:v>
                      </c:pt>
                      <c:pt idx="516">
                        <c:v>77.74950540283433</c:v>
                      </c:pt>
                      <c:pt idx="517">
                        <c:v>77.817036537480689</c:v>
                      </c:pt>
                      <c:pt idx="518">
                        <c:v>77.883108761919416</c:v>
                      </c:pt>
                      <c:pt idx="519">
                        <c:v>77.947702914006328</c:v>
                      </c:pt>
                      <c:pt idx="520">
                        <c:v>78.01080035469964</c:v>
                      </c:pt>
                      <c:pt idx="521">
                        <c:v>78.072382987917408</c:v>
                      </c:pt>
                      <c:pt idx="522">
                        <c:v>78.132433230158043</c:v>
                      </c:pt>
                      <c:pt idx="523">
                        <c:v>78.190934079878502</c:v>
                      </c:pt>
                      <c:pt idx="524">
                        <c:v>78.2478690866253</c:v>
                      </c:pt>
                      <c:pt idx="525">
                        <c:v>78.303222379913791</c:v>
                      </c:pt>
                      <c:pt idx="526">
                        <c:v>78.356978637850432</c:v>
                      </c:pt>
                      <c:pt idx="527">
                        <c:v>78.508521093202191</c:v>
                      </c:pt>
                      <c:pt idx="528">
                        <c:v>78.555748099651296</c:v>
                      </c:pt>
                      <c:pt idx="529">
                        <c:v>78.601310523400798</c:v>
                      </c:pt>
                      <c:pt idx="530">
                        <c:v>78.645196710241422</c:v>
                      </c:pt>
                      <c:pt idx="531">
                        <c:v>78.68739562735739</c:v>
                      </c:pt>
                      <c:pt idx="532">
                        <c:v>78.727896879741792</c:v>
                      </c:pt>
                      <c:pt idx="533">
                        <c:v>78.766690726319254</c:v>
                      </c:pt>
                      <c:pt idx="534">
                        <c:v>78.803768045771747</c:v>
                      </c:pt>
                      <c:pt idx="535">
                        <c:v>78.839120402065404</c:v>
                      </c:pt>
                      <c:pt idx="536">
                        <c:v>78.872740009674459</c:v>
                      </c:pt>
                      <c:pt idx="537">
                        <c:v>78.904619758499763</c:v>
                      </c:pt>
                      <c:pt idx="538">
                        <c:v>78.934753178479312</c:v>
                      </c:pt>
                      <c:pt idx="539">
                        <c:v>78.963134503887943</c:v>
                      </c:pt>
                      <c:pt idx="540">
                        <c:v>78.989758637323831</c:v>
                      </c:pt>
                      <c:pt idx="541">
                        <c:v>79.014621163379672</c:v>
                      </c:pt>
                      <c:pt idx="542">
                        <c:v>79.037718361996227</c:v>
                      </c:pt>
                      <c:pt idx="543">
                        <c:v>79.059047171496616</c:v>
                      </c:pt>
                      <c:pt idx="544">
                        <c:v>79.078605251299194</c:v>
                      </c:pt>
                      <c:pt idx="545">
                        <c:v>79.0963909443077</c:v>
                      </c:pt>
                      <c:pt idx="546">
                        <c:v>79.112403298977057</c:v>
                      </c:pt>
                      <c:pt idx="547">
                        <c:v>79.12664203105362</c:v>
                      </c:pt>
                      <c:pt idx="548">
                        <c:v>79.139107584988579</c:v>
                      </c:pt>
                      <c:pt idx="549">
                        <c:v>79.149801095024017</c:v>
                      </c:pt>
                      <c:pt idx="550">
                        <c:v>79.158724395950017</c:v>
                      </c:pt>
                      <c:pt idx="551">
                        <c:v>79.165880033533142</c:v>
                      </c:pt>
                      <c:pt idx="552">
                        <c:v>79.171271224614998</c:v>
                      </c:pt>
                      <c:pt idx="553">
                        <c:v>79.174901916881211</c:v>
                      </c:pt>
                      <c:pt idx="554">
                        <c:v>79.176776748300185</c:v>
                      </c:pt>
                      <c:pt idx="555">
                        <c:v>79.176901066232034</c:v>
                      </c:pt>
                      <c:pt idx="556">
                        <c:v>79.175280886207872</c:v>
                      </c:pt>
                      <c:pt idx="557">
                        <c:v>79.171922950379482</c:v>
                      </c:pt>
                      <c:pt idx="558">
                        <c:v>79.166834685640339</c:v>
                      </c:pt>
                      <c:pt idx="559">
                        <c:v>79.160024211418531</c:v>
                      </c:pt>
                      <c:pt idx="560">
                        <c:v>79.141272569379268</c:v>
                      </c:pt>
                      <c:pt idx="561">
                        <c:v>79.12935106865136</c:v>
                      </c:pt>
                      <c:pt idx="562">
                        <c:v>79.115746705924934</c:v>
                      </c:pt>
                      <c:pt idx="563">
                        <c:v>79.100471028779822</c:v>
                      </c:pt>
                      <c:pt idx="564">
                        <c:v>79.083536227257369</c:v>
                      </c:pt>
                      <c:pt idx="565">
                        <c:v>79.04474145641565</c:v>
                      </c:pt>
                      <c:pt idx="566">
                        <c:v>79.022909227673949</c:v>
                      </c:pt>
                      <c:pt idx="567">
                        <c:v>78.999473365195698</c:v>
                      </c:pt>
                      <c:pt idx="568">
                        <c:v>78.97444934797889</c:v>
                      </c:pt>
                      <c:pt idx="569">
                        <c:v>78.947853325959457</c:v>
                      </c:pt>
                      <c:pt idx="570">
                        <c:v>78.919702073677769</c:v>
                      </c:pt>
                      <c:pt idx="571">
                        <c:v>78.890013003643929</c:v>
                      </c:pt>
                      <c:pt idx="572">
                        <c:v>78.85880411940542</c:v>
                      </c:pt>
                      <c:pt idx="573">
                        <c:v>78.826094068319705</c:v>
                      </c:pt>
                      <c:pt idx="574">
                        <c:v>78.791902094035976</c:v>
                      </c:pt>
                      <c:pt idx="575">
                        <c:v>78.756248038688923</c:v>
                      </c:pt>
                      <c:pt idx="576">
                        <c:v>78.71915234480872</c:v>
                      </c:pt>
                      <c:pt idx="577">
                        <c:v>78.680636006950948</c:v>
                      </c:pt>
                      <c:pt idx="578">
                        <c:v>78.640720623050228</c:v>
                      </c:pt>
                      <c:pt idx="579">
                        <c:v>78.599428345502133</c:v>
                      </c:pt>
                      <c:pt idx="580">
                        <c:v>78.556781891977323</c:v>
                      </c:pt>
                      <c:pt idx="581">
                        <c:v>78.512804495972489</c:v>
                      </c:pt>
                      <c:pt idx="582">
                        <c:v>78.46751995710251</c:v>
                      </c:pt>
                      <c:pt idx="583">
                        <c:v>78.420952591138771</c:v>
                      </c:pt>
                      <c:pt idx="584">
                        <c:v>78.373127229798158</c:v>
                      </c:pt>
                      <c:pt idx="585">
                        <c:v>78.324069220287754</c:v>
                      </c:pt>
                      <c:pt idx="586">
                        <c:v>78.222359018637121</c:v>
                      </c:pt>
                      <c:pt idx="587">
                        <c:v>78.169759940947969</c:v>
                      </c:pt>
                      <c:pt idx="588">
                        <c:v>78.116034401453788</c:v>
                      </c:pt>
                      <c:pt idx="589">
                        <c:v>78.061210079796894</c:v>
                      </c:pt>
                      <c:pt idx="590">
                        <c:v>78.005315123541124</c:v>
                      </c:pt>
                      <c:pt idx="591">
                        <c:v>77.948378096155025</c:v>
                      </c:pt>
                      <c:pt idx="592">
                        <c:v>77.890427974794989</c:v>
                      </c:pt>
                      <c:pt idx="593">
                        <c:v>77.831494147893324</c:v>
                      </c:pt>
                      <c:pt idx="594">
                        <c:v>77.771606362558217</c:v>
                      </c:pt>
                      <c:pt idx="595">
                        <c:v>77.710794771791228</c:v>
                      </c:pt>
                      <c:pt idx="596">
                        <c:v>77.649089881528653</c:v>
                      </c:pt>
                      <c:pt idx="597">
                        <c:v>77.586522547513141</c:v>
                      </c:pt>
                      <c:pt idx="598">
                        <c:v>77.523123972001983</c:v>
                      </c:pt>
                      <c:pt idx="599">
                        <c:v>77.458925650318577</c:v>
                      </c:pt>
                      <c:pt idx="600">
                        <c:v>77.393959417253527</c:v>
                      </c:pt>
                      <c:pt idx="601">
                        <c:v>77.328257393322232</c:v>
                      </c:pt>
                      <c:pt idx="602">
                        <c:v>77.261851990885503</c:v>
                      </c:pt>
                      <c:pt idx="603">
                        <c:v>77.194775860140155</c:v>
                      </c:pt>
                      <c:pt idx="604">
                        <c:v>77.127061934986301</c:v>
                      </c:pt>
                      <c:pt idx="605">
                        <c:v>77.058743378778374</c:v>
                      </c:pt>
                      <c:pt idx="606">
                        <c:v>76.989853579966834</c:v>
                      </c:pt>
                      <c:pt idx="607">
                        <c:v>76.920426147637428</c:v>
                      </c:pt>
                      <c:pt idx="608">
                        <c:v>76.850494856955606</c:v>
                      </c:pt>
                      <c:pt idx="609">
                        <c:v>76.780093694522307</c:v>
                      </c:pt>
                      <c:pt idx="610">
                        <c:v>76.709256803649382</c:v>
                      </c:pt>
                      <c:pt idx="611">
                        <c:v>76.638018489560949</c:v>
                      </c:pt>
                      <c:pt idx="612">
                        <c:v>76.566413164528626</c:v>
                      </c:pt>
                      <c:pt idx="613">
                        <c:v>76.494475392947237</c:v>
                      </c:pt>
                      <c:pt idx="614">
                        <c:v>76.422239836359083</c:v>
                      </c:pt>
                      <c:pt idx="615">
                        <c:v>76.349741248433418</c:v>
                      </c:pt>
                      <c:pt idx="616">
                        <c:v>76.27701446990892</c:v>
                      </c:pt>
                      <c:pt idx="617">
                        <c:v>76.20409437350645</c:v>
                      </c:pt>
                      <c:pt idx="618">
                        <c:v>76.131015908819208</c:v>
                      </c:pt>
                      <c:pt idx="619">
                        <c:v>76.057814047188245</c:v>
                      </c:pt>
                      <c:pt idx="620">
                        <c:v>75.984523786570165</c:v>
                      </c:pt>
                      <c:pt idx="621">
                        <c:v>75.911180096404692</c:v>
                      </c:pt>
                      <c:pt idx="622">
                        <c:v>75.691178107750687</c:v>
                      </c:pt>
                      <c:pt idx="623">
                        <c:v>75.617970144435716</c:v>
                      </c:pt>
                      <c:pt idx="624">
                        <c:v>75.544883192307296</c:v>
                      </c:pt>
                      <c:pt idx="625">
                        <c:v>75.471951942847213</c:v>
                      </c:pt>
                      <c:pt idx="626">
                        <c:v>75.399210973710026</c:v>
                      </c:pt>
                      <c:pt idx="627">
                        <c:v>75.326694753855207</c:v>
                      </c:pt>
                      <c:pt idx="628">
                        <c:v>75.254437588744921</c:v>
                      </c:pt>
                      <c:pt idx="629">
                        <c:v>75.182473665615348</c:v>
                      </c:pt>
                      <c:pt idx="630">
                        <c:v>75.110836998828006</c:v>
                      </c:pt>
                      <c:pt idx="631">
                        <c:v>75.039561425308847</c:v>
                      </c:pt>
                      <c:pt idx="632">
                        <c:v>74.968680600081711</c:v>
                      </c:pt>
                      <c:pt idx="633">
                        <c:v>74.898227941903741</c:v>
                      </c:pt>
                      <c:pt idx="634">
                        <c:v>74.828236679008967</c:v>
                      </c:pt>
                      <c:pt idx="635">
                        <c:v>74.758739794967752</c:v>
                      </c:pt>
                      <c:pt idx="636">
                        <c:v>74.689770034668499</c:v>
                      </c:pt>
                      <c:pt idx="637">
                        <c:v>74.621359850428661</c:v>
                      </c:pt>
                      <c:pt idx="638">
                        <c:v>74.553541448241404</c:v>
                      </c:pt>
                      <c:pt idx="639">
                        <c:v>74.486346734165224</c:v>
                      </c:pt>
                      <c:pt idx="640">
                        <c:v>74.419807310862495</c:v>
                      </c:pt>
                      <c:pt idx="641">
                        <c:v>74.353954474293687</c:v>
                      </c:pt>
                      <c:pt idx="642">
                        <c:v>74.288819160573823</c:v>
                      </c:pt>
                      <c:pt idx="643">
                        <c:v>74.224431992997182</c:v>
                      </c:pt>
                      <c:pt idx="644">
                        <c:v>74.160823229236854</c:v>
                      </c:pt>
                      <c:pt idx="645">
                        <c:v>74.098022768725016</c:v>
                      </c:pt>
                      <c:pt idx="646">
                        <c:v>74.036060100220141</c:v>
                      </c:pt>
                      <c:pt idx="647">
                        <c:v>73.974964349567145</c:v>
                      </c:pt>
                      <c:pt idx="648">
                        <c:v>73.914764227656065</c:v>
                      </c:pt>
                      <c:pt idx="649">
                        <c:v>73.855488028585413</c:v>
                      </c:pt>
                      <c:pt idx="650">
                        <c:v>73.797163628035648</c:v>
                      </c:pt>
                      <c:pt idx="651">
                        <c:v>73.739818431858239</c:v>
                      </c:pt>
                      <c:pt idx="652">
                        <c:v>73.683479424885775</c:v>
                      </c:pt>
                      <c:pt idx="653">
                        <c:v>73.628173119968821</c:v>
                      </c:pt>
                      <c:pt idx="654">
                        <c:v>73.573925567243947</c:v>
                      </c:pt>
                      <c:pt idx="655">
                        <c:v>73.520762303638804</c:v>
                      </c:pt>
                      <c:pt idx="656">
                        <c:v>73.468708402618716</c:v>
                      </c:pt>
                      <c:pt idx="657">
                        <c:v>73.368026415092672</c:v>
                      </c:pt>
                      <c:pt idx="658">
                        <c:v>73.319445909403555</c:v>
                      </c:pt>
                      <c:pt idx="659">
                        <c:v>73.272069879193268</c:v>
                      </c:pt>
                      <c:pt idx="660">
                        <c:v>73.225920785602398</c:v>
                      </c:pt>
                      <c:pt idx="661">
                        <c:v>73.181020530124457</c:v>
                      </c:pt>
                      <c:pt idx="662">
                        <c:v>73.137390456171772</c:v>
                      </c:pt>
                      <c:pt idx="663">
                        <c:v>73.095051350917899</c:v>
                      </c:pt>
                      <c:pt idx="664">
                        <c:v>73.054023397420309</c:v>
                      </c:pt>
                      <c:pt idx="665">
                        <c:v>73.014326227026984</c:v>
                      </c:pt>
                      <c:pt idx="666">
                        <c:v>72.975978872070286</c:v>
                      </c:pt>
                      <c:pt idx="667">
                        <c:v>72.93899977885134</c:v>
                      </c:pt>
                      <c:pt idx="668">
                        <c:v>72.903406760918415</c:v>
                      </c:pt>
                      <c:pt idx="669">
                        <c:v>72.869217052641716</c:v>
                      </c:pt>
                      <c:pt idx="670">
                        <c:v>72.836447263088061</c:v>
                      </c:pt>
                      <c:pt idx="671">
                        <c:v>72.805113380197596</c:v>
                      </c:pt>
                      <c:pt idx="672">
                        <c:v>72.775230775265456</c:v>
                      </c:pt>
                      <c:pt idx="673">
                        <c:v>72.746814157730554</c:v>
                      </c:pt>
                      <c:pt idx="674">
                        <c:v>72.719877630273672</c:v>
                      </c:pt>
                      <c:pt idx="675">
                        <c:v>72.694434644227115</c:v>
                      </c:pt>
                      <c:pt idx="676">
                        <c:v>72.670498015297667</c:v>
                      </c:pt>
                      <c:pt idx="677">
                        <c:v>72.648079879604495</c:v>
                      </c:pt>
                      <c:pt idx="678">
                        <c:v>72.627191750033788</c:v>
                      </c:pt>
                      <c:pt idx="679">
                        <c:v>72.607844472911438</c:v>
                      </c:pt>
                      <c:pt idx="680">
                        <c:v>72.590048234994981</c:v>
                      </c:pt>
                      <c:pt idx="681">
                        <c:v>72.573812570785876</c:v>
                      </c:pt>
                      <c:pt idx="682">
                        <c:v>72.559146320163038</c:v>
                      </c:pt>
                      <c:pt idx="683">
                        <c:v>72.546057686338486</c:v>
                      </c:pt>
                      <c:pt idx="684">
                        <c:v>72.534554194135509</c:v>
                      </c:pt>
                      <c:pt idx="685">
                        <c:v>72.524642708589937</c:v>
                      </c:pt>
                      <c:pt idx="686">
                        <c:v>72.516329393874571</c:v>
                      </c:pt>
                      <c:pt idx="687">
                        <c:v>72.509619772547154</c:v>
                      </c:pt>
                      <c:pt idx="688">
                        <c:v>72.504518685121411</c:v>
                      </c:pt>
                      <c:pt idx="689">
                        <c:v>72.501030299961371</c:v>
                      </c:pt>
                      <c:pt idx="690">
                        <c:v>72.499158123498191</c:v>
                      </c:pt>
                      <c:pt idx="691">
                        <c:v>72.498904960768996</c:v>
                      </c:pt>
                      <c:pt idx="692">
                        <c:v>72.500272976277216</c:v>
                      </c:pt>
                      <c:pt idx="693">
                        <c:v>72.503263655173214</c:v>
                      </c:pt>
                      <c:pt idx="694">
                        <c:v>72.50787782475426</c:v>
                      </c:pt>
                      <c:pt idx="695">
                        <c:v>72.521976527121282</c:v>
                      </c:pt>
                      <c:pt idx="696">
                        <c:v>72.531459383182224</c:v>
                      </c:pt>
                      <c:pt idx="697">
                        <c:v>72.542562351691899</c:v>
                      </c:pt>
                      <c:pt idx="698">
                        <c:v>72.569618030291863</c:v>
                      </c:pt>
                      <c:pt idx="699">
                        <c:v>72.585563800625707</c:v>
                      </c:pt>
                      <c:pt idx="700">
                        <c:v>72.603115831584844</c:v>
                      </c:pt>
                      <c:pt idx="701">
                        <c:v>72.622269059250058</c:v>
                      </c:pt>
                      <c:pt idx="702">
                        <c:v>72.643017754064743</c:v>
                      </c:pt>
                      <c:pt idx="703">
                        <c:v>72.665355585731902</c:v>
                      </c:pt>
                      <c:pt idx="704">
                        <c:v>72.689275588404996</c:v>
                      </c:pt>
                      <c:pt idx="705">
                        <c:v>72.714770176170177</c:v>
                      </c:pt>
                      <c:pt idx="706">
                        <c:v>72.741831158816183</c:v>
                      </c:pt>
                      <c:pt idx="707">
                        <c:v>72.770449707888773</c:v>
                      </c:pt>
                      <c:pt idx="708">
                        <c:v>72.800616423025915</c:v>
                      </c:pt>
                      <c:pt idx="709">
                        <c:v>72.832321298570463</c:v>
                      </c:pt>
                      <c:pt idx="710">
                        <c:v>72.865553750456144</c:v>
                      </c:pt>
                      <c:pt idx="711">
                        <c:v>72.90030258336283</c:v>
                      </c:pt>
                      <c:pt idx="712">
                        <c:v>72.936556058137683</c:v>
                      </c:pt>
                      <c:pt idx="713">
                        <c:v>72.974301859477109</c:v>
                      </c:pt>
                      <c:pt idx="714">
                        <c:v>73.013527113865649</c:v>
                      </c:pt>
                      <c:pt idx="715">
                        <c:v>73.054218407767436</c:v>
                      </c:pt>
                      <c:pt idx="716">
                        <c:v>73.096361756065136</c:v>
                      </c:pt>
                      <c:pt idx="717">
                        <c:v>73.139942670742286</c:v>
                      </c:pt>
                      <c:pt idx="718">
                        <c:v>73.184946129803549</c:v>
                      </c:pt>
                      <c:pt idx="719">
                        <c:v>73.231356606428577</c:v>
                      </c:pt>
                      <c:pt idx="720">
                        <c:v>73.279158038353728</c:v>
                      </c:pt>
                      <c:pt idx="721">
                        <c:v>73.328333897477165</c:v>
                      </c:pt>
                      <c:pt idx="722">
                        <c:v>73.37886715968142</c:v>
                      </c:pt>
                      <c:pt idx="723">
                        <c:v>73.430740324868381</c:v>
                      </c:pt>
                      <c:pt idx="724">
                        <c:v>73.483935437201254</c:v>
                      </c:pt>
                      <c:pt idx="725">
                        <c:v>73.53843405554754</c:v>
                      </c:pt>
                      <c:pt idx="726">
                        <c:v>73.594217324117707</c:v>
                      </c:pt>
                      <c:pt idx="727">
                        <c:v>73.651265943293595</c:v>
                      </c:pt>
                      <c:pt idx="728">
                        <c:v>73.709560190640701</c:v>
                      </c:pt>
                      <c:pt idx="729">
                        <c:v>73.769079942098188</c:v>
                      </c:pt>
                      <c:pt idx="730">
                        <c:v>73.829804643341078</c:v>
                      </c:pt>
                      <c:pt idx="731">
                        <c:v>73.891713381307852</c:v>
                      </c:pt>
                      <c:pt idx="732">
                        <c:v>73.954784855887638</c:v>
                      </c:pt>
                      <c:pt idx="733">
                        <c:v>74.018997411760751</c:v>
                      </c:pt>
                      <c:pt idx="734">
                        <c:v>74.084329010385744</c:v>
                      </c:pt>
                      <c:pt idx="735">
                        <c:v>74.150757302127289</c:v>
                      </c:pt>
                      <c:pt idx="736">
                        <c:v>74.218259598517633</c:v>
                      </c:pt>
                      <c:pt idx="737">
                        <c:v>74.286812894645564</c:v>
                      </c:pt>
                      <c:pt idx="738">
                        <c:v>74.426978969425079</c:v>
                      </c:pt>
                      <c:pt idx="739">
                        <c:v>74.498544259188478</c:v>
                      </c:pt>
                      <c:pt idx="740">
                        <c:v>74.571065616476275</c:v>
                      </c:pt>
                      <c:pt idx="741">
                        <c:v>74.644518653986935</c:v>
                      </c:pt>
                      <c:pt idx="742">
                        <c:v>74.71887871461027</c:v>
                      </c:pt>
                      <c:pt idx="743">
                        <c:v>74.794120944520216</c:v>
                      </c:pt>
                      <c:pt idx="744">
                        <c:v>74.870220266340453</c:v>
                      </c:pt>
                      <c:pt idx="745">
                        <c:v>74.947151402376662</c:v>
                      </c:pt>
                      <c:pt idx="746">
                        <c:v>75.0248888979078</c:v>
                      </c:pt>
                      <c:pt idx="747">
                        <c:v>75.103407094529686</c:v>
                      </c:pt>
                      <c:pt idx="748">
                        <c:v>75.182680203543953</c:v>
                      </c:pt>
                      <c:pt idx="749">
                        <c:v>75.262682279385118</c:v>
                      </c:pt>
                      <c:pt idx="750">
                        <c:v>75.34338725307893</c:v>
                      </c:pt>
                      <c:pt idx="751">
                        <c:v>75.424768905725074</c:v>
                      </c:pt>
                      <c:pt idx="752">
                        <c:v>75.506800941996644</c:v>
                      </c:pt>
                      <c:pt idx="753">
                        <c:v>75.589456963650107</c:v>
                      </c:pt>
                      <c:pt idx="754">
                        <c:v>75.672710493038224</c:v>
                      </c:pt>
                      <c:pt idx="755">
                        <c:v>75.756534996618797</c:v>
                      </c:pt>
                      <c:pt idx="756">
                        <c:v>75.840903858453075</c:v>
                      </c:pt>
                      <c:pt idx="757">
                        <c:v>75.925790453685423</c:v>
                      </c:pt>
                      <c:pt idx="758">
                        <c:v>76.011168121998693</c:v>
                      </c:pt>
                      <c:pt idx="759">
                        <c:v>76.097010201037563</c:v>
                      </c:pt>
                      <c:pt idx="760">
                        <c:v>76.183289999792905</c:v>
                      </c:pt>
                      <c:pt idx="761">
                        <c:v>76.269980871940675</c:v>
                      </c:pt>
                      <c:pt idx="762">
                        <c:v>76.357056189128201</c:v>
                      </c:pt>
                      <c:pt idx="763">
                        <c:v>76.444489364201132</c:v>
                      </c:pt>
                      <c:pt idx="764">
                        <c:v>76.532253874364145</c:v>
                      </c:pt>
                      <c:pt idx="765">
                        <c:v>76.620323234268994</c:v>
                      </c:pt>
                      <c:pt idx="766">
                        <c:v>76.708671069022799</c:v>
                      </c:pt>
                      <c:pt idx="767">
                        <c:v>76.79727108711019</c:v>
                      </c:pt>
                      <c:pt idx="768">
                        <c:v>76.886097113222846</c:v>
                      </c:pt>
                      <c:pt idx="769">
                        <c:v>76.975123060989532</c:v>
                      </c:pt>
                      <c:pt idx="770">
                        <c:v>77.064323005600542</c:v>
                      </c:pt>
                      <c:pt idx="771">
                        <c:v>77.15367115632003</c:v>
                      </c:pt>
                      <c:pt idx="772">
                        <c:v>77.243141878879754</c:v>
                      </c:pt>
                      <c:pt idx="773">
                        <c:v>77.332709717748372</c:v>
                      </c:pt>
                      <c:pt idx="774">
                        <c:v>77.422349368269636</c:v>
                      </c:pt>
                      <c:pt idx="775">
                        <c:v>77.512035748663777</c:v>
                      </c:pt>
                      <c:pt idx="776">
                        <c:v>77.601743971885966</c:v>
                      </c:pt>
                      <c:pt idx="777">
                        <c:v>77.691449377335687</c:v>
                      </c:pt>
                      <c:pt idx="778">
                        <c:v>77.781127502411735</c:v>
                      </c:pt>
                      <c:pt idx="779">
                        <c:v>77.87075415390639</c:v>
                      </c:pt>
                      <c:pt idx="780">
                        <c:v>77.96030537923366</c:v>
                      </c:pt>
                      <c:pt idx="781">
                        <c:v>78.049757487486019</c:v>
                      </c:pt>
                      <c:pt idx="782">
                        <c:v>78.139087070313636</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Estacional\[Var_est_v2.xlsx]CUECN'!$AD$1</c15:sqref>
                        </c15:formulaRef>
                      </c:ext>
                    </c:extLst>
                    <c:strCache>
                      <c:ptCount val="1"/>
                      <c:pt idx="0">
                        <c:v>Random3</c:v>
                      </c:pt>
                    </c:strCache>
                  </c:strRef>
                </c:tx>
                <c:spPr>
                  <a:ln w="1905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extLst xmlns:c15="http://schemas.microsoft.com/office/drawing/2012/chart">
                      <c:ext xmlns:c15="http://schemas.microsoft.com/office/drawing/2012/chart" uri="{02D57815-91ED-43cb-92C2-25804820EDAC}">
                        <c15:formulaRef>
                          <c15:sqref>[1]CUECN!$V$2:$V$784</c15:sqref>
                        </c15:formulaRef>
                      </c:ext>
                    </c:extLst>
                    <c:numCache>
                      <c:formatCode>General</c:formatCode>
                      <c:ptCount val="7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375</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397</c:v>
                      </c:pt>
                      <c:pt idx="395">
                        <c:v>399</c:v>
                      </c:pt>
                      <c:pt idx="396">
                        <c:v>400</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419</c:v>
                      </c:pt>
                      <c:pt idx="415">
                        <c:v>422</c:v>
                      </c:pt>
                      <c:pt idx="416">
                        <c:v>423</c:v>
                      </c:pt>
                      <c:pt idx="417">
                        <c:v>425</c:v>
                      </c:pt>
                      <c:pt idx="418">
                        <c:v>426</c:v>
                      </c:pt>
                      <c:pt idx="419">
                        <c:v>427</c:v>
                      </c:pt>
                      <c:pt idx="420">
                        <c:v>428</c:v>
                      </c:pt>
                      <c:pt idx="421">
                        <c:v>429</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444</c:v>
                      </c:pt>
                      <c:pt idx="435">
                        <c:v>445</c:v>
                      </c:pt>
                      <c:pt idx="436">
                        <c:v>446</c:v>
                      </c:pt>
                      <c:pt idx="437">
                        <c:v>448</c:v>
                      </c:pt>
                      <c:pt idx="438">
                        <c:v>449</c:v>
                      </c:pt>
                      <c:pt idx="439">
                        <c:v>451</c:v>
                      </c:pt>
                      <c:pt idx="440">
                        <c:v>453</c:v>
                      </c:pt>
                      <c:pt idx="441">
                        <c:v>454</c:v>
                      </c:pt>
                      <c:pt idx="442">
                        <c:v>455</c:v>
                      </c:pt>
                      <c:pt idx="443">
                        <c:v>456</c:v>
                      </c:pt>
                      <c:pt idx="444">
                        <c:v>457</c:v>
                      </c:pt>
                      <c:pt idx="445">
                        <c:v>458</c:v>
                      </c:pt>
                      <c:pt idx="446">
                        <c:v>459</c:v>
                      </c:pt>
                      <c:pt idx="447">
                        <c:v>460</c:v>
                      </c:pt>
                      <c:pt idx="448">
                        <c:v>461</c:v>
                      </c:pt>
                      <c:pt idx="449">
                        <c:v>462</c:v>
                      </c:pt>
                      <c:pt idx="450">
                        <c:v>463</c:v>
                      </c:pt>
                      <c:pt idx="451">
                        <c:v>464</c:v>
                      </c:pt>
                      <c:pt idx="452">
                        <c:v>465</c:v>
                      </c:pt>
                      <c:pt idx="453">
                        <c:v>466</c:v>
                      </c:pt>
                      <c:pt idx="454">
                        <c:v>467</c:v>
                      </c:pt>
                      <c:pt idx="455">
                        <c:v>468</c:v>
                      </c:pt>
                      <c:pt idx="456">
                        <c:v>469</c:v>
                      </c:pt>
                      <c:pt idx="457">
                        <c:v>470</c:v>
                      </c:pt>
                      <c:pt idx="458">
                        <c:v>471</c:v>
                      </c:pt>
                      <c:pt idx="459">
                        <c:v>472</c:v>
                      </c:pt>
                      <c:pt idx="460">
                        <c:v>473</c:v>
                      </c:pt>
                      <c:pt idx="461">
                        <c:v>474</c:v>
                      </c:pt>
                      <c:pt idx="462">
                        <c:v>475</c:v>
                      </c:pt>
                      <c:pt idx="463">
                        <c:v>476</c:v>
                      </c:pt>
                      <c:pt idx="464">
                        <c:v>477</c:v>
                      </c:pt>
                      <c:pt idx="465">
                        <c:v>478</c:v>
                      </c:pt>
                      <c:pt idx="466">
                        <c:v>479</c:v>
                      </c:pt>
                      <c:pt idx="467">
                        <c:v>480</c:v>
                      </c:pt>
                      <c:pt idx="468">
                        <c:v>481</c:v>
                      </c:pt>
                      <c:pt idx="469">
                        <c:v>482</c:v>
                      </c:pt>
                      <c:pt idx="470">
                        <c:v>483</c:v>
                      </c:pt>
                      <c:pt idx="471">
                        <c:v>484</c:v>
                      </c:pt>
                      <c:pt idx="472">
                        <c:v>485</c:v>
                      </c:pt>
                      <c:pt idx="473">
                        <c:v>486</c:v>
                      </c:pt>
                      <c:pt idx="474">
                        <c:v>487</c:v>
                      </c:pt>
                      <c:pt idx="475">
                        <c:v>488</c:v>
                      </c:pt>
                      <c:pt idx="476">
                        <c:v>489</c:v>
                      </c:pt>
                      <c:pt idx="477">
                        <c:v>490</c:v>
                      </c:pt>
                      <c:pt idx="478">
                        <c:v>491</c:v>
                      </c:pt>
                      <c:pt idx="479">
                        <c:v>492</c:v>
                      </c:pt>
                      <c:pt idx="480">
                        <c:v>493</c:v>
                      </c:pt>
                      <c:pt idx="481">
                        <c:v>494</c:v>
                      </c:pt>
                      <c:pt idx="482">
                        <c:v>495</c:v>
                      </c:pt>
                      <c:pt idx="483">
                        <c:v>496</c:v>
                      </c:pt>
                      <c:pt idx="484">
                        <c:v>497</c:v>
                      </c:pt>
                      <c:pt idx="485">
                        <c:v>498</c:v>
                      </c:pt>
                      <c:pt idx="486">
                        <c:v>499</c:v>
                      </c:pt>
                      <c:pt idx="487">
                        <c:v>500</c:v>
                      </c:pt>
                      <c:pt idx="488">
                        <c:v>501</c:v>
                      </c:pt>
                      <c:pt idx="489">
                        <c:v>502</c:v>
                      </c:pt>
                      <c:pt idx="490">
                        <c:v>503</c:v>
                      </c:pt>
                      <c:pt idx="491">
                        <c:v>504</c:v>
                      </c:pt>
                      <c:pt idx="492">
                        <c:v>505</c:v>
                      </c:pt>
                      <c:pt idx="493">
                        <c:v>506</c:v>
                      </c:pt>
                      <c:pt idx="494">
                        <c:v>507</c:v>
                      </c:pt>
                      <c:pt idx="495">
                        <c:v>508</c:v>
                      </c:pt>
                      <c:pt idx="496">
                        <c:v>509</c:v>
                      </c:pt>
                      <c:pt idx="497">
                        <c:v>514</c:v>
                      </c:pt>
                      <c:pt idx="498">
                        <c:v>515</c:v>
                      </c:pt>
                      <c:pt idx="499">
                        <c:v>516</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544</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579</c:v>
                      </c:pt>
                      <c:pt idx="560">
                        <c:v>581</c:v>
                      </c:pt>
                      <c:pt idx="561">
                        <c:v>582</c:v>
                      </c:pt>
                      <c:pt idx="562">
                        <c:v>583</c:v>
                      </c:pt>
                      <c:pt idx="563">
                        <c:v>584</c:v>
                      </c:pt>
                      <c:pt idx="564">
                        <c:v>585</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607</c:v>
                      </c:pt>
                      <c:pt idx="586">
                        <c:v>609</c:v>
                      </c:pt>
                      <c:pt idx="587">
                        <c:v>610</c:v>
                      </c:pt>
                      <c:pt idx="588">
                        <c:v>611</c:v>
                      </c:pt>
                      <c:pt idx="589">
                        <c:v>612</c:v>
                      </c:pt>
                      <c:pt idx="590">
                        <c:v>613</c:v>
                      </c:pt>
                      <c:pt idx="591">
                        <c:v>614</c:v>
                      </c:pt>
                      <c:pt idx="592">
                        <c:v>615</c:v>
                      </c:pt>
                      <c:pt idx="593">
                        <c:v>616</c:v>
                      </c:pt>
                      <c:pt idx="594">
                        <c:v>617</c:v>
                      </c:pt>
                      <c:pt idx="595">
                        <c:v>618</c:v>
                      </c:pt>
                      <c:pt idx="596">
                        <c:v>619</c:v>
                      </c:pt>
                      <c:pt idx="597">
                        <c:v>620</c:v>
                      </c:pt>
                      <c:pt idx="598">
                        <c:v>621</c:v>
                      </c:pt>
                      <c:pt idx="599">
                        <c:v>622</c:v>
                      </c:pt>
                      <c:pt idx="600">
                        <c:v>623</c:v>
                      </c:pt>
                      <c:pt idx="601">
                        <c:v>624</c:v>
                      </c:pt>
                      <c:pt idx="602">
                        <c:v>625</c:v>
                      </c:pt>
                      <c:pt idx="603">
                        <c:v>626</c:v>
                      </c:pt>
                      <c:pt idx="604">
                        <c:v>627</c:v>
                      </c:pt>
                      <c:pt idx="605">
                        <c:v>628</c:v>
                      </c:pt>
                      <c:pt idx="606">
                        <c:v>629</c:v>
                      </c:pt>
                      <c:pt idx="607">
                        <c:v>630</c:v>
                      </c:pt>
                      <c:pt idx="608">
                        <c:v>631</c:v>
                      </c:pt>
                      <c:pt idx="609">
                        <c:v>632</c:v>
                      </c:pt>
                      <c:pt idx="610">
                        <c:v>633</c:v>
                      </c:pt>
                      <c:pt idx="611">
                        <c:v>634</c:v>
                      </c:pt>
                      <c:pt idx="612">
                        <c:v>635</c:v>
                      </c:pt>
                      <c:pt idx="613">
                        <c:v>636</c:v>
                      </c:pt>
                      <c:pt idx="614">
                        <c:v>637</c:v>
                      </c:pt>
                      <c:pt idx="615">
                        <c:v>638</c:v>
                      </c:pt>
                      <c:pt idx="616">
                        <c:v>639</c:v>
                      </c:pt>
                      <c:pt idx="617">
                        <c:v>640</c:v>
                      </c:pt>
                      <c:pt idx="618">
                        <c:v>641</c:v>
                      </c:pt>
                      <c:pt idx="619">
                        <c:v>642</c:v>
                      </c:pt>
                      <c:pt idx="620">
                        <c:v>643</c:v>
                      </c:pt>
                      <c:pt idx="621">
                        <c:v>644</c:v>
                      </c:pt>
                      <c:pt idx="622">
                        <c:v>647</c:v>
                      </c:pt>
                      <c:pt idx="623">
                        <c:v>648</c:v>
                      </c:pt>
                      <c:pt idx="624">
                        <c:v>649</c:v>
                      </c:pt>
                      <c:pt idx="625">
                        <c:v>650</c:v>
                      </c:pt>
                      <c:pt idx="626">
                        <c:v>651</c:v>
                      </c:pt>
                      <c:pt idx="627">
                        <c:v>652</c:v>
                      </c:pt>
                      <c:pt idx="628">
                        <c:v>653</c:v>
                      </c:pt>
                      <c:pt idx="629">
                        <c:v>654</c:v>
                      </c:pt>
                      <c:pt idx="630">
                        <c:v>655</c:v>
                      </c:pt>
                      <c:pt idx="631">
                        <c:v>656</c:v>
                      </c:pt>
                      <c:pt idx="632">
                        <c:v>657</c:v>
                      </c:pt>
                      <c:pt idx="633">
                        <c:v>658</c:v>
                      </c:pt>
                      <c:pt idx="634">
                        <c:v>659</c:v>
                      </c:pt>
                      <c:pt idx="635">
                        <c:v>660</c:v>
                      </c:pt>
                      <c:pt idx="636">
                        <c:v>661</c:v>
                      </c:pt>
                      <c:pt idx="637">
                        <c:v>662</c:v>
                      </c:pt>
                      <c:pt idx="638">
                        <c:v>663</c:v>
                      </c:pt>
                      <c:pt idx="639">
                        <c:v>664</c:v>
                      </c:pt>
                      <c:pt idx="640">
                        <c:v>665</c:v>
                      </c:pt>
                      <c:pt idx="641">
                        <c:v>666</c:v>
                      </c:pt>
                      <c:pt idx="642">
                        <c:v>667</c:v>
                      </c:pt>
                      <c:pt idx="643">
                        <c:v>668</c:v>
                      </c:pt>
                      <c:pt idx="644">
                        <c:v>669</c:v>
                      </c:pt>
                      <c:pt idx="645">
                        <c:v>670</c:v>
                      </c:pt>
                      <c:pt idx="646">
                        <c:v>671</c:v>
                      </c:pt>
                      <c:pt idx="647">
                        <c:v>672</c:v>
                      </c:pt>
                      <c:pt idx="648">
                        <c:v>673</c:v>
                      </c:pt>
                      <c:pt idx="649">
                        <c:v>674</c:v>
                      </c:pt>
                      <c:pt idx="650">
                        <c:v>675</c:v>
                      </c:pt>
                      <c:pt idx="651">
                        <c:v>676</c:v>
                      </c:pt>
                      <c:pt idx="652">
                        <c:v>677</c:v>
                      </c:pt>
                      <c:pt idx="653">
                        <c:v>678</c:v>
                      </c:pt>
                      <c:pt idx="654">
                        <c:v>679</c:v>
                      </c:pt>
                      <c:pt idx="655">
                        <c:v>680</c:v>
                      </c:pt>
                      <c:pt idx="656">
                        <c:v>681</c:v>
                      </c:pt>
                      <c:pt idx="657">
                        <c:v>683</c:v>
                      </c:pt>
                      <c:pt idx="658">
                        <c:v>684</c:v>
                      </c:pt>
                      <c:pt idx="659">
                        <c:v>685</c:v>
                      </c:pt>
                      <c:pt idx="660">
                        <c:v>686</c:v>
                      </c:pt>
                      <c:pt idx="661">
                        <c:v>687</c:v>
                      </c:pt>
                      <c:pt idx="662">
                        <c:v>688</c:v>
                      </c:pt>
                      <c:pt idx="663">
                        <c:v>689</c:v>
                      </c:pt>
                      <c:pt idx="664">
                        <c:v>690</c:v>
                      </c:pt>
                      <c:pt idx="665">
                        <c:v>691</c:v>
                      </c:pt>
                      <c:pt idx="666">
                        <c:v>692</c:v>
                      </c:pt>
                      <c:pt idx="667">
                        <c:v>693</c:v>
                      </c:pt>
                      <c:pt idx="668">
                        <c:v>694</c:v>
                      </c:pt>
                      <c:pt idx="669">
                        <c:v>695</c:v>
                      </c:pt>
                      <c:pt idx="670">
                        <c:v>696</c:v>
                      </c:pt>
                      <c:pt idx="671">
                        <c:v>697</c:v>
                      </c:pt>
                      <c:pt idx="672">
                        <c:v>698</c:v>
                      </c:pt>
                      <c:pt idx="673">
                        <c:v>699</c:v>
                      </c:pt>
                      <c:pt idx="674">
                        <c:v>700</c:v>
                      </c:pt>
                      <c:pt idx="675">
                        <c:v>701</c:v>
                      </c:pt>
                      <c:pt idx="676">
                        <c:v>702</c:v>
                      </c:pt>
                      <c:pt idx="677">
                        <c:v>703</c:v>
                      </c:pt>
                      <c:pt idx="678">
                        <c:v>704</c:v>
                      </c:pt>
                      <c:pt idx="679">
                        <c:v>705</c:v>
                      </c:pt>
                      <c:pt idx="680">
                        <c:v>706</c:v>
                      </c:pt>
                      <c:pt idx="681">
                        <c:v>707</c:v>
                      </c:pt>
                      <c:pt idx="682">
                        <c:v>708</c:v>
                      </c:pt>
                      <c:pt idx="683">
                        <c:v>709</c:v>
                      </c:pt>
                      <c:pt idx="684">
                        <c:v>710</c:v>
                      </c:pt>
                      <c:pt idx="685">
                        <c:v>711</c:v>
                      </c:pt>
                      <c:pt idx="686">
                        <c:v>712</c:v>
                      </c:pt>
                      <c:pt idx="687">
                        <c:v>713</c:v>
                      </c:pt>
                      <c:pt idx="688">
                        <c:v>714</c:v>
                      </c:pt>
                      <c:pt idx="689">
                        <c:v>715</c:v>
                      </c:pt>
                      <c:pt idx="690">
                        <c:v>716</c:v>
                      </c:pt>
                      <c:pt idx="691">
                        <c:v>717</c:v>
                      </c:pt>
                      <c:pt idx="692">
                        <c:v>718</c:v>
                      </c:pt>
                      <c:pt idx="693">
                        <c:v>719</c:v>
                      </c:pt>
                      <c:pt idx="694">
                        <c:v>720</c:v>
                      </c:pt>
                      <c:pt idx="695">
                        <c:v>722</c:v>
                      </c:pt>
                      <c:pt idx="696">
                        <c:v>723</c:v>
                      </c:pt>
                      <c:pt idx="697">
                        <c:v>724</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765</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809</c:v>
                      </c:pt>
                      <c:pt idx="781">
                        <c:v>810</c:v>
                      </c:pt>
                      <c:pt idx="782">
                        <c:v>811</c:v>
                      </c:pt>
                    </c:numCache>
                  </c:numRef>
                </c:xVal>
                <c:yVal>
                  <c:numRef>
                    <c:extLst xmlns:c15="http://schemas.microsoft.com/office/drawing/2012/chart">
                      <c:ext xmlns:c15="http://schemas.microsoft.com/office/drawing/2012/chart" uri="{02D57815-91ED-43cb-92C2-25804820EDAC}">
                        <c15:formulaRef>
                          <c15:sqref>[1]CUECN!$AD$2:$AD$784</c15:sqref>
                        </c15:formulaRef>
                      </c:ext>
                    </c:extLst>
                    <c:numCache>
                      <c:formatCode>General</c:formatCode>
                      <c:ptCount val="783"/>
                      <c:pt idx="0">
                        <c:v>1.7212269341083726</c:v>
                      </c:pt>
                      <c:pt idx="1">
                        <c:v>0.89460018283071463</c:v>
                      </c:pt>
                      <c:pt idx="2">
                        <c:v>-9.8009696293154036E-2</c:v>
                      </c:pt>
                      <c:pt idx="3">
                        <c:v>1.6326228056730159</c:v>
                      </c:pt>
                      <c:pt idx="4">
                        <c:v>0.43661759384232823</c:v>
                      </c:pt>
                      <c:pt idx="5">
                        <c:v>-3.5896618999914196</c:v>
                      </c:pt>
                      <c:pt idx="6">
                        <c:v>7.5412957133671981</c:v>
                      </c:pt>
                      <c:pt idx="7">
                        <c:v>-4.7573911885428899</c:v>
                      </c:pt>
                      <c:pt idx="8">
                        <c:v>2.5646983413282953</c:v>
                      </c:pt>
                      <c:pt idx="9">
                        <c:v>-0.84645540906096528</c:v>
                      </c:pt>
                      <c:pt idx="10">
                        <c:v>2.069921380786873</c:v>
                      </c:pt>
                      <c:pt idx="11">
                        <c:v>0.31100348577718506</c:v>
                      </c:pt>
                      <c:pt idx="12">
                        <c:v>0.67806109733336228</c:v>
                      </c:pt>
                      <c:pt idx="13">
                        <c:v>5.2194448957518276</c:v>
                      </c:pt>
                      <c:pt idx="14">
                        <c:v>1.1429515828059493</c:v>
                      </c:pt>
                      <c:pt idx="15">
                        <c:v>-2.9203206253983538</c:v>
                      </c:pt>
                      <c:pt idx="16">
                        <c:v>4.0960665546882993</c:v>
                      </c:pt>
                      <c:pt idx="17">
                        <c:v>-2.8546315725719751</c:v>
                      </c:pt>
                      <c:pt idx="18">
                        <c:v>1.5195968516259484</c:v>
                      </c:pt>
                      <c:pt idx="19">
                        <c:v>-0.74998941557534948</c:v>
                      </c:pt>
                      <c:pt idx="20">
                        <c:v>1.1362281454652816</c:v>
                      </c:pt>
                      <c:pt idx="21">
                        <c:v>-3.2242627586823218</c:v>
                      </c:pt>
                      <c:pt idx="22">
                        <c:v>-0.26601505981788875</c:v>
                      </c:pt>
                      <c:pt idx="23">
                        <c:v>-0.15874362313528678</c:v>
                      </c:pt>
                      <c:pt idx="24">
                        <c:v>-1.4345307719713887</c:v>
                      </c:pt>
                      <c:pt idx="25">
                        <c:v>-2.3826458822771883</c:v>
                      </c:pt>
                      <c:pt idx="26">
                        <c:v>-2.0793038768096963</c:v>
                      </c:pt>
                      <c:pt idx="27">
                        <c:v>-0.8339913390427327</c:v>
                      </c:pt>
                      <c:pt idx="28">
                        <c:v>-0.48311986679527053</c:v>
                      </c:pt>
                      <c:pt idx="29">
                        <c:v>-0.13315898557625871</c:v>
                      </c:pt>
                      <c:pt idx="30">
                        <c:v>5.1390681983554884</c:v>
                      </c:pt>
                      <c:pt idx="31">
                        <c:v>3.7501073052172345</c:v>
                      </c:pt>
                      <c:pt idx="32">
                        <c:v>3.8842384192146255</c:v>
                      </c:pt>
                      <c:pt idx="33">
                        <c:v>1.4236226163414258</c:v>
                      </c:pt>
                      <c:pt idx="34">
                        <c:v>-2.7242866375330266</c:v>
                      </c:pt>
                      <c:pt idx="35">
                        <c:v>0.96542558171160664</c:v>
                      </c:pt>
                      <c:pt idx="36">
                        <c:v>5.1592286951103858</c:v>
                      </c:pt>
                      <c:pt idx="37">
                        <c:v>-3.6334616704349187</c:v>
                      </c:pt>
                      <c:pt idx="38">
                        <c:v>2.3433596970843453</c:v>
                      </c:pt>
                      <c:pt idx="39">
                        <c:v>2.1743894243116628</c:v>
                      </c:pt>
                      <c:pt idx="40">
                        <c:v>5.64418074234068</c:v>
                      </c:pt>
                      <c:pt idx="41">
                        <c:v>-2.3267643131825579</c:v>
                      </c:pt>
                      <c:pt idx="42">
                        <c:v>-0.60316147167138467</c:v>
                      </c:pt>
                      <c:pt idx="43">
                        <c:v>1.3548199330747153</c:v>
                      </c:pt>
                      <c:pt idx="44">
                        <c:v>1.8818082838275387</c:v>
                      </c:pt>
                      <c:pt idx="45">
                        <c:v>-4.1502652188295741</c:v>
                      </c:pt>
                      <c:pt idx="46">
                        <c:v>-1.0227120849801778</c:v>
                      </c:pt>
                      <c:pt idx="47">
                        <c:v>3.8736265564269701</c:v>
                      </c:pt>
                      <c:pt idx="48">
                        <c:v>2.4830910596576885</c:v>
                      </c:pt>
                      <c:pt idx="49">
                        <c:v>3.1315150145487038</c:v>
                      </c:pt>
                      <c:pt idx="50">
                        <c:v>2.8376392191383175</c:v>
                      </c:pt>
                      <c:pt idx="51">
                        <c:v>2.667949602569486</c:v>
                      </c:pt>
                      <c:pt idx="52">
                        <c:v>0.41778132826293302</c:v>
                      </c:pt>
                      <c:pt idx="53">
                        <c:v>-6.0097455326421567</c:v>
                      </c:pt>
                      <c:pt idx="54">
                        <c:v>-3.1910290675822353</c:v>
                      </c:pt>
                      <c:pt idx="55">
                        <c:v>1.5984626813987859</c:v>
                      </c:pt>
                      <c:pt idx="56">
                        <c:v>1.4518128218772759</c:v>
                      </c:pt>
                      <c:pt idx="57">
                        <c:v>-3.3151390044657347</c:v>
                      </c:pt>
                      <c:pt idx="58">
                        <c:v>1.0330363628931778</c:v>
                      </c:pt>
                      <c:pt idx="59">
                        <c:v>-1.930338201692102</c:v>
                      </c:pt>
                      <c:pt idx="60">
                        <c:v>-2.0546863248025033</c:v>
                      </c:pt>
                      <c:pt idx="61">
                        <c:v>-2.7133448684755521</c:v>
                      </c:pt>
                      <c:pt idx="62">
                        <c:v>-1.5980302644876332</c:v>
                      </c:pt>
                      <c:pt idx="63">
                        <c:v>-4.3718810584002981</c:v>
                      </c:pt>
                      <c:pt idx="64">
                        <c:v>-3.5906183833744336</c:v>
                      </c:pt>
                      <c:pt idx="65">
                        <c:v>3.4172766243273145E-2</c:v>
                      </c:pt>
                      <c:pt idx="66">
                        <c:v>-1.7527339184419546</c:v>
                      </c:pt>
                      <c:pt idx="67">
                        <c:v>-2.7100946140158584</c:v>
                      </c:pt>
                      <c:pt idx="68">
                        <c:v>-3.6865381676827198</c:v>
                      </c:pt>
                      <c:pt idx="69">
                        <c:v>-0.71330412998215564</c:v>
                      </c:pt>
                      <c:pt idx="70">
                        <c:v>2.6768870327002219</c:v>
                      </c:pt>
                      <c:pt idx="71">
                        <c:v>-0.33887381417631701</c:v>
                      </c:pt>
                      <c:pt idx="72">
                        <c:v>1.6613354579824602E-2</c:v>
                      </c:pt>
                      <c:pt idx="73">
                        <c:v>-3.276579538028038</c:v>
                      </c:pt>
                      <c:pt idx="74">
                        <c:v>4.1146154970810969</c:v>
                      </c:pt>
                      <c:pt idx="75">
                        <c:v>0.34731973351370726</c:v>
                      </c:pt>
                      <c:pt idx="76">
                        <c:v>2.8108162280259066</c:v>
                      </c:pt>
                      <c:pt idx="77">
                        <c:v>2.6048490693189095</c:v>
                      </c:pt>
                      <c:pt idx="78">
                        <c:v>1.2451321470002412</c:v>
                      </c:pt>
                      <c:pt idx="79">
                        <c:v>1.4274708507053404</c:v>
                      </c:pt>
                      <c:pt idx="80">
                        <c:v>-0.64432910062598125</c:v>
                      </c:pt>
                      <c:pt idx="81">
                        <c:v>-0.65579958932380578</c:v>
                      </c:pt>
                      <c:pt idx="82">
                        <c:v>-5.8788004994190075</c:v>
                      </c:pt>
                      <c:pt idx="83">
                        <c:v>1.7425758130638371</c:v>
                      </c:pt>
                      <c:pt idx="84">
                        <c:v>-4.7771781800546265</c:v>
                      </c:pt>
                      <c:pt idx="85">
                        <c:v>2.2387684308564175</c:v>
                      </c:pt>
                      <c:pt idx="86">
                        <c:v>2.0334112533231306</c:v>
                      </c:pt>
                      <c:pt idx="87">
                        <c:v>-1.1204725270338827</c:v>
                      </c:pt>
                      <c:pt idx="88">
                        <c:v>1.8231629538077101</c:v>
                      </c:pt>
                      <c:pt idx="89">
                        <c:v>5.193827298680965</c:v>
                      </c:pt>
                      <c:pt idx="90">
                        <c:v>3.099454679734599</c:v>
                      </c:pt>
                      <c:pt idx="91">
                        <c:v>1.3690915490272033</c:v>
                      </c:pt>
                      <c:pt idx="92">
                        <c:v>-2.9755607407950819</c:v>
                      </c:pt>
                      <c:pt idx="93">
                        <c:v>1.4023326042559177</c:v>
                      </c:pt>
                      <c:pt idx="94">
                        <c:v>-1.060599899664382</c:v>
                      </c:pt>
                      <c:pt idx="95">
                        <c:v>-3.5985328633438556</c:v>
                      </c:pt>
                      <c:pt idx="96">
                        <c:v>-1.0452319135663828</c:v>
                      </c:pt>
                      <c:pt idx="97">
                        <c:v>-2.88757551211296</c:v>
                      </c:pt>
                      <c:pt idx="98">
                        <c:v>1.5478984852821469</c:v>
                      </c:pt>
                      <c:pt idx="99">
                        <c:v>0.89595113001383453</c:v>
                      </c:pt>
                      <c:pt idx="100">
                        <c:v>1.7523687417208222</c:v>
                      </c:pt>
                      <c:pt idx="101">
                        <c:v>3.4518315794259067</c:v>
                      </c:pt>
                      <c:pt idx="102">
                        <c:v>-1.8158711273045611</c:v>
                      </c:pt>
                      <c:pt idx="103">
                        <c:v>-3.1137679171884329</c:v>
                      </c:pt>
                      <c:pt idx="104">
                        <c:v>3.7789233939506417</c:v>
                      </c:pt>
                      <c:pt idx="105">
                        <c:v>-0.86034385563855409</c:v>
                      </c:pt>
                      <c:pt idx="106">
                        <c:v>0.64452968753672479</c:v>
                      </c:pt>
                      <c:pt idx="107">
                        <c:v>-4.4265017366284312</c:v>
                      </c:pt>
                      <c:pt idx="108">
                        <c:v>1.036209409302316</c:v>
                      </c:pt>
                      <c:pt idx="109">
                        <c:v>-1.7319073785807362</c:v>
                      </c:pt>
                      <c:pt idx="110">
                        <c:v>2.3689631055471594</c:v>
                      </c:pt>
                      <c:pt idx="111">
                        <c:v>1.4409462882870017</c:v>
                      </c:pt>
                      <c:pt idx="112">
                        <c:v>-2.8028146019874427</c:v>
                      </c:pt>
                      <c:pt idx="113">
                        <c:v>0.2657225358156623</c:v>
                      </c:pt>
                      <c:pt idx="114">
                        <c:v>-2.0697289036062045</c:v>
                      </c:pt>
                      <c:pt idx="115">
                        <c:v>1.3950471088738112</c:v>
                      </c:pt>
                      <c:pt idx="116">
                        <c:v>1.8244141775656431</c:v>
                      </c:pt>
                      <c:pt idx="117">
                        <c:v>-0.49016227736026252</c:v>
                      </c:pt>
                      <c:pt idx="118">
                        <c:v>-0.43347400927775936</c:v>
                      </c:pt>
                      <c:pt idx="119">
                        <c:v>0.87652629540200877</c:v>
                      </c:pt>
                      <c:pt idx="120">
                        <c:v>0.19027393764312706</c:v>
                      </c:pt>
                      <c:pt idx="121">
                        <c:v>1.2691983860974076</c:v>
                      </c:pt>
                      <c:pt idx="122">
                        <c:v>3.739489097310809</c:v>
                      </c:pt>
                      <c:pt idx="123">
                        <c:v>-0.56871593418196653</c:v>
                      </c:pt>
                      <c:pt idx="124">
                        <c:v>1.5582024441196012</c:v>
                      </c:pt>
                      <c:pt idx="125">
                        <c:v>-0.35495866746430949</c:v>
                      </c:pt>
                      <c:pt idx="126">
                        <c:v>1.4952067689314603</c:v>
                      </c:pt>
                      <c:pt idx="127">
                        <c:v>-1.3880854416920698</c:v>
                      </c:pt>
                      <c:pt idx="128">
                        <c:v>-0.80121817774659831</c:v>
                      </c:pt>
                      <c:pt idx="129">
                        <c:v>2.2730429682499036</c:v>
                      </c:pt>
                      <c:pt idx="130">
                        <c:v>0.78020619882954634</c:v>
                      </c:pt>
                      <c:pt idx="131">
                        <c:v>-2.4166070894244669</c:v>
                      </c:pt>
                      <c:pt idx="132">
                        <c:v>0.98614224296289876</c:v>
                      </c:pt>
                      <c:pt idx="133">
                        <c:v>-0.58199583296598689</c:v>
                      </c:pt>
                      <c:pt idx="134">
                        <c:v>2.6433215639039247</c:v>
                      </c:pt>
                      <c:pt idx="135">
                        <c:v>-6.1181097069091095</c:v>
                      </c:pt>
                      <c:pt idx="136">
                        <c:v>-5.402830089332582</c:v>
                      </c:pt>
                      <c:pt idx="137">
                        <c:v>1.6867317672273359</c:v>
                      </c:pt>
                      <c:pt idx="138">
                        <c:v>-5.5458334443356065</c:v>
                      </c:pt>
                      <c:pt idx="139">
                        <c:v>-3.5439454712418907</c:v>
                      </c:pt>
                      <c:pt idx="140">
                        <c:v>-5.6030048534372696</c:v>
                      </c:pt>
                      <c:pt idx="141">
                        <c:v>-4.4071259764047639</c:v>
                      </c:pt>
                      <c:pt idx="142">
                        <c:v>0.16690671581820737</c:v>
                      </c:pt>
                      <c:pt idx="143">
                        <c:v>0.70766892741409038</c:v>
                      </c:pt>
                      <c:pt idx="144">
                        <c:v>-0.96879265265316405</c:v>
                      </c:pt>
                      <c:pt idx="145">
                        <c:v>3.9642292357074638</c:v>
                      </c:pt>
                      <c:pt idx="146">
                        <c:v>5.2183322298400938</c:v>
                      </c:pt>
                      <c:pt idx="147">
                        <c:v>-3.9646864497549501</c:v>
                      </c:pt>
                      <c:pt idx="148">
                        <c:v>-1.0360248737440827</c:v>
                      </c:pt>
                      <c:pt idx="149">
                        <c:v>-0.51963611851266478</c:v>
                      </c:pt>
                      <c:pt idx="150">
                        <c:v>8.3053199050816318E-2</c:v>
                      </c:pt>
                      <c:pt idx="151">
                        <c:v>0.72815904653569419</c:v>
                      </c:pt>
                      <c:pt idx="152">
                        <c:v>1.3146167407523208</c:v>
                      </c:pt>
                      <c:pt idx="153">
                        <c:v>1.6707418722353822</c:v>
                      </c:pt>
                      <c:pt idx="154">
                        <c:v>3.9073774195047335</c:v>
                      </c:pt>
                      <c:pt idx="155">
                        <c:v>-3.1982350269186028</c:v>
                      </c:pt>
                      <c:pt idx="156">
                        <c:v>-4.6644707807430521</c:v>
                      </c:pt>
                      <c:pt idx="157">
                        <c:v>-4.6593340463860144</c:v>
                      </c:pt>
                      <c:pt idx="158">
                        <c:v>4.8363377542961885</c:v>
                      </c:pt>
                      <c:pt idx="159">
                        <c:v>-0.83492475497402552</c:v>
                      </c:pt>
                      <c:pt idx="160">
                        <c:v>-0.11409220213137417</c:v>
                      </c:pt>
                      <c:pt idx="161">
                        <c:v>-2.6897774258927143E-2</c:v>
                      </c:pt>
                      <c:pt idx="162">
                        <c:v>-0.92338526533546883</c:v>
                      </c:pt>
                      <c:pt idx="163">
                        <c:v>1.7994374557595236</c:v>
                      </c:pt>
                      <c:pt idx="164">
                        <c:v>8.2074997569828483</c:v>
                      </c:pt>
                      <c:pt idx="165">
                        <c:v>-0.6746916053948766</c:v>
                      </c:pt>
                      <c:pt idx="166">
                        <c:v>4.6506432744287736</c:v>
                      </c:pt>
                      <c:pt idx="167">
                        <c:v>-4.3974183272542575</c:v>
                      </c:pt>
                      <c:pt idx="168">
                        <c:v>-1.0710818429652846</c:v>
                      </c:pt>
                      <c:pt idx="169">
                        <c:v>-1.5143159736024785</c:v>
                      </c:pt>
                      <c:pt idx="170">
                        <c:v>-0.67398468826507951</c:v>
                      </c:pt>
                      <c:pt idx="171">
                        <c:v>-5.1266940243383701</c:v>
                      </c:pt>
                      <c:pt idx="172">
                        <c:v>-1.8574667878387885</c:v>
                      </c:pt>
                      <c:pt idx="173">
                        <c:v>-1.9417038840192333</c:v>
                      </c:pt>
                      <c:pt idx="174">
                        <c:v>0.92169328176662901</c:v>
                      </c:pt>
                      <c:pt idx="175">
                        <c:v>-1.9443457970588724</c:v>
                      </c:pt>
                      <c:pt idx="176">
                        <c:v>-3.9984647896780885</c:v>
                      </c:pt>
                      <c:pt idx="177">
                        <c:v>-5.6165907495157512</c:v>
                      </c:pt>
                      <c:pt idx="178">
                        <c:v>5.0184299138681538</c:v>
                      </c:pt>
                      <c:pt idx="179">
                        <c:v>-2.8100436273690406</c:v>
                      </c:pt>
                      <c:pt idx="180">
                        <c:v>-0.60552992175270504</c:v>
                      </c:pt>
                      <c:pt idx="181">
                        <c:v>2.3119674188580106</c:v>
                      </c:pt>
                      <c:pt idx="182">
                        <c:v>1.5206844863694755</c:v>
                      </c:pt>
                      <c:pt idx="183">
                        <c:v>0.72746546330562012</c:v>
                      </c:pt>
                      <c:pt idx="184">
                        <c:v>-3.8858271205856241</c:v>
                      </c:pt>
                      <c:pt idx="185">
                        <c:v>4.0392357080309864</c:v>
                      </c:pt>
                      <c:pt idx="186">
                        <c:v>0.26116643220023406</c:v>
                      </c:pt>
                      <c:pt idx="187">
                        <c:v>4.6146365405602836</c:v>
                      </c:pt>
                      <c:pt idx="188">
                        <c:v>3.2184526829906019</c:v>
                      </c:pt>
                      <c:pt idx="189">
                        <c:v>-0.8769886639731439</c:v>
                      </c:pt>
                      <c:pt idx="190">
                        <c:v>4.6044034980452153</c:v>
                      </c:pt>
                      <c:pt idx="191">
                        <c:v>-3.9252931657801611</c:v>
                      </c:pt>
                      <c:pt idx="192">
                        <c:v>-1.6137056087442545</c:v>
                      </c:pt>
                      <c:pt idx="193">
                        <c:v>-5.6100051080987967</c:v>
                      </c:pt>
                      <c:pt idx="194">
                        <c:v>4.0980211992423108</c:v>
                      </c:pt>
                      <c:pt idx="195">
                        <c:v>-5.4695172592162251</c:v>
                      </c:pt>
                      <c:pt idx="196">
                        <c:v>-5.0748681476806752</c:v>
                      </c:pt>
                      <c:pt idx="197">
                        <c:v>-3.0712436984045723</c:v>
                      </c:pt>
                      <c:pt idx="198">
                        <c:v>-3.3663648882275936</c:v>
                      </c:pt>
                      <c:pt idx="199">
                        <c:v>-2.826641605313192</c:v>
                      </c:pt>
                      <c:pt idx="200">
                        <c:v>-6.1618490860808919</c:v>
                      </c:pt>
                      <c:pt idx="201">
                        <c:v>1.8280264476710428</c:v>
                      </c:pt>
                      <c:pt idx="202">
                        <c:v>-1.3386898685430495</c:v>
                      </c:pt>
                      <c:pt idx="203">
                        <c:v>2.1471333906133623</c:v>
                      </c:pt>
                      <c:pt idx="204">
                        <c:v>8.4292086626315523</c:v>
                      </c:pt>
                      <c:pt idx="205">
                        <c:v>-4.1416995306822528</c:v>
                      </c:pt>
                      <c:pt idx="206">
                        <c:v>6.0827337487854294</c:v>
                      </c:pt>
                      <c:pt idx="207">
                        <c:v>5.1814230672849391</c:v>
                      </c:pt>
                      <c:pt idx="208">
                        <c:v>-0.49628427912490736</c:v>
                      </c:pt>
                      <c:pt idx="209">
                        <c:v>3.2554959269419186</c:v>
                      </c:pt>
                      <c:pt idx="210">
                        <c:v>4.5212823455695954</c:v>
                      </c:pt>
                      <c:pt idx="211">
                        <c:v>-3.4208878792312447</c:v>
                      </c:pt>
                      <c:pt idx="212">
                        <c:v>-1.9042580484324674</c:v>
                      </c:pt>
                      <c:pt idx="213">
                        <c:v>2.6363342929707088</c:v>
                      </c:pt>
                      <c:pt idx="214">
                        <c:v>1.3556828267922256</c:v>
                      </c:pt>
                      <c:pt idx="215">
                        <c:v>-4.0946125776331854</c:v>
                      </c:pt>
                      <c:pt idx="216">
                        <c:v>-1.8064786628538343</c:v>
                      </c:pt>
                      <c:pt idx="217">
                        <c:v>-0.57779275281470177</c:v>
                      </c:pt>
                      <c:pt idx="218">
                        <c:v>4.8997707875250214</c:v>
                      </c:pt>
                      <c:pt idx="219">
                        <c:v>3.3462410324758736</c:v>
                      </c:pt>
                      <c:pt idx="220">
                        <c:v>3.8577045658099181</c:v>
                      </c:pt>
                      <c:pt idx="221">
                        <c:v>2.5581375208657207</c:v>
                      </c:pt>
                      <c:pt idx="222">
                        <c:v>5.4520962705728735</c:v>
                      </c:pt>
                      <c:pt idx="223">
                        <c:v>-3.3893145025982321</c:v>
                      </c:pt>
                      <c:pt idx="224">
                        <c:v>8.3509741232449031</c:v>
                      </c:pt>
                      <c:pt idx="225">
                        <c:v>10.654377989235506</c:v>
                      </c:pt>
                      <c:pt idx="226">
                        <c:v>6.4143612455098449</c:v>
                      </c:pt>
                      <c:pt idx="227">
                        <c:v>3.1891487409191939</c:v>
                      </c:pt>
                      <c:pt idx="228">
                        <c:v>3.0163668026976964</c:v>
                      </c:pt>
                      <c:pt idx="229">
                        <c:v>0.42859688609228641</c:v>
                      </c:pt>
                      <c:pt idx="230">
                        <c:v>-0.25785748603897218</c:v>
                      </c:pt>
                      <c:pt idx="231">
                        <c:v>4.7000265163458508</c:v>
                      </c:pt>
                      <c:pt idx="232">
                        <c:v>-1.7226028799737918</c:v>
                      </c:pt>
                      <c:pt idx="233">
                        <c:v>4.914151889316571</c:v>
                      </c:pt>
                      <c:pt idx="234">
                        <c:v>-5.5833703319874743</c:v>
                      </c:pt>
                      <c:pt idx="235">
                        <c:v>-3.1982255767507013</c:v>
                      </c:pt>
                      <c:pt idx="236">
                        <c:v>-6.1336564414338852</c:v>
                      </c:pt>
                      <c:pt idx="237">
                        <c:v>0.53699506151015441</c:v>
                      </c:pt>
                      <c:pt idx="238">
                        <c:v>5.3599204232317277</c:v>
                      </c:pt>
                      <c:pt idx="239">
                        <c:v>-4.4204598018894075</c:v>
                      </c:pt>
                      <c:pt idx="240">
                        <c:v>-2.2037335065805905</c:v>
                      </c:pt>
                      <c:pt idx="241">
                        <c:v>-1.9409702409691576</c:v>
                      </c:pt>
                      <c:pt idx="242">
                        <c:v>-1.1819544528256145</c:v>
                      </c:pt>
                      <c:pt idx="243">
                        <c:v>-2.6726921377509143</c:v>
                      </c:pt>
                      <c:pt idx="244">
                        <c:v>-1.3821505593017136</c:v>
                      </c:pt>
                      <c:pt idx="245">
                        <c:v>3.4505919809526233</c:v>
                      </c:pt>
                      <c:pt idx="246">
                        <c:v>1.2870139534472784</c:v>
                      </c:pt>
                      <c:pt idx="247">
                        <c:v>2.8473562407195274</c:v>
                      </c:pt>
                      <c:pt idx="248">
                        <c:v>1.0746084575925465</c:v>
                      </c:pt>
                      <c:pt idx="249">
                        <c:v>2.534893871451537</c:v>
                      </c:pt>
                      <c:pt idx="250">
                        <c:v>-5.5640975673819355</c:v>
                      </c:pt>
                      <c:pt idx="251">
                        <c:v>-2.3468586451717712</c:v>
                      </c:pt>
                      <c:pt idx="252">
                        <c:v>4.2987921158208025</c:v>
                      </c:pt>
                      <c:pt idx="253">
                        <c:v>2.9772437180408033</c:v>
                      </c:pt>
                      <c:pt idx="254">
                        <c:v>-2.8047132705356717</c:v>
                      </c:pt>
                      <c:pt idx="255">
                        <c:v>2.7375697345501351</c:v>
                      </c:pt>
                      <c:pt idx="256">
                        <c:v>-3.7590845846764225</c:v>
                      </c:pt>
                      <c:pt idx="257">
                        <c:v>-2.5656068874016995</c:v>
                      </c:pt>
                      <c:pt idx="258">
                        <c:v>-4.6104241826587966</c:v>
                      </c:pt>
                      <c:pt idx="259">
                        <c:v>-1.1073506578142656</c:v>
                      </c:pt>
                      <c:pt idx="260">
                        <c:v>2.6023953530990411</c:v>
                      </c:pt>
                      <c:pt idx="261">
                        <c:v>-0.61096538879218798</c:v>
                      </c:pt>
                      <c:pt idx="262">
                        <c:v>-2.5358124852119133</c:v>
                      </c:pt>
                      <c:pt idx="263">
                        <c:v>-5.358597518576083</c:v>
                      </c:pt>
                      <c:pt idx="264">
                        <c:v>2.6826282503396968</c:v>
                      </c:pt>
                      <c:pt idx="265">
                        <c:v>-3.5795497050890077</c:v>
                      </c:pt>
                      <c:pt idx="266">
                        <c:v>1.596495165358462</c:v>
                      </c:pt>
                      <c:pt idx="267">
                        <c:v>1.543765461629576</c:v>
                      </c:pt>
                      <c:pt idx="268">
                        <c:v>-2.6819697135275433</c:v>
                      </c:pt>
                      <c:pt idx="269">
                        <c:v>-7.2851490012937248</c:v>
                      </c:pt>
                      <c:pt idx="270">
                        <c:v>-1.8945982233076677</c:v>
                      </c:pt>
                      <c:pt idx="271">
                        <c:v>-2.239434977989788</c:v>
                      </c:pt>
                      <c:pt idx="272">
                        <c:v>-0.73565211665725627</c:v>
                      </c:pt>
                      <c:pt idx="273">
                        <c:v>1.3474483105737605</c:v>
                      </c:pt>
                      <c:pt idx="274">
                        <c:v>-1.6611446008973658</c:v>
                      </c:pt>
                      <c:pt idx="275">
                        <c:v>-2.4455740356210569</c:v>
                      </c:pt>
                      <c:pt idx="276">
                        <c:v>4.0263491366610182</c:v>
                      </c:pt>
                      <c:pt idx="277">
                        <c:v>1.677631246001674</c:v>
                      </c:pt>
                      <c:pt idx="278">
                        <c:v>-4.5299059525354508</c:v>
                      </c:pt>
                      <c:pt idx="279">
                        <c:v>-1.9581988834259789</c:v>
                      </c:pt>
                      <c:pt idx="280">
                        <c:v>1.1035985450019083</c:v>
                      </c:pt>
                      <c:pt idx="281">
                        <c:v>4.4003738764936742</c:v>
                      </c:pt>
                      <c:pt idx="282">
                        <c:v>0.97475797303708589</c:v>
                      </c:pt>
                      <c:pt idx="283">
                        <c:v>-0.85046547872417477</c:v>
                      </c:pt>
                      <c:pt idx="284">
                        <c:v>2.3144207291704504</c:v>
                      </c:pt>
                      <c:pt idx="285">
                        <c:v>-2.1923469370906261</c:v>
                      </c:pt>
                      <c:pt idx="286">
                        <c:v>4.7387402940716612</c:v>
                      </c:pt>
                      <c:pt idx="287">
                        <c:v>5.196591587044054</c:v>
                      </c:pt>
                      <c:pt idx="288">
                        <c:v>6.0893575366937895</c:v>
                      </c:pt>
                      <c:pt idx="289">
                        <c:v>3.7075480862995178</c:v>
                      </c:pt>
                      <c:pt idx="290">
                        <c:v>3.1565591557413057</c:v>
                      </c:pt>
                      <c:pt idx="291">
                        <c:v>4.840824559951642</c:v>
                      </c:pt>
                      <c:pt idx="292">
                        <c:v>4.0830674876287389</c:v>
                      </c:pt>
                      <c:pt idx="293">
                        <c:v>2.1036183802132058</c:v>
                      </c:pt>
                      <c:pt idx="294">
                        <c:v>7.7119871511290228</c:v>
                      </c:pt>
                      <c:pt idx="295">
                        <c:v>-2.2990359447099138</c:v>
                      </c:pt>
                      <c:pt idx="296">
                        <c:v>-4.8739308511272483</c:v>
                      </c:pt>
                      <c:pt idx="297">
                        <c:v>-1.5579450645070381E-2</c:v>
                      </c:pt>
                      <c:pt idx="298">
                        <c:v>7.1236716258224106</c:v>
                      </c:pt>
                      <c:pt idx="299">
                        <c:v>2.2791767095425968</c:v>
                      </c:pt>
                      <c:pt idx="300">
                        <c:v>-4.2657842651944122</c:v>
                      </c:pt>
                      <c:pt idx="301">
                        <c:v>-7.1158371299670051</c:v>
                      </c:pt>
                      <c:pt idx="302">
                        <c:v>-1.4486139508460596</c:v>
                      </c:pt>
                      <c:pt idx="303">
                        <c:v>-0.48250586675192864</c:v>
                      </c:pt>
                      <c:pt idx="304">
                        <c:v>0.55811617245516487</c:v>
                      </c:pt>
                      <c:pt idx="305">
                        <c:v>-2.4975442818493647</c:v>
                      </c:pt>
                      <c:pt idx="306">
                        <c:v>-3.4324604546139028</c:v>
                      </c:pt>
                      <c:pt idx="307">
                        <c:v>4.8442184555942305</c:v>
                      </c:pt>
                      <c:pt idx="308">
                        <c:v>-1.0788258604433381</c:v>
                      </c:pt>
                      <c:pt idx="309">
                        <c:v>-3.9654986993662149</c:v>
                      </c:pt>
                      <c:pt idx="310">
                        <c:v>2.282099818255098</c:v>
                      </c:pt>
                      <c:pt idx="311">
                        <c:v>2.4666123716684751</c:v>
                      </c:pt>
                      <c:pt idx="312">
                        <c:v>-0.65335046605328273</c:v>
                      </c:pt>
                      <c:pt idx="313">
                        <c:v>-2.4501839637503906</c:v>
                      </c:pt>
                      <c:pt idx="314">
                        <c:v>5.0112647123394609</c:v>
                      </c:pt>
                      <c:pt idx="315">
                        <c:v>-1.2244014166520785</c:v>
                      </c:pt>
                      <c:pt idx="316">
                        <c:v>-3.9550591372079182</c:v>
                      </c:pt>
                      <c:pt idx="317">
                        <c:v>-0.63548821816289802</c:v>
                      </c:pt>
                      <c:pt idx="318">
                        <c:v>-0.14568721519693639</c:v>
                      </c:pt>
                      <c:pt idx="319">
                        <c:v>1.9366631749131642</c:v>
                      </c:pt>
                      <c:pt idx="320">
                        <c:v>2.4770301202807374</c:v>
                      </c:pt>
                      <c:pt idx="321">
                        <c:v>-4.3331465598682612</c:v>
                      </c:pt>
                      <c:pt idx="322">
                        <c:v>0.94847210125978876</c:v>
                      </c:pt>
                      <c:pt idx="323">
                        <c:v>-3.7889234452893916</c:v>
                      </c:pt>
                      <c:pt idx="324">
                        <c:v>-9.0642219673077378</c:v>
                      </c:pt>
                      <c:pt idx="325">
                        <c:v>-6.4435335942921057</c:v>
                      </c:pt>
                      <c:pt idx="326">
                        <c:v>2.6469552299071637</c:v>
                      </c:pt>
                      <c:pt idx="327">
                        <c:v>3.2402127646527958</c:v>
                      </c:pt>
                      <c:pt idx="328">
                        <c:v>5.5798800002980684</c:v>
                      </c:pt>
                      <c:pt idx="329">
                        <c:v>-3.5001451238284176</c:v>
                      </c:pt>
                      <c:pt idx="330">
                        <c:v>0.81854332876493174</c:v>
                      </c:pt>
                      <c:pt idx="331">
                        <c:v>0.16440495011899259</c:v>
                      </c:pt>
                      <c:pt idx="332">
                        <c:v>-1.4666228235953511</c:v>
                      </c:pt>
                      <c:pt idx="333">
                        <c:v>-0.19552841330678206</c:v>
                      </c:pt>
                      <c:pt idx="334">
                        <c:v>-1.7132057480876668</c:v>
                      </c:pt>
                      <c:pt idx="335">
                        <c:v>4.294952503982131</c:v>
                      </c:pt>
                      <c:pt idx="336">
                        <c:v>6.6081018251271928</c:v>
                      </c:pt>
                      <c:pt idx="337">
                        <c:v>-2.9422287226406354</c:v>
                      </c:pt>
                      <c:pt idx="338">
                        <c:v>5.7723056621261151</c:v>
                      </c:pt>
                      <c:pt idx="339">
                        <c:v>-5.3013613298803151</c:v>
                      </c:pt>
                      <c:pt idx="340">
                        <c:v>-2.0021481787584037</c:v>
                      </c:pt>
                      <c:pt idx="341">
                        <c:v>-0.28703179528287137</c:v>
                      </c:pt>
                      <c:pt idx="342">
                        <c:v>-10.23980844064544</c:v>
                      </c:pt>
                      <c:pt idx="343">
                        <c:v>-2.5892542960566018</c:v>
                      </c:pt>
                      <c:pt idx="344">
                        <c:v>3.5886237977864539</c:v>
                      </c:pt>
                      <c:pt idx="345">
                        <c:v>-11.251841568640494</c:v>
                      </c:pt>
                      <c:pt idx="346">
                        <c:v>1.6432884870933009</c:v>
                      </c:pt>
                      <c:pt idx="347">
                        <c:v>-1.3638882597281849</c:v>
                      </c:pt>
                      <c:pt idx="348">
                        <c:v>-14.969675579959059</c:v>
                      </c:pt>
                      <c:pt idx="349">
                        <c:v>2.0721542005216378</c:v>
                      </c:pt>
                      <c:pt idx="350">
                        <c:v>3.6191294620214336</c:v>
                      </c:pt>
                      <c:pt idx="351">
                        <c:v>-3.3261157476616177</c:v>
                      </c:pt>
                      <c:pt idx="352">
                        <c:v>3.2771899181510094</c:v>
                      </c:pt>
                      <c:pt idx="353">
                        <c:v>1.5499063364883057</c:v>
                      </c:pt>
                      <c:pt idx="354">
                        <c:v>-3.5169757337266745</c:v>
                      </c:pt>
                      <c:pt idx="355">
                        <c:v>-6.6428899400657926</c:v>
                      </c:pt>
                      <c:pt idx="356">
                        <c:v>-2.6142467849238926</c:v>
                      </c:pt>
                      <c:pt idx="357">
                        <c:v>-0.43910163379244693</c:v>
                      </c:pt>
                      <c:pt idx="358">
                        <c:v>-1.7698025034847049</c:v>
                      </c:pt>
                      <c:pt idx="359">
                        <c:v>0.3864152296803951</c:v>
                      </c:pt>
                      <c:pt idx="360">
                        <c:v>1.4129751517295119</c:v>
                      </c:pt>
                      <c:pt idx="361">
                        <c:v>4.4159904029148862</c:v>
                      </c:pt>
                      <c:pt idx="362">
                        <c:v>-12.335901270383879</c:v>
                      </c:pt>
                      <c:pt idx="363">
                        <c:v>2.0576180162573792</c:v>
                      </c:pt>
                      <c:pt idx="364">
                        <c:v>2.330890787233372</c:v>
                      </c:pt>
                      <c:pt idx="365">
                        <c:v>4.5845789288374306</c:v>
                      </c:pt>
                      <c:pt idx="366">
                        <c:v>6.3360211311849923</c:v>
                      </c:pt>
                      <c:pt idx="367">
                        <c:v>3.200855860126083</c:v>
                      </c:pt>
                      <c:pt idx="368">
                        <c:v>0.43970322913970961</c:v>
                      </c:pt>
                      <c:pt idx="369">
                        <c:v>2.5631299312039744</c:v>
                      </c:pt>
                      <c:pt idx="370">
                        <c:v>-2.8797879365143331E-2</c:v>
                      </c:pt>
                      <c:pt idx="371">
                        <c:v>4.8700336348874913</c:v>
                      </c:pt>
                      <c:pt idx="372">
                        <c:v>-0.96267951368746907</c:v>
                      </c:pt>
                      <c:pt idx="373">
                        <c:v>1.4969374138618718</c:v>
                      </c:pt>
                      <c:pt idx="374">
                        <c:v>4.1903231259704228</c:v>
                      </c:pt>
                      <c:pt idx="375">
                        <c:v>4.5618872459428985</c:v>
                      </c:pt>
                      <c:pt idx="376">
                        <c:v>3.4311588558144734</c:v>
                      </c:pt>
                      <c:pt idx="377">
                        <c:v>3.6321495508785233</c:v>
                      </c:pt>
                      <c:pt idx="378">
                        <c:v>-1.6552033081776614</c:v>
                      </c:pt>
                      <c:pt idx="379">
                        <c:v>6.2310253758920453</c:v>
                      </c:pt>
                      <c:pt idx="380">
                        <c:v>0.7434059079538855</c:v>
                      </c:pt>
                      <c:pt idx="381">
                        <c:v>-4.7434334685536612</c:v>
                      </c:pt>
                      <c:pt idx="382">
                        <c:v>3.8670963792163633</c:v>
                      </c:pt>
                      <c:pt idx="383">
                        <c:v>-1.9862292357661886</c:v>
                      </c:pt>
                      <c:pt idx="384">
                        <c:v>0.58616762017746282</c:v>
                      </c:pt>
                      <c:pt idx="385">
                        <c:v>-1.9355066981128957</c:v>
                      </c:pt>
                      <c:pt idx="386">
                        <c:v>3.0183889156749757</c:v>
                      </c:pt>
                      <c:pt idx="387">
                        <c:v>-5.8302685405088326</c:v>
                      </c:pt>
                      <c:pt idx="388">
                        <c:v>-12.315068537063397</c:v>
                      </c:pt>
                      <c:pt idx="389">
                        <c:v>3.9509454671181174</c:v>
                      </c:pt>
                      <c:pt idx="390">
                        <c:v>6.0077091143396188</c:v>
                      </c:pt>
                      <c:pt idx="391">
                        <c:v>6.2121266976237024</c:v>
                      </c:pt>
                      <c:pt idx="392">
                        <c:v>-3.6466599899416394</c:v>
                      </c:pt>
                      <c:pt idx="393">
                        <c:v>3.7044039439626602</c:v>
                      </c:pt>
                      <c:pt idx="394">
                        <c:v>2.3132780498668524</c:v>
                      </c:pt>
                      <c:pt idx="395">
                        <c:v>7.3046981833851987</c:v>
                      </c:pt>
                      <c:pt idx="396">
                        <c:v>7.4595475112230218</c:v>
                      </c:pt>
                      <c:pt idx="397">
                        <c:v>-13.946172176636431</c:v>
                      </c:pt>
                      <c:pt idx="398">
                        <c:v>-2.5486912056359614</c:v>
                      </c:pt>
                      <c:pt idx="399">
                        <c:v>3.2818199138019253</c:v>
                      </c:pt>
                      <c:pt idx="400">
                        <c:v>0.76088196712873923</c:v>
                      </c:pt>
                      <c:pt idx="401">
                        <c:v>-4.9361637803945086</c:v>
                      </c:pt>
                      <c:pt idx="402">
                        <c:v>-2.6462798868544652</c:v>
                      </c:pt>
                      <c:pt idx="403">
                        <c:v>4.9722429829178765</c:v>
                      </c:pt>
                      <c:pt idx="404">
                        <c:v>8.5561710537073594</c:v>
                      </c:pt>
                      <c:pt idx="405">
                        <c:v>-12.26806380397192</c:v>
                      </c:pt>
                      <c:pt idx="406">
                        <c:v>0.35873553198518948</c:v>
                      </c:pt>
                      <c:pt idx="407">
                        <c:v>3.8921019908823524</c:v>
                      </c:pt>
                      <c:pt idx="408">
                        <c:v>-4.2632638354294912</c:v>
                      </c:pt>
                      <c:pt idx="409">
                        <c:v>7.1071180925347193</c:v>
                      </c:pt>
                      <c:pt idx="410">
                        <c:v>11.67559493671591</c:v>
                      </c:pt>
                      <c:pt idx="411">
                        <c:v>1.7930420060639136</c:v>
                      </c:pt>
                      <c:pt idx="412">
                        <c:v>-1.4531610291808761</c:v>
                      </c:pt>
                      <c:pt idx="413">
                        <c:v>1.2102682165194096</c:v>
                      </c:pt>
                      <c:pt idx="414">
                        <c:v>-6.8146787022698945</c:v>
                      </c:pt>
                      <c:pt idx="415">
                        <c:v>-13.718270374045602</c:v>
                      </c:pt>
                      <c:pt idx="416">
                        <c:v>-3.5042108797974834</c:v>
                      </c:pt>
                      <c:pt idx="417">
                        <c:v>-21.706875956420291</c:v>
                      </c:pt>
                      <c:pt idx="418">
                        <c:v>-0.38013447770225639</c:v>
                      </c:pt>
                      <c:pt idx="419">
                        <c:v>6.5327188121356841</c:v>
                      </c:pt>
                      <c:pt idx="420">
                        <c:v>8.9143002697966267</c:v>
                      </c:pt>
                      <c:pt idx="421">
                        <c:v>-2.7351735274520337</c:v>
                      </c:pt>
                      <c:pt idx="422">
                        <c:v>4.973517041678619</c:v>
                      </c:pt>
                      <c:pt idx="423">
                        <c:v>3.4545661412802247</c:v>
                      </c:pt>
                      <c:pt idx="424">
                        <c:v>2.3699902291026973</c:v>
                      </c:pt>
                      <c:pt idx="425">
                        <c:v>-1.0659128434076592</c:v>
                      </c:pt>
                      <c:pt idx="426">
                        <c:v>-1.8451989667826609</c:v>
                      </c:pt>
                      <c:pt idx="427">
                        <c:v>-15.437068725100438</c:v>
                      </c:pt>
                      <c:pt idx="428">
                        <c:v>1.2955541821450396</c:v>
                      </c:pt>
                      <c:pt idx="429">
                        <c:v>-5.1943105721268736</c:v>
                      </c:pt>
                      <c:pt idx="430">
                        <c:v>-0.53898106505502597</c:v>
                      </c:pt>
                      <c:pt idx="431">
                        <c:v>-4.8928606608285463E-2</c:v>
                      </c:pt>
                      <c:pt idx="432">
                        <c:v>-1.003278062656392</c:v>
                      </c:pt>
                      <c:pt idx="433">
                        <c:v>-6.3146734083395089</c:v>
                      </c:pt>
                      <c:pt idx="434">
                        <c:v>5.3844043382652416</c:v>
                      </c:pt>
                      <c:pt idx="435">
                        <c:v>-16.262425477819143</c:v>
                      </c:pt>
                      <c:pt idx="436">
                        <c:v>-0.92790861272665381</c:v>
                      </c:pt>
                      <c:pt idx="437">
                        <c:v>2.4461271730740037</c:v>
                      </c:pt>
                      <c:pt idx="438">
                        <c:v>-1.5397367666789279</c:v>
                      </c:pt>
                      <c:pt idx="439">
                        <c:v>-25.199604323039779</c:v>
                      </c:pt>
                      <c:pt idx="440">
                        <c:v>1.8950852014460935</c:v>
                      </c:pt>
                      <c:pt idx="441">
                        <c:v>-5.363931708981184</c:v>
                      </c:pt>
                      <c:pt idx="442">
                        <c:v>4.3471737285102279</c:v>
                      </c:pt>
                      <c:pt idx="443">
                        <c:v>-3.5516692614185104</c:v>
                      </c:pt>
                      <c:pt idx="444">
                        <c:v>-4.9090761209741203</c:v>
                      </c:pt>
                      <c:pt idx="445">
                        <c:v>-2.1074062568562084</c:v>
                      </c:pt>
                      <c:pt idx="446">
                        <c:v>-10.91020910814423</c:v>
                      </c:pt>
                      <c:pt idx="447">
                        <c:v>5.5348338355570661</c:v>
                      </c:pt>
                      <c:pt idx="448">
                        <c:v>6.4282483057172328</c:v>
                      </c:pt>
                      <c:pt idx="449">
                        <c:v>1.1198580162288039</c:v>
                      </c:pt>
                      <c:pt idx="450">
                        <c:v>4.4070430645090255</c:v>
                      </c:pt>
                      <c:pt idx="451">
                        <c:v>-0.98008043764164654</c:v>
                      </c:pt>
                      <c:pt idx="452">
                        <c:v>3.9452504965804707</c:v>
                      </c:pt>
                      <c:pt idx="453">
                        <c:v>-2.8876203106321299</c:v>
                      </c:pt>
                      <c:pt idx="454">
                        <c:v>0.62517470845754985</c:v>
                      </c:pt>
                      <c:pt idx="455">
                        <c:v>1.0945056370614736</c:v>
                      </c:pt>
                      <c:pt idx="456">
                        <c:v>-4.1974143064235676</c:v>
                      </c:pt>
                      <c:pt idx="457">
                        <c:v>3.1703518510784363</c:v>
                      </c:pt>
                      <c:pt idx="458">
                        <c:v>3.9607365066062528</c:v>
                      </c:pt>
                      <c:pt idx="459">
                        <c:v>0.69240119023946534</c:v>
                      </c:pt>
                      <c:pt idx="460">
                        <c:v>4.6876402239761035</c:v>
                      </c:pt>
                      <c:pt idx="461">
                        <c:v>8.8277291604154158</c:v>
                      </c:pt>
                      <c:pt idx="462">
                        <c:v>11.07286196125078</c:v>
                      </c:pt>
                      <c:pt idx="463">
                        <c:v>9.8762128455788485</c:v>
                      </c:pt>
                      <c:pt idx="464">
                        <c:v>6.7715057580299742</c:v>
                      </c:pt>
                      <c:pt idx="465">
                        <c:v>10.819673396726373</c:v>
                      </c:pt>
                      <c:pt idx="466">
                        <c:v>5.1684829710730043</c:v>
                      </c:pt>
                      <c:pt idx="467">
                        <c:v>9.1484167593878993</c:v>
                      </c:pt>
                      <c:pt idx="468">
                        <c:v>-0.27397128362240153</c:v>
                      </c:pt>
                      <c:pt idx="469">
                        <c:v>6.2724324504636684</c:v>
                      </c:pt>
                      <c:pt idx="470">
                        <c:v>3.7622505409669174</c:v>
                      </c:pt>
                      <c:pt idx="471">
                        <c:v>0.61244383515526124</c:v>
                      </c:pt>
                      <c:pt idx="472">
                        <c:v>2.4355950451616195</c:v>
                      </c:pt>
                      <c:pt idx="473">
                        <c:v>5.1800237547786026</c:v>
                      </c:pt>
                      <c:pt idx="474">
                        <c:v>3.3444127061360263</c:v>
                      </c:pt>
                      <c:pt idx="475">
                        <c:v>0.59393074626837006</c:v>
                      </c:pt>
                      <c:pt idx="476">
                        <c:v>8.951326443578111</c:v>
                      </c:pt>
                      <c:pt idx="477">
                        <c:v>6.19224720420263</c:v>
                      </c:pt>
                      <c:pt idx="478">
                        <c:v>1.8556752382903738</c:v>
                      </c:pt>
                      <c:pt idx="479">
                        <c:v>2.5908299261940329</c:v>
                      </c:pt>
                      <c:pt idx="480">
                        <c:v>7.5578289745868972</c:v>
                      </c:pt>
                      <c:pt idx="481">
                        <c:v>10.401906222509851</c:v>
                      </c:pt>
                      <c:pt idx="482">
                        <c:v>2.4023796273556428</c:v>
                      </c:pt>
                      <c:pt idx="483">
                        <c:v>5.8298499907975554</c:v>
                      </c:pt>
                      <c:pt idx="484">
                        <c:v>4.6248998146694333</c:v>
                      </c:pt>
                      <c:pt idx="485">
                        <c:v>-12.20254645319563</c:v>
                      </c:pt>
                      <c:pt idx="486">
                        <c:v>6.1667439768390011</c:v>
                      </c:pt>
                      <c:pt idx="487">
                        <c:v>7.7901869819903169</c:v>
                      </c:pt>
                      <c:pt idx="488">
                        <c:v>0.65717124281275119</c:v>
                      </c:pt>
                      <c:pt idx="489">
                        <c:v>2.9159284289421663</c:v>
                      </c:pt>
                      <c:pt idx="490">
                        <c:v>6.460884684834113</c:v>
                      </c:pt>
                      <c:pt idx="491">
                        <c:v>-2.957495484496377</c:v>
                      </c:pt>
                      <c:pt idx="492">
                        <c:v>-8.4967283377262532</c:v>
                      </c:pt>
                      <c:pt idx="493">
                        <c:v>-2.9354406514600129</c:v>
                      </c:pt>
                      <c:pt idx="494">
                        <c:v>-1.960275584442229</c:v>
                      </c:pt>
                      <c:pt idx="495">
                        <c:v>2.0598934582604187</c:v>
                      </c:pt>
                      <c:pt idx="496">
                        <c:v>7.5369597011146112</c:v>
                      </c:pt>
                      <c:pt idx="497">
                        <c:v>5.4464767593653249</c:v>
                      </c:pt>
                      <c:pt idx="498">
                        <c:v>-1.1208408886404158</c:v>
                      </c:pt>
                      <c:pt idx="499">
                        <c:v>-0.78748964523805398</c:v>
                      </c:pt>
                      <c:pt idx="500">
                        <c:v>-1.6336029755083672</c:v>
                      </c:pt>
                      <c:pt idx="501">
                        <c:v>7.780021779546999</c:v>
                      </c:pt>
                      <c:pt idx="502">
                        <c:v>-0.40310927317280232</c:v>
                      </c:pt>
                      <c:pt idx="503">
                        <c:v>4.9422766153438289</c:v>
                      </c:pt>
                      <c:pt idx="504">
                        <c:v>0.95525297642014095</c:v>
                      </c:pt>
                      <c:pt idx="505">
                        <c:v>-3.4871867091850817</c:v>
                      </c:pt>
                      <c:pt idx="506">
                        <c:v>0.58640858598924694</c:v>
                      </c:pt>
                      <c:pt idx="507">
                        <c:v>-18.639437866478637</c:v>
                      </c:pt>
                      <c:pt idx="508">
                        <c:v>0.82398564667730056</c:v>
                      </c:pt>
                      <c:pt idx="509">
                        <c:v>0.87195088814273447</c:v>
                      </c:pt>
                      <c:pt idx="510">
                        <c:v>-0.6830431620769275</c:v>
                      </c:pt>
                      <c:pt idx="511">
                        <c:v>-4.8925615085822187</c:v>
                      </c:pt>
                      <c:pt idx="512">
                        <c:v>-2.039093582324881</c:v>
                      </c:pt>
                      <c:pt idx="513">
                        <c:v>-15.325808642166272</c:v>
                      </c:pt>
                      <c:pt idx="514">
                        <c:v>-12.912178736243632</c:v>
                      </c:pt>
                      <c:pt idx="515">
                        <c:v>-10.103565113137392</c:v>
                      </c:pt>
                      <c:pt idx="516">
                        <c:v>-5.5179997928343312</c:v>
                      </c:pt>
                      <c:pt idx="517">
                        <c:v>6.5492977825193179</c:v>
                      </c:pt>
                      <c:pt idx="518">
                        <c:v>3.1580747280805781</c:v>
                      </c:pt>
                      <c:pt idx="519">
                        <c:v>-3.771477414006327</c:v>
                      </c:pt>
                      <c:pt idx="520">
                        <c:v>-1.8066408246996417</c:v>
                      </c:pt>
                      <c:pt idx="521">
                        <c:v>0.24033145208258588</c:v>
                      </c:pt>
                      <c:pt idx="522">
                        <c:v>6.2165775198419624</c:v>
                      </c:pt>
                      <c:pt idx="523">
                        <c:v>0.765204590121499</c:v>
                      </c:pt>
                      <c:pt idx="524">
                        <c:v>2.0289327033746929</c:v>
                      </c:pt>
                      <c:pt idx="525">
                        <c:v>-6.0228904999137853</c:v>
                      </c:pt>
                      <c:pt idx="526">
                        <c:v>1.5478114821495694</c:v>
                      </c:pt>
                      <c:pt idx="527">
                        <c:v>2.7534451567978095</c:v>
                      </c:pt>
                      <c:pt idx="528">
                        <c:v>7.2698582603486983</c:v>
                      </c:pt>
                      <c:pt idx="529">
                        <c:v>-11.926491283400793</c:v>
                      </c:pt>
                      <c:pt idx="530">
                        <c:v>6.3469913297585805</c:v>
                      </c:pt>
                      <c:pt idx="531">
                        <c:v>5.0584520826426171</c:v>
                      </c:pt>
                      <c:pt idx="532">
                        <c:v>-12.885342839741796</c:v>
                      </c:pt>
                      <c:pt idx="533">
                        <c:v>-4.9630503763192593</c:v>
                      </c:pt>
                      <c:pt idx="534">
                        <c:v>-0.93535003577174791</c:v>
                      </c:pt>
                      <c:pt idx="535">
                        <c:v>0.75978294793459611</c:v>
                      </c:pt>
                      <c:pt idx="536">
                        <c:v>1.2023800803255398</c:v>
                      </c:pt>
                      <c:pt idx="537">
                        <c:v>1.534824561500244</c:v>
                      </c:pt>
                      <c:pt idx="538">
                        <c:v>3.7868654115206937</c:v>
                      </c:pt>
                      <c:pt idx="539">
                        <c:v>2.7306636161120537</c:v>
                      </c:pt>
                      <c:pt idx="540">
                        <c:v>0.8770573826761705</c:v>
                      </c:pt>
                      <c:pt idx="541">
                        <c:v>-0.16004372337967254</c:v>
                      </c:pt>
                      <c:pt idx="542">
                        <c:v>1.6484310380037783</c:v>
                      </c:pt>
                      <c:pt idx="543">
                        <c:v>0.82557384850338167</c:v>
                      </c:pt>
                      <c:pt idx="544">
                        <c:v>-1.9673673912991916</c:v>
                      </c:pt>
                      <c:pt idx="545">
                        <c:v>-1.8762448043077029</c:v>
                      </c:pt>
                      <c:pt idx="546">
                        <c:v>5.285600121022938</c:v>
                      </c:pt>
                      <c:pt idx="547">
                        <c:v>0.68062888894637297</c:v>
                      </c:pt>
                      <c:pt idx="548">
                        <c:v>6.1119355011413745E-2</c:v>
                      </c:pt>
                      <c:pt idx="549">
                        <c:v>-0.33714270502402144</c:v>
                      </c:pt>
                      <c:pt idx="550">
                        <c:v>-3.3826636959500149</c:v>
                      </c:pt>
                      <c:pt idx="551">
                        <c:v>2.8019975564668584</c:v>
                      </c:pt>
                      <c:pt idx="552">
                        <c:v>-4.4716434146150021</c:v>
                      </c:pt>
                      <c:pt idx="553">
                        <c:v>-3.8817780568812168</c:v>
                      </c:pt>
                      <c:pt idx="554">
                        <c:v>1.5061224316998221</c:v>
                      </c:pt>
                      <c:pt idx="555">
                        <c:v>-0.35437378623203131</c:v>
                      </c:pt>
                      <c:pt idx="556">
                        <c:v>0.95415453379212067</c:v>
                      </c:pt>
                      <c:pt idx="557">
                        <c:v>-5.9607130379475848E-2</c:v>
                      </c:pt>
                      <c:pt idx="558">
                        <c:v>3.5522844343596631</c:v>
                      </c:pt>
                      <c:pt idx="559">
                        <c:v>2.1855344385814703</c:v>
                      </c:pt>
                      <c:pt idx="560">
                        <c:v>-21.17082524937927</c:v>
                      </c:pt>
                      <c:pt idx="561">
                        <c:v>-18.628128498651357</c:v>
                      </c:pt>
                      <c:pt idx="562">
                        <c:v>-0.36094614592492746</c:v>
                      </c:pt>
                      <c:pt idx="563">
                        <c:v>-5.9745270387798257</c:v>
                      </c:pt>
                      <c:pt idx="564">
                        <c:v>-4.9482017872573749</c:v>
                      </c:pt>
                      <c:pt idx="565">
                        <c:v>2.0193794435843557</c:v>
                      </c:pt>
                      <c:pt idx="566">
                        <c:v>8.0073052326056882E-2</c:v>
                      </c:pt>
                      <c:pt idx="567">
                        <c:v>1.7127027148043084</c:v>
                      </c:pt>
                      <c:pt idx="568">
                        <c:v>-9.1578076479788848</c:v>
                      </c:pt>
                      <c:pt idx="569">
                        <c:v>-3.3716444559594549</c:v>
                      </c:pt>
                      <c:pt idx="570">
                        <c:v>-0.27090410367776485</c:v>
                      </c:pt>
                      <c:pt idx="571">
                        <c:v>-0.36580835364392783</c:v>
                      </c:pt>
                      <c:pt idx="572">
                        <c:v>-8.4778716294054135</c:v>
                      </c:pt>
                      <c:pt idx="573">
                        <c:v>-0.66620961831969794</c:v>
                      </c:pt>
                      <c:pt idx="574">
                        <c:v>-0.18567123403597918</c:v>
                      </c:pt>
                      <c:pt idx="575">
                        <c:v>1.1686937113110787</c:v>
                      </c:pt>
                      <c:pt idx="576">
                        <c:v>-4.5255334848087188</c:v>
                      </c:pt>
                      <c:pt idx="577">
                        <c:v>1.1713317130490566</c:v>
                      </c:pt>
                      <c:pt idx="578">
                        <c:v>-1.9817711530502322</c:v>
                      </c:pt>
                      <c:pt idx="579">
                        <c:v>-0.93211717550212825</c:v>
                      </c:pt>
                      <c:pt idx="580">
                        <c:v>1.9811768080226813</c:v>
                      </c:pt>
                      <c:pt idx="581">
                        <c:v>0.53597476402751454</c:v>
                      </c:pt>
                      <c:pt idx="582">
                        <c:v>1.088188542897484</c:v>
                      </c:pt>
                      <c:pt idx="583">
                        <c:v>-3.2204494511387765</c:v>
                      </c:pt>
                      <c:pt idx="584">
                        <c:v>-0.64561927979815437</c:v>
                      </c:pt>
                      <c:pt idx="585">
                        <c:v>-1.7607392902877592</c:v>
                      </c:pt>
                      <c:pt idx="586">
                        <c:v>1.6743233813628819</c:v>
                      </c:pt>
                      <c:pt idx="587">
                        <c:v>-0.40636825094796336</c:v>
                      </c:pt>
                      <c:pt idx="588">
                        <c:v>1.5801240685462119</c:v>
                      </c:pt>
                      <c:pt idx="589">
                        <c:v>2.7815465902031065</c:v>
                      </c:pt>
                      <c:pt idx="590">
                        <c:v>-1.6574307635411287</c:v>
                      </c:pt>
                      <c:pt idx="591">
                        <c:v>2.3311167238449713</c:v>
                      </c:pt>
                      <c:pt idx="592">
                        <c:v>3.1646185952050132</c:v>
                      </c:pt>
                      <c:pt idx="593">
                        <c:v>1.1862757421066732</c:v>
                      </c:pt>
                      <c:pt idx="594">
                        <c:v>-1.4918788425582221</c:v>
                      </c:pt>
                      <c:pt idx="595">
                        <c:v>3.7802866482087722</c:v>
                      </c:pt>
                      <c:pt idx="596">
                        <c:v>-6.4545008715286514</c:v>
                      </c:pt>
                      <c:pt idx="597">
                        <c:v>10.342160292486852</c:v>
                      </c:pt>
                      <c:pt idx="598">
                        <c:v>3.7233652079980146</c:v>
                      </c:pt>
                      <c:pt idx="599">
                        <c:v>0.79056493968141694</c:v>
                      </c:pt>
                      <c:pt idx="600">
                        <c:v>3.4634645827464681</c:v>
                      </c:pt>
                      <c:pt idx="601">
                        <c:v>2.9007953766777632</c:v>
                      </c:pt>
                      <c:pt idx="602">
                        <c:v>4.7354367991144954</c:v>
                      </c:pt>
                      <c:pt idx="603">
                        <c:v>4.2665426998598406</c:v>
                      </c:pt>
                      <c:pt idx="604">
                        <c:v>-2.0225246349862971</c:v>
                      </c:pt>
                      <c:pt idx="605">
                        <c:v>3.8451030912216311</c:v>
                      </c:pt>
                      <c:pt idx="606">
                        <c:v>3.9137919600331657</c:v>
                      </c:pt>
                      <c:pt idx="607">
                        <c:v>2.3382608123625772</c:v>
                      </c:pt>
                      <c:pt idx="608">
                        <c:v>2.4116236030443901</c:v>
                      </c:pt>
                      <c:pt idx="609">
                        <c:v>2.000097735477695</c:v>
                      </c:pt>
                      <c:pt idx="610">
                        <c:v>2.6663516363506119</c:v>
                      </c:pt>
                      <c:pt idx="611">
                        <c:v>1.7272389004390476</c:v>
                      </c:pt>
                      <c:pt idx="612">
                        <c:v>7.0689711854713693</c:v>
                      </c:pt>
                      <c:pt idx="613">
                        <c:v>3.2198590070527615</c:v>
                      </c:pt>
                      <c:pt idx="614">
                        <c:v>-6.6383867363590809</c:v>
                      </c:pt>
                      <c:pt idx="615">
                        <c:v>-1.9149703584334219</c:v>
                      </c:pt>
                      <c:pt idx="616">
                        <c:v>0.35014589009108477</c:v>
                      </c:pt>
                      <c:pt idx="617">
                        <c:v>2.5247806264935519</c:v>
                      </c:pt>
                      <c:pt idx="618">
                        <c:v>0.60182993118078798</c:v>
                      </c:pt>
                      <c:pt idx="619">
                        <c:v>-0.32244995718824043</c:v>
                      </c:pt>
                      <c:pt idx="620">
                        <c:v>6.1448673334298292</c:v>
                      </c:pt>
                      <c:pt idx="621">
                        <c:v>7.9896790935953135</c:v>
                      </c:pt>
                      <c:pt idx="622">
                        <c:v>1.0035406222493179</c:v>
                      </c:pt>
                      <c:pt idx="623">
                        <c:v>0.38903103556428675</c:v>
                      </c:pt>
                      <c:pt idx="624">
                        <c:v>3.3988519676927069</c:v>
                      </c:pt>
                      <c:pt idx="625">
                        <c:v>-1.2456711028472114</c:v>
                      </c:pt>
                      <c:pt idx="626">
                        <c:v>-12.680962563710025</c:v>
                      </c:pt>
                      <c:pt idx="627">
                        <c:v>-8.7112803638552094</c:v>
                      </c:pt>
                      <c:pt idx="628">
                        <c:v>3.9127855412550758</c:v>
                      </c:pt>
                      <c:pt idx="629">
                        <c:v>-3.3120957456153519</c:v>
                      </c:pt>
                      <c:pt idx="630">
                        <c:v>2.0220711411719918</c:v>
                      </c:pt>
                      <c:pt idx="631">
                        <c:v>-1.1129569153088426</c:v>
                      </c:pt>
                      <c:pt idx="632">
                        <c:v>1.2457978899182933</c:v>
                      </c:pt>
                      <c:pt idx="633">
                        <c:v>3.9738071280962544</c:v>
                      </c:pt>
                      <c:pt idx="634">
                        <c:v>8.7817124509910371</c:v>
                      </c:pt>
                      <c:pt idx="635">
                        <c:v>5.0348166050322476</c:v>
                      </c:pt>
                      <c:pt idx="636">
                        <c:v>-0.6120736146685033</c:v>
                      </c:pt>
                      <c:pt idx="637">
                        <c:v>1.758265819571335</c:v>
                      </c:pt>
                      <c:pt idx="638">
                        <c:v>6.548104511758595</c:v>
                      </c:pt>
                      <c:pt idx="639">
                        <c:v>4.8433950258347807</c:v>
                      </c:pt>
                      <c:pt idx="640">
                        <c:v>5.980251069137509</c:v>
                      </c:pt>
                      <c:pt idx="641">
                        <c:v>7.3868202557063114</c:v>
                      </c:pt>
                      <c:pt idx="642">
                        <c:v>5.8370415394261812</c:v>
                      </c:pt>
                      <c:pt idx="643">
                        <c:v>-5.5916304829971892</c:v>
                      </c:pt>
                      <c:pt idx="644">
                        <c:v>6.59105816076314</c:v>
                      </c:pt>
                      <c:pt idx="645">
                        <c:v>1.371026661274982</c:v>
                      </c:pt>
                      <c:pt idx="646">
                        <c:v>7.6782295197798618</c:v>
                      </c:pt>
                      <c:pt idx="647">
                        <c:v>6.2991783304328521</c:v>
                      </c:pt>
                      <c:pt idx="648">
                        <c:v>6.8570584923439384</c:v>
                      </c:pt>
                      <c:pt idx="649">
                        <c:v>1.511963141459205E-2</c:v>
                      </c:pt>
                      <c:pt idx="650">
                        <c:v>0.42284159196435667</c:v>
                      </c:pt>
                      <c:pt idx="651">
                        <c:v>-0.67960937185823411</c:v>
                      </c:pt>
                      <c:pt idx="652">
                        <c:v>-1.4184551148857736</c:v>
                      </c:pt>
                      <c:pt idx="653">
                        <c:v>-6.8457996799688203</c:v>
                      </c:pt>
                      <c:pt idx="654">
                        <c:v>-3.5729224372439461</c:v>
                      </c:pt>
                      <c:pt idx="655">
                        <c:v>-2.9511426236388019</c:v>
                      </c:pt>
                      <c:pt idx="656">
                        <c:v>-3.22742977261872</c:v>
                      </c:pt>
                      <c:pt idx="657">
                        <c:v>3.9649023349073218</c:v>
                      </c:pt>
                      <c:pt idx="658">
                        <c:v>2.5081602105964436</c:v>
                      </c:pt>
                      <c:pt idx="659">
                        <c:v>-0.24085282919327256</c:v>
                      </c:pt>
                      <c:pt idx="660">
                        <c:v>-0.68390587560239169</c:v>
                      </c:pt>
                      <c:pt idx="661">
                        <c:v>-3.6108571101244564</c:v>
                      </c:pt>
                      <c:pt idx="662">
                        <c:v>1.1853590738282236</c:v>
                      </c:pt>
                      <c:pt idx="663">
                        <c:v>-9.736802850917897</c:v>
                      </c:pt>
                      <c:pt idx="664">
                        <c:v>-0.73388510742030633</c:v>
                      </c:pt>
                      <c:pt idx="665">
                        <c:v>-5.0350517970269806</c:v>
                      </c:pt>
                      <c:pt idx="666">
                        <c:v>-9.3940261820702844</c:v>
                      </c:pt>
                      <c:pt idx="667">
                        <c:v>-2.4519337088513424</c:v>
                      </c:pt>
                      <c:pt idx="668">
                        <c:v>10.947512939081591</c:v>
                      </c:pt>
                      <c:pt idx="669">
                        <c:v>-1.7142471126417149</c:v>
                      </c:pt>
                      <c:pt idx="670">
                        <c:v>11.642483556911941</c:v>
                      </c:pt>
                      <c:pt idx="671">
                        <c:v>4.7023916398023999</c:v>
                      </c:pt>
                      <c:pt idx="672">
                        <c:v>1.1070110147345389</c:v>
                      </c:pt>
                      <c:pt idx="673">
                        <c:v>5.8400223122694399</c:v>
                      </c:pt>
                      <c:pt idx="674">
                        <c:v>-3.5828574802736739</c:v>
                      </c:pt>
                      <c:pt idx="675">
                        <c:v>2.4976238857728816</c:v>
                      </c:pt>
                      <c:pt idx="676">
                        <c:v>-1.6759190452976611</c:v>
                      </c:pt>
                      <c:pt idx="677">
                        <c:v>0.8964024403955051</c:v>
                      </c:pt>
                      <c:pt idx="678">
                        <c:v>-3.1478820400337924</c:v>
                      </c:pt>
                      <c:pt idx="679">
                        <c:v>-3.3426873829114356</c:v>
                      </c:pt>
                      <c:pt idx="680">
                        <c:v>5.0864045005013736E-2</c:v>
                      </c:pt>
                      <c:pt idx="681">
                        <c:v>6.8451480292141298</c:v>
                      </c:pt>
                      <c:pt idx="682">
                        <c:v>3.6799604098369656</c:v>
                      </c:pt>
                      <c:pt idx="683">
                        <c:v>-6.5108444063384923</c:v>
                      </c:pt>
                      <c:pt idx="684">
                        <c:v>-6.9706199341355131</c:v>
                      </c:pt>
                      <c:pt idx="685">
                        <c:v>-1.4945266285899379</c:v>
                      </c:pt>
                      <c:pt idx="686">
                        <c:v>-11.023011363874573</c:v>
                      </c:pt>
                      <c:pt idx="687">
                        <c:v>7.3549485874528528</c:v>
                      </c:pt>
                      <c:pt idx="688">
                        <c:v>14.355445894878585</c:v>
                      </c:pt>
                      <c:pt idx="689">
                        <c:v>-5.6813041799613728</c:v>
                      </c:pt>
                      <c:pt idx="690">
                        <c:v>11.69773132650181</c:v>
                      </c:pt>
                      <c:pt idx="691">
                        <c:v>-0.3663544607690028</c:v>
                      </c:pt>
                      <c:pt idx="692">
                        <c:v>7.5182061437227787</c:v>
                      </c:pt>
                      <c:pt idx="693">
                        <c:v>-2.9198997251732095</c:v>
                      </c:pt>
                      <c:pt idx="694">
                        <c:v>-4.2277677547542538</c:v>
                      </c:pt>
                      <c:pt idx="695">
                        <c:v>-10.724845787121282</c:v>
                      </c:pt>
                      <c:pt idx="696">
                        <c:v>-4.6929870331822201</c:v>
                      </c:pt>
                      <c:pt idx="697">
                        <c:v>6.3214817583080958</c:v>
                      </c:pt>
                      <c:pt idx="698">
                        <c:v>-4.9032449002918668</c:v>
                      </c:pt>
                      <c:pt idx="699">
                        <c:v>6.5125165193742873</c:v>
                      </c:pt>
                      <c:pt idx="700">
                        <c:v>-8.5164228815848446</c:v>
                      </c:pt>
                      <c:pt idx="701">
                        <c:v>0.7385050207499404</c:v>
                      </c:pt>
                      <c:pt idx="702">
                        <c:v>-1.7590966540647486</c:v>
                      </c:pt>
                      <c:pt idx="703">
                        <c:v>12.648751034268102</c:v>
                      </c:pt>
                      <c:pt idx="704">
                        <c:v>-2.5028395384049986</c:v>
                      </c:pt>
                      <c:pt idx="705">
                        <c:v>-1.8370679161701702</c:v>
                      </c:pt>
                      <c:pt idx="706">
                        <c:v>-3.19213620881618</c:v>
                      </c:pt>
                      <c:pt idx="707">
                        <c:v>-3.5451827378887657</c:v>
                      </c:pt>
                      <c:pt idx="708">
                        <c:v>-4.0948054530259128</c:v>
                      </c:pt>
                      <c:pt idx="709">
                        <c:v>-5.7786078885704626</c:v>
                      </c:pt>
                      <c:pt idx="710">
                        <c:v>-4.6920195704561394</c:v>
                      </c:pt>
                      <c:pt idx="711">
                        <c:v>-3.8204506133628229</c:v>
                      </c:pt>
                      <c:pt idx="712">
                        <c:v>-4.867866928137687</c:v>
                      </c:pt>
                      <c:pt idx="713">
                        <c:v>4.8153030605228935</c:v>
                      </c:pt>
                      <c:pt idx="714">
                        <c:v>3.2675590561343455</c:v>
                      </c:pt>
                      <c:pt idx="715">
                        <c:v>2.8899843722325613</c:v>
                      </c:pt>
                      <c:pt idx="716">
                        <c:v>0.2575919839348586</c:v>
                      </c:pt>
                      <c:pt idx="717">
                        <c:v>-7.9798231407422833</c:v>
                      </c:pt>
                      <c:pt idx="718">
                        <c:v>-6.8639195498035548</c:v>
                      </c:pt>
                      <c:pt idx="719">
                        <c:v>9.9205379935714291</c:v>
                      </c:pt>
                      <c:pt idx="720">
                        <c:v>-9.9304164483537249</c:v>
                      </c:pt>
                      <c:pt idx="721">
                        <c:v>-6.4914433174771631</c:v>
                      </c:pt>
                      <c:pt idx="722">
                        <c:v>0.68302398031858047</c:v>
                      </c:pt>
                      <c:pt idx="723">
                        <c:v>-3.9072904748683754</c:v>
                      </c:pt>
                      <c:pt idx="724">
                        <c:v>-3.4287057672012509</c:v>
                      </c:pt>
                      <c:pt idx="725">
                        <c:v>-2.5394685655475371</c:v>
                      </c:pt>
                      <c:pt idx="726">
                        <c:v>-9.0050246941177079</c:v>
                      </c:pt>
                      <c:pt idx="727">
                        <c:v>-5.8674821432936</c:v>
                      </c:pt>
                      <c:pt idx="728">
                        <c:v>0.54498834935930063</c:v>
                      </c:pt>
                      <c:pt idx="729">
                        <c:v>-6.1599756820981924</c:v>
                      </c:pt>
                      <c:pt idx="730">
                        <c:v>-0.68277230334108197</c:v>
                      </c:pt>
                      <c:pt idx="731">
                        <c:v>-5.1921790913078496</c:v>
                      </c:pt>
                      <c:pt idx="732">
                        <c:v>-4.0629187358876351</c:v>
                      </c:pt>
                      <c:pt idx="733">
                        <c:v>-8.7415816117607505</c:v>
                      </c:pt>
                      <c:pt idx="734">
                        <c:v>0.49739771961425561</c:v>
                      </c:pt>
                      <c:pt idx="735">
                        <c:v>-11.213134652127287</c:v>
                      </c:pt>
                      <c:pt idx="736">
                        <c:v>-8.9896617385176398</c:v>
                      </c:pt>
                      <c:pt idx="737">
                        <c:v>1.7928855653544389</c:v>
                      </c:pt>
                      <c:pt idx="738">
                        <c:v>7.2712183405749187</c:v>
                      </c:pt>
                      <c:pt idx="739">
                        <c:v>-12.997832839188476</c:v>
                      </c:pt>
                      <c:pt idx="740">
                        <c:v>-9.7244346264762811</c:v>
                      </c:pt>
                      <c:pt idx="741">
                        <c:v>-12.297674283986936</c:v>
                      </c:pt>
                      <c:pt idx="742">
                        <c:v>0.51889674538972486</c:v>
                      </c:pt>
                      <c:pt idx="743">
                        <c:v>5.3334188254797823</c:v>
                      </c:pt>
                      <c:pt idx="744">
                        <c:v>2.4683797936595511</c:v>
                      </c:pt>
                      <c:pt idx="745">
                        <c:v>-13.33657120237666</c:v>
                      </c:pt>
                      <c:pt idx="746">
                        <c:v>0.20870503209219748</c:v>
                      </c:pt>
                      <c:pt idx="747">
                        <c:v>9.7504718754703106</c:v>
                      </c:pt>
                      <c:pt idx="748">
                        <c:v>-4.0373138935439528</c:v>
                      </c:pt>
                      <c:pt idx="749">
                        <c:v>10.44493024061488</c:v>
                      </c:pt>
                      <c:pt idx="750">
                        <c:v>3.6816863469210688</c:v>
                      </c:pt>
                      <c:pt idx="751">
                        <c:v>-0.59096706572506719</c:v>
                      </c:pt>
                      <c:pt idx="752">
                        <c:v>-4.1032983219966468</c:v>
                      </c:pt>
                      <c:pt idx="753">
                        <c:v>-8.8657458936501143</c:v>
                      </c:pt>
                      <c:pt idx="754">
                        <c:v>8.604427556961781</c:v>
                      </c:pt>
                      <c:pt idx="755">
                        <c:v>10.16770906338121</c:v>
                      </c:pt>
                      <c:pt idx="756">
                        <c:v>7.3257990115469198</c:v>
                      </c:pt>
                      <c:pt idx="757">
                        <c:v>2.0806566763145753</c:v>
                      </c:pt>
                      <c:pt idx="758">
                        <c:v>-6.5950631319986996</c:v>
                      </c:pt>
                      <c:pt idx="759">
                        <c:v>4.7861272389624361</c:v>
                      </c:pt>
                      <c:pt idx="760">
                        <c:v>-3.7661794197929055</c:v>
                      </c:pt>
                      <c:pt idx="761">
                        <c:v>0.97478304805932225</c:v>
                      </c:pt>
                      <c:pt idx="762">
                        <c:v>0.34800036087179365</c:v>
                      </c:pt>
                      <c:pt idx="763">
                        <c:v>-0.83649668420113699</c:v>
                      </c:pt>
                      <c:pt idx="764">
                        <c:v>6.9992641356358547</c:v>
                      </c:pt>
                      <c:pt idx="765">
                        <c:v>15.204377085731011</c:v>
                      </c:pt>
                      <c:pt idx="766">
                        <c:v>5.1978849309771959</c:v>
                      </c:pt>
                      <c:pt idx="767">
                        <c:v>8.4559664128898078</c:v>
                      </c:pt>
                      <c:pt idx="768">
                        <c:v>-0.70331100322285067</c:v>
                      </c:pt>
                      <c:pt idx="769">
                        <c:v>11.244787529010466</c:v>
                      </c:pt>
                      <c:pt idx="770">
                        <c:v>9.8243362943994583</c:v>
                      </c:pt>
                      <c:pt idx="771">
                        <c:v>9.863457203679971</c:v>
                      </c:pt>
                      <c:pt idx="772">
                        <c:v>-0.48249683887975436</c:v>
                      </c:pt>
                      <c:pt idx="773">
                        <c:v>0.39772117225162162</c:v>
                      </c:pt>
                      <c:pt idx="774">
                        <c:v>-1.5445959882696343</c:v>
                      </c:pt>
                      <c:pt idx="775">
                        <c:v>-6.4729458663776995E-2</c:v>
                      </c:pt>
                      <c:pt idx="776">
                        <c:v>-5.2812206218859643</c:v>
                      </c:pt>
                      <c:pt idx="777">
                        <c:v>-6.7064054573356913</c:v>
                      </c:pt>
                      <c:pt idx="778">
                        <c:v>-4.0721591324117412</c:v>
                      </c:pt>
                      <c:pt idx="779">
                        <c:v>6.5545814460936072</c:v>
                      </c:pt>
                      <c:pt idx="780">
                        <c:v>9.3657636607663335</c:v>
                      </c:pt>
                      <c:pt idx="781">
                        <c:v>-7.910962507486019</c:v>
                      </c:pt>
                      <c:pt idx="782">
                        <c:v>12.00591329968637</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Estacional\[Var_est_v2.xlsx]CUECN'!$AE$1</c15:sqref>
                        </c15:formulaRef>
                      </c:ext>
                    </c:extLst>
                    <c:strCache>
                      <c:ptCount val="1"/>
                      <c:pt idx="0">
                        <c:v>Tend+Est4</c:v>
                      </c:pt>
                    </c:strCache>
                  </c:strRef>
                </c:tx>
                <c:spPr>
                  <a:ln w="1905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[1]CUECN!$V$2:$V$784</c15:sqref>
                        </c15:formulaRef>
                      </c:ext>
                    </c:extLst>
                    <c:numCache>
                      <c:formatCode>General</c:formatCode>
                      <c:ptCount val="7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375</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397</c:v>
                      </c:pt>
                      <c:pt idx="395">
                        <c:v>399</c:v>
                      </c:pt>
                      <c:pt idx="396">
                        <c:v>400</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419</c:v>
                      </c:pt>
                      <c:pt idx="415">
                        <c:v>422</c:v>
                      </c:pt>
                      <c:pt idx="416">
                        <c:v>423</c:v>
                      </c:pt>
                      <c:pt idx="417">
                        <c:v>425</c:v>
                      </c:pt>
                      <c:pt idx="418">
                        <c:v>426</c:v>
                      </c:pt>
                      <c:pt idx="419">
                        <c:v>427</c:v>
                      </c:pt>
                      <c:pt idx="420">
                        <c:v>428</c:v>
                      </c:pt>
                      <c:pt idx="421">
                        <c:v>429</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444</c:v>
                      </c:pt>
                      <c:pt idx="435">
                        <c:v>445</c:v>
                      </c:pt>
                      <c:pt idx="436">
                        <c:v>446</c:v>
                      </c:pt>
                      <c:pt idx="437">
                        <c:v>448</c:v>
                      </c:pt>
                      <c:pt idx="438">
                        <c:v>449</c:v>
                      </c:pt>
                      <c:pt idx="439">
                        <c:v>451</c:v>
                      </c:pt>
                      <c:pt idx="440">
                        <c:v>453</c:v>
                      </c:pt>
                      <c:pt idx="441">
                        <c:v>454</c:v>
                      </c:pt>
                      <c:pt idx="442">
                        <c:v>455</c:v>
                      </c:pt>
                      <c:pt idx="443">
                        <c:v>456</c:v>
                      </c:pt>
                      <c:pt idx="444">
                        <c:v>457</c:v>
                      </c:pt>
                      <c:pt idx="445">
                        <c:v>458</c:v>
                      </c:pt>
                      <c:pt idx="446">
                        <c:v>459</c:v>
                      </c:pt>
                      <c:pt idx="447">
                        <c:v>460</c:v>
                      </c:pt>
                      <c:pt idx="448">
                        <c:v>461</c:v>
                      </c:pt>
                      <c:pt idx="449">
                        <c:v>462</c:v>
                      </c:pt>
                      <c:pt idx="450">
                        <c:v>463</c:v>
                      </c:pt>
                      <c:pt idx="451">
                        <c:v>464</c:v>
                      </c:pt>
                      <c:pt idx="452">
                        <c:v>465</c:v>
                      </c:pt>
                      <c:pt idx="453">
                        <c:v>466</c:v>
                      </c:pt>
                      <c:pt idx="454">
                        <c:v>467</c:v>
                      </c:pt>
                      <c:pt idx="455">
                        <c:v>468</c:v>
                      </c:pt>
                      <c:pt idx="456">
                        <c:v>469</c:v>
                      </c:pt>
                      <c:pt idx="457">
                        <c:v>470</c:v>
                      </c:pt>
                      <c:pt idx="458">
                        <c:v>471</c:v>
                      </c:pt>
                      <c:pt idx="459">
                        <c:v>472</c:v>
                      </c:pt>
                      <c:pt idx="460">
                        <c:v>473</c:v>
                      </c:pt>
                      <c:pt idx="461">
                        <c:v>474</c:v>
                      </c:pt>
                      <c:pt idx="462">
                        <c:v>475</c:v>
                      </c:pt>
                      <c:pt idx="463">
                        <c:v>476</c:v>
                      </c:pt>
                      <c:pt idx="464">
                        <c:v>477</c:v>
                      </c:pt>
                      <c:pt idx="465">
                        <c:v>478</c:v>
                      </c:pt>
                      <c:pt idx="466">
                        <c:v>479</c:v>
                      </c:pt>
                      <c:pt idx="467">
                        <c:v>480</c:v>
                      </c:pt>
                      <c:pt idx="468">
                        <c:v>481</c:v>
                      </c:pt>
                      <c:pt idx="469">
                        <c:v>482</c:v>
                      </c:pt>
                      <c:pt idx="470">
                        <c:v>483</c:v>
                      </c:pt>
                      <c:pt idx="471">
                        <c:v>484</c:v>
                      </c:pt>
                      <c:pt idx="472">
                        <c:v>485</c:v>
                      </c:pt>
                      <c:pt idx="473">
                        <c:v>486</c:v>
                      </c:pt>
                      <c:pt idx="474">
                        <c:v>487</c:v>
                      </c:pt>
                      <c:pt idx="475">
                        <c:v>488</c:v>
                      </c:pt>
                      <c:pt idx="476">
                        <c:v>489</c:v>
                      </c:pt>
                      <c:pt idx="477">
                        <c:v>490</c:v>
                      </c:pt>
                      <c:pt idx="478">
                        <c:v>491</c:v>
                      </c:pt>
                      <c:pt idx="479">
                        <c:v>492</c:v>
                      </c:pt>
                      <c:pt idx="480">
                        <c:v>493</c:v>
                      </c:pt>
                      <c:pt idx="481">
                        <c:v>494</c:v>
                      </c:pt>
                      <c:pt idx="482">
                        <c:v>495</c:v>
                      </c:pt>
                      <c:pt idx="483">
                        <c:v>496</c:v>
                      </c:pt>
                      <c:pt idx="484">
                        <c:v>497</c:v>
                      </c:pt>
                      <c:pt idx="485">
                        <c:v>498</c:v>
                      </c:pt>
                      <c:pt idx="486">
                        <c:v>499</c:v>
                      </c:pt>
                      <c:pt idx="487">
                        <c:v>500</c:v>
                      </c:pt>
                      <c:pt idx="488">
                        <c:v>501</c:v>
                      </c:pt>
                      <c:pt idx="489">
                        <c:v>502</c:v>
                      </c:pt>
                      <c:pt idx="490">
                        <c:v>503</c:v>
                      </c:pt>
                      <c:pt idx="491">
                        <c:v>504</c:v>
                      </c:pt>
                      <c:pt idx="492">
                        <c:v>505</c:v>
                      </c:pt>
                      <c:pt idx="493">
                        <c:v>506</c:v>
                      </c:pt>
                      <c:pt idx="494">
                        <c:v>507</c:v>
                      </c:pt>
                      <c:pt idx="495">
                        <c:v>508</c:v>
                      </c:pt>
                      <c:pt idx="496">
                        <c:v>509</c:v>
                      </c:pt>
                      <c:pt idx="497">
                        <c:v>514</c:v>
                      </c:pt>
                      <c:pt idx="498">
                        <c:v>515</c:v>
                      </c:pt>
                      <c:pt idx="499">
                        <c:v>516</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544</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579</c:v>
                      </c:pt>
                      <c:pt idx="560">
                        <c:v>581</c:v>
                      </c:pt>
                      <c:pt idx="561">
                        <c:v>582</c:v>
                      </c:pt>
                      <c:pt idx="562">
                        <c:v>583</c:v>
                      </c:pt>
                      <c:pt idx="563">
                        <c:v>584</c:v>
                      </c:pt>
                      <c:pt idx="564">
                        <c:v>585</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607</c:v>
                      </c:pt>
                      <c:pt idx="586">
                        <c:v>609</c:v>
                      </c:pt>
                      <c:pt idx="587">
                        <c:v>610</c:v>
                      </c:pt>
                      <c:pt idx="588">
                        <c:v>611</c:v>
                      </c:pt>
                      <c:pt idx="589">
                        <c:v>612</c:v>
                      </c:pt>
                      <c:pt idx="590">
                        <c:v>613</c:v>
                      </c:pt>
                      <c:pt idx="591">
                        <c:v>614</c:v>
                      </c:pt>
                      <c:pt idx="592">
                        <c:v>615</c:v>
                      </c:pt>
                      <c:pt idx="593">
                        <c:v>616</c:v>
                      </c:pt>
                      <c:pt idx="594">
                        <c:v>617</c:v>
                      </c:pt>
                      <c:pt idx="595">
                        <c:v>618</c:v>
                      </c:pt>
                      <c:pt idx="596">
                        <c:v>619</c:v>
                      </c:pt>
                      <c:pt idx="597">
                        <c:v>620</c:v>
                      </c:pt>
                      <c:pt idx="598">
                        <c:v>621</c:v>
                      </c:pt>
                      <c:pt idx="599">
                        <c:v>622</c:v>
                      </c:pt>
                      <c:pt idx="600">
                        <c:v>623</c:v>
                      </c:pt>
                      <c:pt idx="601">
                        <c:v>624</c:v>
                      </c:pt>
                      <c:pt idx="602">
                        <c:v>625</c:v>
                      </c:pt>
                      <c:pt idx="603">
                        <c:v>626</c:v>
                      </c:pt>
                      <c:pt idx="604">
                        <c:v>627</c:v>
                      </c:pt>
                      <c:pt idx="605">
                        <c:v>628</c:v>
                      </c:pt>
                      <c:pt idx="606">
                        <c:v>629</c:v>
                      </c:pt>
                      <c:pt idx="607">
                        <c:v>630</c:v>
                      </c:pt>
                      <c:pt idx="608">
                        <c:v>631</c:v>
                      </c:pt>
                      <c:pt idx="609">
                        <c:v>632</c:v>
                      </c:pt>
                      <c:pt idx="610">
                        <c:v>633</c:v>
                      </c:pt>
                      <c:pt idx="611">
                        <c:v>634</c:v>
                      </c:pt>
                      <c:pt idx="612">
                        <c:v>635</c:v>
                      </c:pt>
                      <c:pt idx="613">
                        <c:v>636</c:v>
                      </c:pt>
                      <c:pt idx="614">
                        <c:v>637</c:v>
                      </c:pt>
                      <c:pt idx="615">
                        <c:v>638</c:v>
                      </c:pt>
                      <c:pt idx="616">
                        <c:v>639</c:v>
                      </c:pt>
                      <c:pt idx="617">
                        <c:v>640</c:v>
                      </c:pt>
                      <c:pt idx="618">
                        <c:v>641</c:v>
                      </c:pt>
                      <c:pt idx="619">
                        <c:v>642</c:v>
                      </c:pt>
                      <c:pt idx="620">
                        <c:v>643</c:v>
                      </c:pt>
                      <c:pt idx="621">
                        <c:v>644</c:v>
                      </c:pt>
                      <c:pt idx="622">
                        <c:v>647</c:v>
                      </c:pt>
                      <c:pt idx="623">
                        <c:v>648</c:v>
                      </c:pt>
                      <c:pt idx="624">
                        <c:v>649</c:v>
                      </c:pt>
                      <c:pt idx="625">
                        <c:v>650</c:v>
                      </c:pt>
                      <c:pt idx="626">
                        <c:v>651</c:v>
                      </c:pt>
                      <c:pt idx="627">
                        <c:v>652</c:v>
                      </c:pt>
                      <c:pt idx="628">
                        <c:v>653</c:v>
                      </c:pt>
                      <c:pt idx="629">
                        <c:v>654</c:v>
                      </c:pt>
                      <c:pt idx="630">
                        <c:v>655</c:v>
                      </c:pt>
                      <c:pt idx="631">
                        <c:v>656</c:v>
                      </c:pt>
                      <c:pt idx="632">
                        <c:v>657</c:v>
                      </c:pt>
                      <c:pt idx="633">
                        <c:v>658</c:v>
                      </c:pt>
                      <c:pt idx="634">
                        <c:v>659</c:v>
                      </c:pt>
                      <c:pt idx="635">
                        <c:v>660</c:v>
                      </c:pt>
                      <c:pt idx="636">
                        <c:v>661</c:v>
                      </c:pt>
                      <c:pt idx="637">
                        <c:v>662</c:v>
                      </c:pt>
                      <c:pt idx="638">
                        <c:v>663</c:v>
                      </c:pt>
                      <c:pt idx="639">
                        <c:v>664</c:v>
                      </c:pt>
                      <c:pt idx="640">
                        <c:v>665</c:v>
                      </c:pt>
                      <c:pt idx="641">
                        <c:v>666</c:v>
                      </c:pt>
                      <c:pt idx="642">
                        <c:v>667</c:v>
                      </c:pt>
                      <c:pt idx="643">
                        <c:v>668</c:v>
                      </c:pt>
                      <c:pt idx="644">
                        <c:v>669</c:v>
                      </c:pt>
                      <c:pt idx="645">
                        <c:v>670</c:v>
                      </c:pt>
                      <c:pt idx="646">
                        <c:v>671</c:v>
                      </c:pt>
                      <c:pt idx="647">
                        <c:v>672</c:v>
                      </c:pt>
                      <c:pt idx="648">
                        <c:v>673</c:v>
                      </c:pt>
                      <c:pt idx="649">
                        <c:v>674</c:v>
                      </c:pt>
                      <c:pt idx="650">
                        <c:v>675</c:v>
                      </c:pt>
                      <c:pt idx="651">
                        <c:v>676</c:v>
                      </c:pt>
                      <c:pt idx="652">
                        <c:v>677</c:v>
                      </c:pt>
                      <c:pt idx="653">
                        <c:v>678</c:v>
                      </c:pt>
                      <c:pt idx="654">
                        <c:v>679</c:v>
                      </c:pt>
                      <c:pt idx="655">
                        <c:v>680</c:v>
                      </c:pt>
                      <c:pt idx="656">
                        <c:v>681</c:v>
                      </c:pt>
                      <c:pt idx="657">
                        <c:v>683</c:v>
                      </c:pt>
                      <c:pt idx="658">
                        <c:v>684</c:v>
                      </c:pt>
                      <c:pt idx="659">
                        <c:v>685</c:v>
                      </c:pt>
                      <c:pt idx="660">
                        <c:v>686</c:v>
                      </c:pt>
                      <c:pt idx="661">
                        <c:v>687</c:v>
                      </c:pt>
                      <c:pt idx="662">
                        <c:v>688</c:v>
                      </c:pt>
                      <c:pt idx="663">
                        <c:v>689</c:v>
                      </c:pt>
                      <c:pt idx="664">
                        <c:v>690</c:v>
                      </c:pt>
                      <c:pt idx="665">
                        <c:v>691</c:v>
                      </c:pt>
                      <c:pt idx="666">
                        <c:v>692</c:v>
                      </c:pt>
                      <c:pt idx="667">
                        <c:v>693</c:v>
                      </c:pt>
                      <c:pt idx="668">
                        <c:v>694</c:v>
                      </c:pt>
                      <c:pt idx="669">
                        <c:v>695</c:v>
                      </c:pt>
                      <c:pt idx="670">
                        <c:v>696</c:v>
                      </c:pt>
                      <c:pt idx="671">
                        <c:v>697</c:v>
                      </c:pt>
                      <c:pt idx="672">
                        <c:v>698</c:v>
                      </c:pt>
                      <c:pt idx="673">
                        <c:v>699</c:v>
                      </c:pt>
                      <c:pt idx="674">
                        <c:v>700</c:v>
                      </c:pt>
                      <c:pt idx="675">
                        <c:v>701</c:v>
                      </c:pt>
                      <c:pt idx="676">
                        <c:v>702</c:v>
                      </c:pt>
                      <c:pt idx="677">
                        <c:v>703</c:v>
                      </c:pt>
                      <c:pt idx="678">
                        <c:v>704</c:v>
                      </c:pt>
                      <c:pt idx="679">
                        <c:v>705</c:v>
                      </c:pt>
                      <c:pt idx="680">
                        <c:v>706</c:v>
                      </c:pt>
                      <c:pt idx="681">
                        <c:v>707</c:v>
                      </c:pt>
                      <c:pt idx="682">
                        <c:v>708</c:v>
                      </c:pt>
                      <c:pt idx="683">
                        <c:v>709</c:v>
                      </c:pt>
                      <c:pt idx="684">
                        <c:v>710</c:v>
                      </c:pt>
                      <c:pt idx="685">
                        <c:v>711</c:v>
                      </c:pt>
                      <c:pt idx="686">
                        <c:v>712</c:v>
                      </c:pt>
                      <c:pt idx="687">
                        <c:v>713</c:v>
                      </c:pt>
                      <c:pt idx="688">
                        <c:v>714</c:v>
                      </c:pt>
                      <c:pt idx="689">
                        <c:v>715</c:v>
                      </c:pt>
                      <c:pt idx="690">
                        <c:v>716</c:v>
                      </c:pt>
                      <c:pt idx="691">
                        <c:v>717</c:v>
                      </c:pt>
                      <c:pt idx="692">
                        <c:v>718</c:v>
                      </c:pt>
                      <c:pt idx="693">
                        <c:v>719</c:v>
                      </c:pt>
                      <c:pt idx="694">
                        <c:v>720</c:v>
                      </c:pt>
                      <c:pt idx="695">
                        <c:v>722</c:v>
                      </c:pt>
                      <c:pt idx="696">
                        <c:v>723</c:v>
                      </c:pt>
                      <c:pt idx="697">
                        <c:v>724</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765</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809</c:v>
                      </c:pt>
                      <c:pt idx="781">
                        <c:v>810</c:v>
                      </c:pt>
                      <c:pt idx="782">
                        <c:v>811</c:v>
                      </c:pt>
                    </c:numCache>
                  </c:numRef>
                </c:xVal>
                <c:yVal>
                  <c:numRef>
                    <c:extLst xmlns:c15="http://schemas.microsoft.com/office/drawing/2012/chart">
                      <c:ext xmlns:c15="http://schemas.microsoft.com/office/drawing/2012/chart" uri="{02D57815-91ED-43cb-92C2-25804820EDAC}">
                        <c15:formulaRef>
                          <c15:sqref>[1]CUECN!$AE$2:$AE$784</c15:sqref>
                        </c15:formulaRef>
                      </c:ext>
                    </c:extLst>
                    <c:numCache>
                      <c:formatCode>General</c:formatCode>
                      <c:ptCount val="783"/>
                      <c:pt idx="0">
                        <c:v>47.142811731843729</c:v>
                      </c:pt>
                      <c:pt idx="1">
                        <c:v>47.147384322592956</c:v>
                      </c:pt>
                      <c:pt idx="2">
                        <c:v>47.149265498509628</c:v>
                      </c:pt>
                      <c:pt idx="3">
                        <c:v>47.148952409408508</c:v>
                      </c:pt>
                      <c:pt idx="4">
                        <c:v>47.146954233268644</c:v>
                      </c:pt>
                      <c:pt idx="5">
                        <c:v>47.143789069355151</c:v>
                      </c:pt>
                      <c:pt idx="6">
                        <c:v>47.139980679968176</c:v>
                      </c:pt>
                      <c:pt idx="7">
                        <c:v>47.13605525013061</c:v>
                      </c:pt>
                      <c:pt idx="8">
                        <c:v>47.132538134715503</c:v>
                      </c:pt>
                      <c:pt idx="9">
                        <c:v>47.129950562589002</c:v>
                      </c:pt>
                      <c:pt idx="10">
                        <c:v>47.128806467300869</c:v>
                      </c:pt>
                      <c:pt idx="11">
                        <c:v>47.129609263694952</c:v>
                      </c:pt>
                      <c:pt idx="12">
                        <c:v>47.132848749535221</c:v>
                      </c:pt>
                      <c:pt idx="13">
                        <c:v>47.13899803085345</c:v>
                      </c:pt>
                      <c:pt idx="14">
                        <c:v>47.148510649221336</c:v>
                      </c:pt>
                      <c:pt idx="15">
                        <c:v>47.161817728539376</c:v>
                      </c:pt>
                      <c:pt idx="16">
                        <c:v>47.179325308217614</c:v>
                      </c:pt>
                      <c:pt idx="17">
                        <c:v>47.201411828805831</c:v>
                      </c:pt>
                      <c:pt idx="18">
                        <c:v>47.228425735217492</c:v>
                      </c:pt>
                      <c:pt idx="19">
                        <c:v>47.260683361686631</c:v>
                      </c:pt>
                      <c:pt idx="20">
                        <c:v>47.298466911508271</c:v>
                      </c:pt>
                      <c:pt idx="21">
                        <c:v>47.342022703446055</c:v>
                      </c:pt>
                      <c:pt idx="22">
                        <c:v>47.391559575451836</c:v>
                      </c:pt>
                      <c:pt idx="23">
                        <c:v>47.447247615040567</c:v>
                      </c:pt>
                      <c:pt idx="24">
                        <c:v>47.509217024305684</c:v>
                      </c:pt>
                      <c:pt idx="25">
                        <c:v>47.577557276154451</c:v>
                      </c:pt>
                      <c:pt idx="26">
                        <c:v>47.65231651689772</c:v>
                      </c:pt>
                      <c:pt idx="27">
                        <c:v>47.733501168852683</c:v>
                      </c:pt>
                      <c:pt idx="28">
                        <c:v>47.821075885119271</c:v>
                      </c:pt>
                      <c:pt idx="29">
                        <c:v>47.914963657180721</c:v>
                      </c:pt>
                      <c:pt idx="30">
                        <c:v>48.015046234463469</c:v>
                      </c:pt>
                      <c:pt idx="31">
                        <c:v>48.121164733482765</c:v>
                      </c:pt>
                      <c:pt idx="32">
                        <c:v>48.233120592705035</c:v>
                      </c:pt>
                      <c:pt idx="33">
                        <c:v>48.35067666778567</c:v>
                      </c:pt>
                      <c:pt idx="34">
                        <c:v>48.473558610401078</c:v>
                      </c:pt>
                      <c:pt idx="35">
                        <c:v>48.601456472494476</c:v>
                      </c:pt>
                      <c:pt idx="36">
                        <c:v>48.734026476403884</c:v>
                      </c:pt>
                      <c:pt idx="37">
                        <c:v>48.870893090047687</c:v>
                      </c:pt>
                      <c:pt idx="38">
                        <c:v>49.011651195114005</c:v>
                      </c:pt>
                      <c:pt idx="39">
                        <c:v>49.15586849504399</c:v>
                      </c:pt>
                      <c:pt idx="40">
                        <c:v>49.303088028521067</c:v>
                      </c:pt>
                      <c:pt idx="41">
                        <c:v>49.452830933186512</c:v>
                      </c:pt>
                      <c:pt idx="42">
                        <c:v>49.604599243400884</c:v>
                      </c:pt>
                      <c:pt idx="43">
                        <c:v>49.757878855067496</c:v>
                      </c:pt>
                      <c:pt idx="44">
                        <c:v>49.912142589831241</c:v>
                      </c:pt>
                      <c:pt idx="45">
                        <c:v>50.066853290370673</c:v>
                      </c:pt>
                      <c:pt idx="46">
                        <c:v>50.221467078013831</c:v>
                      </c:pt>
                      <c:pt idx="47">
                        <c:v>50.375436553533945</c:v>
                      </c:pt>
                      <c:pt idx="48">
                        <c:v>50.528214081721359</c:v>
                      </c:pt>
                      <c:pt idx="49">
                        <c:v>50.679255020183895</c:v>
                      </c:pt>
                      <c:pt idx="50">
                        <c:v>50.82802103280148</c:v>
                      </c:pt>
                      <c:pt idx="51">
                        <c:v>50.973983268350828</c:v>
                      </c:pt>
                      <c:pt idx="52">
                        <c:v>51.116625535022983</c:v>
                      </c:pt>
                      <c:pt idx="53">
                        <c:v>51.255447401879337</c:v>
                      </c:pt>
                      <c:pt idx="54">
                        <c:v>51.389967158726662</c:v>
                      </c:pt>
                      <c:pt idx="55">
                        <c:v>51.51972476643909</c:v>
                      </c:pt>
                      <c:pt idx="56">
                        <c:v>51.6442845804089</c:v>
                      </c:pt>
                      <c:pt idx="57">
                        <c:v>51.763237990565543</c:v>
                      </c:pt>
                      <c:pt idx="58">
                        <c:v>51.876205842259914</c:v>
                      </c:pt>
                      <c:pt idx="59">
                        <c:v>51.982840783261103</c:v>
                      </c:pt>
                      <c:pt idx="60">
                        <c:v>52.082829323152986</c:v>
                      </c:pt>
                      <c:pt idx="61">
                        <c:v>52.175893742538399</c:v>
                      </c:pt>
                      <c:pt idx="62">
                        <c:v>52.261793790656419</c:v>
                      </c:pt>
                      <c:pt idx="63">
                        <c:v>52.340328111282219</c:v>
                      </c:pt>
                      <c:pt idx="64">
                        <c:v>52.411335538105213</c:v>
                      </c:pt>
                      <c:pt idx="65">
                        <c:v>52.47469605215953</c:v>
                      </c:pt>
                      <c:pt idx="66">
                        <c:v>52.530331545302907</c:v>
                      </c:pt>
                      <c:pt idx="67">
                        <c:v>52.578206335199766</c:v>
                      </c:pt>
                      <c:pt idx="68">
                        <c:v>52.618327378749484</c:v>
                      </c:pt>
                      <c:pt idx="69">
                        <c:v>52.650744332405367</c:v>
                      </c:pt>
                      <c:pt idx="70">
                        <c:v>52.675549259343533</c:v>
                      </c:pt>
                      <c:pt idx="71">
                        <c:v>52.692876144954504</c:v>
                      </c:pt>
                      <c:pt idx="72">
                        <c:v>52.702900103635692</c:v>
                      </c:pt>
                      <c:pt idx="73">
                        <c:v>52.705836441349923</c:v>
                      </c:pt>
                      <c:pt idx="74">
                        <c:v>52.701939379876052</c:v>
                      </c:pt>
                      <c:pt idx="75">
                        <c:v>52.691500600102515</c:v>
                      </c:pt>
                      <c:pt idx="76">
                        <c:v>52.674847563096215</c:v>
                      </c:pt>
                      <c:pt idx="77">
                        <c:v>52.652341569007682</c:v>
                      </c:pt>
                      <c:pt idx="78">
                        <c:v>52.624375715142577</c:v>
                      </c:pt>
                      <c:pt idx="79">
                        <c:v>52.591372565730467</c:v>
                      </c:pt>
                      <c:pt idx="80">
                        <c:v>52.553781707047634</c:v>
                      </c:pt>
                      <c:pt idx="81">
                        <c:v>52.512077082595248</c:v>
                      </c:pt>
                      <c:pt idx="82">
                        <c:v>52.466754283990809</c:v>
                      </c:pt>
                      <c:pt idx="83">
                        <c:v>52.418327614092682</c:v>
                      </c:pt>
                      <c:pt idx="84">
                        <c:v>52.367327089642352</c:v>
                      </c:pt>
                      <c:pt idx="85">
                        <c:v>52.314295351369019</c:v>
                      </c:pt>
                      <c:pt idx="86">
                        <c:v>52.259784450054042</c:v>
                      </c:pt>
                      <c:pt idx="87">
                        <c:v>52.204352677495827</c:v>
                      </c:pt>
                      <c:pt idx="88">
                        <c:v>52.148561261644126</c:v>
                      </c:pt>
                      <c:pt idx="89">
                        <c:v>52.092971105387257</c:v>
                      </c:pt>
                      <c:pt idx="90">
                        <c:v>52.038139468572297</c:v>
                      </c:pt>
                      <c:pt idx="91">
                        <c:v>51.984616772819237</c:v>
                      </c:pt>
                      <c:pt idx="92">
                        <c:v>51.932943348552335</c:v>
                      </c:pt>
                      <c:pt idx="93">
                        <c:v>51.883646293419545</c:v>
                      </c:pt>
                      <c:pt idx="94">
                        <c:v>51.837236410902513</c:v>
                      </c:pt>
                      <c:pt idx="95">
                        <c:v>51.79420519743973</c:v>
                      </c:pt>
                      <c:pt idx="96">
                        <c:v>51.755022045795343</c:v>
                      </c:pt>
                      <c:pt idx="97">
                        <c:v>51.720131481710048</c:v>
                      </c:pt>
                      <c:pt idx="98">
                        <c:v>51.689950610072806</c:v>
                      </c:pt>
                      <c:pt idx="99">
                        <c:v>51.664866665956879</c:v>
                      </c:pt>
                      <c:pt idx="100">
                        <c:v>51.645234844876811</c:v>
                      </c:pt>
                      <c:pt idx="101">
                        <c:v>51.631376225550376</c:v>
                      </c:pt>
                      <c:pt idx="102">
                        <c:v>51.623575947297205</c:v>
                      </c:pt>
                      <c:pt idx="103">
                        <c:v>51.622081602981019</c:v>
                      </c:pt>
                      <c:pt idx="104">
                        <c:v>51.627101807112581</c:v>
                      </c:pt>
                      <c:pt idx="105">
                        <c:v>51.638805097382573</c:v>
                      </c:pt>
                      <c:pt idx="106">
                        <c:v>51.657318976497152</c:v>
                      </c:pt>
                      <c:pt idx="107">
                        <c:v>51.682729259750296</c:v>
                      </c:pt>
                      <c:pt idx="108">
                        <c:v>51.715079612296876</c:v>
                      </c:pt>
                      <c:pt idx="109">
                        <c:v>51.754371438596159</c:v>
                      </c:pt>
                      <c:pt idx="110">
                        <c:v>51.800563924986214</c:v>
                      </c:pt>
                      <c:pt idx="111">
                        <c:v>51.853574384834872</c:v>
                      </c:pt>
                      <c:pt idx="112">
                        <c:v>51.913278854202375</c:v>
                      </c:pt>
                      <c:pt idx="113">
                        <c:v>51.979512884450628</c:v>
                      </c:pt>
                      <c:pt idx="114">
                        <c:v>52.052072676757497</c:v>
                      </c:pt>
                      <c:pt idx="115">
                        <c:v>52.130716352046463</c:v>
                      </c:pt>
                      <c:pt idx="116">
                        <c:v>52.215165508433834</c:v>
                      </c:pt>
                      <c:pt idx="117">
                        <c:v>52.305106936934429</c:v>
                      </c:pt>
                      <c:pt idx="118">
                        <c:v>52.400194644860676</c:v>
                      </c:pt>
                      <c:pt idx="119">
                        <c:v>52.500051975107738</c:v>
                      </c:pt>
                      <c:pt idx="120">
                        <c:v>52.60427395834558</c:v>
                      </c:pt>
                      <c:pt idx="121">
                        <c:v>52.7124298340444</c:v>
                      </c:pt>
                      <c:pt idx="122">
                        <c:v>52.824065675250374</c:v>
                      </c:pt>
                      <c:pt idx="123">
                        <c:v>52.938707251108866</c:v>
                      </c:pt>
                      <c:pt idx="124">
                        <c:v>53.055862910308633</c:v>
                      </c:pt>
                      <c:pt idx="125">
                        <c:v>53.17502662789753</c:v>
                      </c:pt>
                      <c:pt idx="126">
                        <c:v>53.29568107730195</c:v>
                      </c:pt>
                      <c:pt idx="127">
                        <c:v>53.417300868873646</c:v>
                      </c:pt>
                      <c:pt idx="128">
                        <c:v>53.539355735889458</c:v>
                      </c:pt>
                      <c:pt idx="129">
                        <c:v>53.661313798646709</c:v>
                      </c:pt>
                      <c:pt idx="130">
                        <c:v>53.782644837129546</c:v>
                      </c:pt>
                      <c:pt idx="131">
                        <c:v>53.902823502670934</c:v>
                      </c:pt>
                      <c:pt idx="132">
                        <c:v>54.021332599101783</c:v>
                      </c:pt>
                      <c:pt idx="133">
                        <c:v>54.137666214062136</c:v>
                      </c:pt>
                      <c:pt idx="134">
                        <c:v>54.25133284144858</c:v>
                      </c:pt>
                      <c:pt idx="135">
                        <c:v>54.361858356384815</c:v>
                      </c:pt>
                      <c:pt idx="136">
                        <c:v>54.468788984627103</c:v>
                      </c:pt>
                      <c:pt idx="137">
                        <c:v>54.571694048948807</c:v>
                      </c:pt>
                      <c:pt idx="138">
                        <c:v>54.670168625785578</c:v>
                      </c:pt>
                      <c:pt idx="139">
                        <c:v>54.763836046259911</c:v>
                      </c:pt>
                      <c:pt idx="140">
                        <c:v>54.852350176636264</c:v>
                      </c:pt>
                      <c:pt idx="141">
                        <c:v>54.935397614279736</c:v>
                      </c:pt>
                      <c:pt idx="142">
                        <c:v>55.012699586296527</c:v>
                      </c:pt>
                      <c:pt idx="143">
                        <c:v>55.084013689216299</c:v>
                      </c:pt>
                      <c:pt idx="144">
                        <c:v>55.149135409328302</c:v>
                      </c:pt>
                      <c:pt idx="145">
                        <c:v>55.207899364596855</c:v>
                      </c:pt>
                      <c:pt idx="146">
                        <c:v>55.260180410450054</c:v>
                      </c:pt>
                      <c:pt idx="147">
                        <c:v>55.305894403149779</c:v>
                      </c:pt>
                      <c:pt idx="148">
                        <c:v>55.344998775903051</c:v>
                      </c:pt>
                      <c:pt idx="149">
                        <c:v>55.377492804355839</c:v>
                      </c:pt>
                      <c:pt idx="150">
                        <c:v>55.403417719611319</c:v>
                      </c:pt>
                      <c:pt idx="151">
                        <c:v>55.422856468426787</c:v>
                      </c:pt>
                      <c:pt idx="152">
                        <c:v>55.435933271758223</c:v>
                      </c:pt>
                      <c:pt idx="153">
                        <c:v>55.442812934327847</c:v>
                      </c:pt>
                      <c:pt idx="154">
                        <c:v>55.443699859382171</c:v>
                      </c:pt>
                      <c:pt idx="155">
                        <c:v>55.438836924274227</c:v>
                      </c:pt>
                      <c:pt idx="156">
                        <c:v>55.428504023935915</c:v>
                      </c:pt>
                      <c:pt idx="157">
                        <c:v>55.413016450697434</c:v>
                      </c:pt>
                      <c:pt idx="158">
                        <c:v>55.392723000250086</c:v>
                      </c:pt>
                      <c:pt idx="159">
                        <c:v>55.368003974830266</c:v>
                      </c:pt>
                      <c:pt idx="160">
                        <c:v>55.339268895916916</c:v>
                      </c:pt>
                      <c:pt idx="161">
                        <c:v>55.306954089876811</c:v>
                      </c:pt>
                      <c:pt idx="162">
                        <c:v>55.271520111052034</c:v>
                      </c:pt>
                      <c:pt idx="163">
                        <c:v>55.233448967759188</c:v>
                      </c:pt>
                      <c:pt idx="164">
                        <c:v>55.193241317550566</c:v>
                      </c:pt>
                      <c:pt idx="165">
                        <c:v>55.151413448872376</c:v>
                      </c:pt>
                      <c:pt idx="166">
                        <c:v>55.10849422693542</c:v>
                      </c:pt>
                      <c:pt idx="167">
                        <c:v>55.065021902188754</c:v>
                      </c:pt>
                      <c:pt idx="168">
                        <c:v>55.021540960251414</c:v>
                      </c:pt>
                      <c:pt idx="169">
                        <c:v>54.978598832509093</c:v>
                      </c:pt>
                      <c:pt idx="170">
                        <c:v>54.936742636819119</c:v>
                      </c:pt>
                      <c:pt idx="171">
                        <c:v>54.896515917888095</c:v>
                      </c:pt>
                      <c:pt idx="172">
                        <c:v>54.858455356889309</c:v>
                      </c:pt>
                      <c:pt idx="173">
                        <c:v>54.823087619773979</c:v>
                      </c:pt>
                      <c:pt idx="174">
                        <c:v>54.790926163499428</c:v>
                      </c:pt>
                      <c:pt idx="175">
                        <c:v>54.762468179052981</c:v>
                      </c:pt>
                      <c:pt idx="176">
                        <c:v>54.738191569691267</c:v>
                      </c:pt>
                      <c:pt idx="177">
                        <c:v>54.718552142247148</c:v>
                      </c:pt>
                      <c:pt idx="178">
                        <c:v>54.703980828680095</c:v>
                      </c:pt>
                      <c:pt idx="179">
                        <c:v>54.694881104269022</c:v>
                      </c:pt>
                      <c:pt idx="180">
                        <c:v>54.691626567969394</c:v>
                      </c:pt>
                      <c:pt idx="181">
                        <c:v>54.694558649487519</c:v>
                      </c:pt>
                      <c:pt idx="182">
                        <c:v>54.703984606569414</c:v>
                      </c:pt>
                      <c:pt idx="183">
                        <c:v>54.720175624863444</c:v>
                      </c:pt>
                      <c:pt idx="184">
                        <c:v>54.743365191506072</c:v>
                      </c:pt>
                      <c:pt idx="185">
                        <c:v>54.773747632301642</c:v>
                      </c:pt>
                      <c:pt idx="186">
                        <c:v>54.811476981030658</c:v>
                      </c:pt>
                      <c:pt idx="187">
                        <c:v>54.856665988033058</c:v>
                      </c:pt>
                      <c:pt idx="188">
                        <c:v>54.909385423782226</c:v>
                      </c:pt>
                      <c:pt idx="189">
                        <c:v>54.96966363170074</c:v>
                      </c:pt>
                      <c:pt idx="190">
                        <c:v>55.03748628297862</c:v>
                      </c:pt>
                      <c:pt idx="191">
                        <c:v>55.112796484647369</c:v>
                      </c:pt>
                      <c:pt idx="192">
                        <c:v>55.195495040649817</c:v>
                      </c:pt>
                      <c:pt idx="193">
                        <c:v>55.285441024131558</c:v>
                      </c:pt>
                      <c:pt idx="194">
                        <c:v>55.382452537678759</c:v>
                      </c:pt>
                      <c:pt idx="195">
                        <c:v>55.486307816743711</c:v>
                      </c:pt>
                      <c:pt idx="196">
                        <c:v>55.596746470045325</c:v>
                      </c:pt>
                      <c:pt idx="197">
                        <c:v>55.713470999315241</c:v>
                      </c:pt>
                      <c:pt idx="198">
                        <c:v>55.836148539388162</c:v>
                      </c:pt>
                      <c:pt idx="199">
                        <c:v>55.964412758317842</c:v>
                      </c:pt>
                      <c:pt idx="200">
                        <c:v>56.097866055944309</c:v>
                      </c:pt>
                      <c:pt idx="201">
                        <c:v>56.236081848151166</c:v>
                      </c:pt>
                      <c:pt idx="202">
                        <c:v>56.378607082941564</c:v>
                      </c:pt>
                      <c:pt idx="203">
                        <c:v>56.52496485343454</c:v>
                      </c:pt>
                      <c:pt idx="204">
                        <c:v>56.674657251944772</c:v>
                      </c:pt>
                      <c:pt idx="205">
                        <c:v>56.827168248465775</c:v>
                      </c:pt>
                      <c:pt idx="206">
                        <c:v>56.981966726133045</c:v>
                      </c:pt>
                      <c:pt idx="207">
                        <c:v>57.138509605604085</c:v>
                      </c:pt>
                      <c:pt idx="208">
                        <c:v>57.296244989761178</c:v>
                      </c:pt>
                      <c:pt idx="209">
                        <c:v>57.454615459722703</c:v>
                      </c:pt>
                      <c:pt idx="210">
                        <c:v>57.613061302842688</c:v>
                      </c:pt>
                      <c:pt idx="211">
                        <c:v>57.771023803187447</c:v>
                      </c:pt>
                      <c:pt idx="212">
                        <c:v>57.92794852490443</c:v>
                      </c:pt>
                      <c:pt idx="213">
                        <c:v>58.083288518941551</c:v>
                      </c:pt>
                      <c:pt idx="214">
                        <c:v>58.236507583735637</c:v>
                      </c:pt>
                      <c:pt idx="215">
                        <c:v>58.387083360764606</c:v>
                      </c:pt>
                      <c:pt idx="216">
                        <c:v>58.534510406248558</c:v>
                      </c:pt>
                      <c:pt idx="217">
                        <c:v>58.67830310078741</c:v>
                      </c:pt>
                      <c:pt idx="218">
                        <c:v>58.817998539333956</c:v>
                      </c:pt>
                      <c:pt idx="219">
                        <c:v>58.953159184618208</c:v>
                      </c:pt>
                      <c:pt idx="220">
                        <c:v>59.083375417956226</c:v>
                      </c:pt>
                      <c:pt idx="221">
                        <c:v>59.208267922290837</c:v>
                      </c:pt>
                      <c:pt idx="222">
                        <c:v>59.327489833315845</c:v>
                      </c:pt>
                      <c:pt idx="223">
                        <c:v>59.440728795624679</c:v>
                      </c:pt>
                      <c:pt idx="224">
                        <c:v>59.547708711991362</c:v>
                      </c:pt>
                      <c:pt idx="225">
                        <c:v>59.648191335130548</c:v>
                      </c:pt>
                      <c:pt idx="226">
                        <c:v>59.741977572584879</c:v>
                      </c:pt>
                      <c:pt idx="227">
                        <c:v>59.828908656746506</c:v>
                      </c:pt>
                      <c:pt idx="228">
                        <c:v>59.908866973425042</c:v>
                      </c:pt>
                      <c:pt idx="229">
                        <c:v>59.98177669381969</c:v>
                      </c:pt>
                      <c:pt idx="230">
                        <c:v>60.047604156229021</c:v>
                      </c:pt>
                      <c:pt idx="231">
                        <c:v>60.106357945330146</c:v>
                      </c:pt>
                      <c:pt idx="232">
                        <c:v>60.158088818369329</c:v>
                      </c:pt>
                      <c:pt idx="233">
                        <c:v>60.240892961983427</c:v>
                      </c:pt>
                      <c:pt idx="234">
                        <c:v>60.272273710067815</c:v>
                      </c:pt>
                      <c:pt idx="235">
                        <c:v>60.297244512623607</c:v>
                      </c:pt>
                      <c:pt idx="236">
                        <c:v>60.316056108565832</c:v>
                      </c:pt>
                      <c:pt idx="237">
                        <c:v>60.328995414283767</c:v>
                      </c:pt>
                      <c:pt idx="238">
                        <c:v>60.336383735253996</c:v>
                      </c:pt>
                      <c:pt idx="239">
                        <c:v>60.33857472227664</c:v>
                      </c:pt>
                      <c:pt idx="240">
                        <c:v>60.335952234382241</c:v>
                      </c:pt>
                      <c:pt idx="241">
                        <c:v>60.328927921613506</c:v>
                      </c:pt>
                      <c:pt idx="242">
                        <c:v>60.317938701963868</c:v>
                      </c:pt>
                      <c:pt idx="243">
                        <c:v>60.303444027746956</c:v>
                      </c:pt>
                      <c:pt idx="244">
                        <c:v>60.28592311757221</c:v>
                      </c:pt>
                      <c:pt idx="245">
                        <c:v>60.265871970905174</c:v>
                      </c:pt>
                      <c:pt idx="246">
                        <c:v>60.24380033289394</c:v>
                      </c:pt>
                      <c:pt idx="247">
                        <c:v>60.220228577739384</c:v>
                      </c:pt>
                      <c:pt idx="248">
                        <c:v>60.19568447937381</c:v>
                      </c:pt>
                      <c:pt idx="249">
                        <c:v>60.170700038587547</c:v>
                      </c:pt>
                      <c:pt idx="250">
                        <c:v>60.145808186002888</c:v>
                      </c:pt>
                      <c:pt idx="251">
                        <c:v>60.121539540439173</c:v>
                      </c:pt>
                      <c:pt idx="252">
                        <c:v>60.098419122239399</c:v>
                      </c:pt>
                      <c:pt idx="253">
                        <c:v>60.076963201038893</c:v>
                      </c:pt>
                      <c:pt idx="254">
                        <c:v>60.057676097249768</c:v>
                      </c:pt>
                      <c:pt idx="255">
                        <c:v>60.04104710621268</c:v>
                      </c:pt>
                      <c:pt idx="256">
                        <c:v>60.027547513531999</c:v>
                      </c:pt>
                      <c:pt idx="257">
                        <c:v>60.017627669563822</c:v>
                      </c:pt>
                      <c:pt idx="258">
                        <c:v>60.011714290372623</c:v>
                      </c:pt>
                      <c:pt idx="259">
                        <c:v>60.010207801714458</c:v>
                      </c:pt>
                      <c:pt idx="260">
                        <c:v>60.013479901747864</c:v>
                      </c:pt>
                      <c:pt idx="261">
                        <c:v>60.021871237223188</c:v>
                      </c:pt>
                      <c:pt idx="262">
                        <c:v>60.035689366861433</c:v>
                      </c:pt>
                      <c:pt idx="263">
                        <c:v>60.055206824513235</c:v>
                      </c:pt>
                      <c:pt idx="264">
                        <c:v>60.08065944349152</c:v>
                      </c:pt>
                      <c:pt idx="265">
                        <c:v>60.112244902207095</c:v>
                      </c:pt>
                      <c:pt idx="266">
                        <c:v>60.150121449910763</c:v>
                      </c:pt>
                      <c:pt idx="267">
                        <c:v>60.194406969967623</c:v>
                      </c:pt>
                      <c:pt idx="268">
                        <c:v>60.245178186666585</c:v>
                      </c:pt>
                      <c:pt idx="269">
                        <c:v>60.302470180109815</c:v>
                      </c:pt>
                      <c:pt idx="270">
                        <c:v>60.366276092240902</c:v>
                      </c:pt>
                      <c:pt idx="271">
                        <c:v>60.436547185566575</c:v>
                      </c:pt>
                      <c:pt idx="272">
                        <c:v>60.513193054613502</c:v>
                      </c:pt>
                      <c:pt idx="273">
                        <c:v>60.596082138648057</c:v>
                      </c:pt>
                      <c:pt idx="274">
                        <c:v>60.685042482681851</c:v>
                      </c:pt>
                      <c:pt idx="275">
                        <c:v>60.779862692299176</c:v>
                      </c:pt>
                      <c:pt idx="276">
                        <c:v>60.880293226381831</c:v>
                      </c:pt>
                      <c:pt idx="277">
                        <c:v>60.986047820382097</c:v>
                      </c:pt>
                      <c:pt idx="278">
                        <c:v>61.096805181413323</c:v>
                      </c:pt>
                      <c:pt idx="279">
                        <c:v>61.212210895099389</c:v>
                      </c:pt>
                      <c:pt idx="280">
                        <c:v>61.331879482855271</c:v>
                      </c:pt>
                      <c:pt idx="281">
                        <c:v>61.455396747070523</c:v>
                      </c:pt>
                      <c:pt idx="282">
                        <c:v>61.582322190541269</c:v>
                      </c:pt>
                      <c:pt idx="283">
                        <c:v>61.712191655452735</c:v>
                      </c:pt>
                      <c:pt idx="284">
                        <c:v>61.844520046257756</c:v>
                      </c:pt>
                      <c:pt idx="285">
                        <c:v>61.97880427993411</c:v>
                      </c:pt>
                      <c:pt idx="286">
                        <c:v>62.114526246340617</c:v>
                      </c:pt>
                      <c:pt idx="287">
                        <c:v>62.251155910730517</c:v>
                      </c:pt>
                      <c:pt idx="288">
                        <c:v>62.388154489929043</c:v>
                      </c:pt>
                      <c:pt idx="289">
                        <c:v>62.524977633238535</c:v>
                      </c:pt>
                      <c:pt idx="290">
                        <c:v>62.661078738806857</c:v>
                      </c:pt>
                      <c:pt idx="291">
                        <c:v>62.795912185980143</c:v>
                      </c:pt>
                      <c:pt idx="292">
                        <c:v>62.928936624064363</c:v>
                      </c:pt>
                      <c:pt idx="293">
                        <c:v>63.059618177940358</c:v>
                      </c:pt>
                      <c:pt idx="294">
                        <c:v>63.187433711113727</c:v>
                      </c:pt>
                      <c:pt idx="295">
                        <c:v>63.311873927034448</c:v>
                      </c:pt>
                      <c:pt idx="296">
                        <c:v>63.432446439889112</c:v>
                      </c:pt>
                      <c:pt idx="297">
                        <c:v>63.548678746549193</c:v>
                      </c:pt>
                      <c:pt idx="298">
                        <c:v>63.66012103194862</c:v>
                      </c:pt>
                      <c:pt idx="299">
                        <c:v>63.766348940860311</c:v>
                      </c:pt>
                      <c:pt idx="300">
                        <c:v>63.866966099839459</c:v>
                      </c:pt>
                      <c:pt idx="301">
                        <c:v>63.961606533996289</c:v>
                      </c:pt>
                      <c:pt idx="302">
                        <c:v>64.049936844248421</c:v>
                      </c:pt>
                      <c:pt idx="303">
                        <c:v>64.131658291775651</c:v>
                      </c:pt>
                      <c:pt idx="304">
                        <c:v>64.206508577552185</c:v>
                      </c:pt>
                      <c:pt idx="305">
                        <c:v>64.274263456056772</c:v>
                      </c:pt>
                      <c:pt idx="306">
                        <c:v>64.334738123550679</c:v>
                      </c:pt>
                      <c:pt idx="307">
                        <c:v>64.387788322661748</c:v>
                      </c:pt>
                      <c:pt idx="308">
                        <c:v>64.433311306409465</c:v>
                      </c:pt>
                      <c:pt idx="309">
                        <c:v>64.471246456244344</c:v>
                      </c:pt>
                      <c:pt idx="310">
                        <c:v>64.501575710145715</c:v>
                      </c:pt>
                      <c:pt idx="311">
                        <c:v>64.524323678316094</c:v>
                      </c:pt>
                      <c:pt idx="312">
                        <c:v>64.539557605519903</c:v>
                      </c:pt>
                      <c:pt idx="313">
                        <c:v>64.547386980628517</c:v>
                      </c:pt>
                      <c:pt idx="314">
                        <c:v>64.547962945445619</c:v>
                      </c:pt>
                      <c:pt idx="315">
                        <c:v>64.541477456385792</c:v>
                      </c:pt>
                      <c:pt idx="316">
                        <c:v>64.528162154056631</c:v>
                      </c:pt>
                      <c:pt idx="317">
                        <c:v>64.508287097242629</c:v>
                      </c:pt>
                      <c:pt idx="318">
                        <c:v>64.482159169197459</c:v>
                      </c:pt>
                      <c:pt idx="319">
                        <c:v>64.450120325512671</c:v>
                      </c:pt>
                      <c:pt idx="320">
                        <c:v>64.41254557413636</c:v>
                      </c:pt>
                      <c:pt idx="321">
                        <c:v>64.369840859358519</c:v>
                      </c:pt>
                      <c:pt idx="322">
                        <c:v>64.322440662751518</c:v>
                      </c:pt>
                      <c:pt idx="323">
                        <c:v>64.270805485147577</c:v>
                      </c:pt>
                      <c:pt idx="324">
                        <c:v>64.215419174746543</c:v>
                      </c:pt>
                      <c:pt idx="325">
                        <c:v>64.156786067365204</c:v>
                      </c:pt>
                      <c:pt idx="326">
                        <c:v>64.09542810566461</c:v>
                      </c:pt>
                      <c:pt idx="327">
                        <c:v>64.031881754913996</c:v>
                      </c:pt>
                      <c:pt idx="328">
                        <c:v>63.966694893468535</c:v>
                      </c:pt>
                      <c:pt idx="329">
                        <c:v>63.900423576646837</c:v>
                      </c:pt>
                      <c:pt idx="330">
                        <c:v>63.833628853092208</c:v>
                      </c:pt>
                      <c:pt idx="331">
                        <c:v>63.766873452984392</c:v>
                      </c:pt>
                      <c:pt idx="332">
                        <c:v>63.700718517636254</c:v>
                      </c:pt>
                      <c:pt idx="333">
                        <c:v>63.635720340060317</c:v>
                      </c:pt>
                      <c:pt idx="334">
                        <c:v>63.572427086022991</c:v>
                      </c:pt>
                      <c:pt idx="335">
                        <c:v>63.511375664921722</c:v>
                      </c:pt>
                      <c:pt idx="336">
                        <c:v>63.453088569520297</c:v>
                      </c:pt>
                      <c:pt idx="337">
                        <c:v>63.398070863164932</c:v>
                      </c:pt>
                      <c:pt idx="338">
                        <c:v>63.346807212579364</c:v>
                      </c:pt>
                      <c:pt idx="339">
                        <c:v>63.299759143704172</c:v>
                      </c:pt>
                      <c:pt idx="340">
                        <c:v>63.257362337308429</c:v>
                      </c:pt>
                      <c:pt idx="341">
                        <c:v>63.220024130264854</c:v>
                      </c:pt>
                      <c:pt idx="342">
                        <c:v>63.188121187446441</c:v>
                      </c:pt>
                      <c:pt idx="343">
                        <c:v>63.161997308181633</c:v>
                      </c:pt>
                      <c:pt idx="344">
                        <c:v>63.141961530098826</c:v>
                      </c:pt>
                      <c:pt idx="345">
                        <c:v>63.128286342010107</c:v>
                      </c:pt>
                      <c:pt idx="346">
                        <c:v>63.121206166231559</c:v>
                      </c:pt>
                      <c:pt idx="347">
                        <c:v>63.12091606942387</c:v>
                      </c:pt>
                      <c:pt idx="348">
                        <c:v>63.127570659668912</c:v>
                      </c:pt>
                      <c:pt idx="349">
                        <c:v>63.141283326083524</c:v>
                      </c:pt>
                      <c:pt idx="350">
                        <c:v>63.162125625819598</c:v>
                      </c:pt>
                      <c:pt idx="351">
                        <c:v>63.190126981818445</c:v>
                      </c:pt>
                      <c:pt idx="352">
                        <c:v>63.225274573186859</c:v>
                      </c:pt>
                      <c:pt idx="353">
                        <c:v>63.267513578549213</c:v>
                      </c:pt>
                      <c:pt idx="354">
                        <c:v>63.316747571216126</c:v>
                      </c:pt>
                      <c:pt idx="355">
                        <c:v>63.372839213502559</c:v>
                      </c:pt>
                      <c:pt idx="356">
                        <c:v>63.435611196036987</c:v>
                      </c:pt>
                      <c:pt idx="357">
                        <c:v>63.50484736643682</c:v>
                      </c:pt>
                      <c:pt idx="358">
                        <c:v>63.580294190291845</c:v>
                      </c:pt>
                      <c:pt idx="359">
                        <c:v>63.661662336008192</c:v>
                      </c:pt>
                      <c:pt idx="360">
                        <c:v>63.748628533724208</c:v>
                      </c:pt>
                      <c:pt idx="361">
                        <c:v>63.840837577228868</c:v>
                      </c:pt>
                      <c:pt idx="362">
                        <c:v>63.937904616598331</c:v>
                      </c:pt>
                      <c:pt idx="363">
                        <c:v>64.039417528124744</c:v>
                      </c:pt>
                      <c:pt idx="364">
                        <c:v>64.144939497050061</c:v>
                      </c:pt>
                      <c:pt idx="365">
                        <c:v>64.254011747643858</c:v>
                      </c:pt>
                      <c:pt idx="366">
                        <c:v>64.366156354281586</c:v>
                      </c:pt>
                      <c:pt idx="367">
                        <c:v>64.480879266396414</c:v>
                      </c:pt>
                      <c:pt idx="368">
                        <c:v>64.597673329496089</c:v>
                      </c:pt>
                      <c:pt idx="369">
                        <c:v>64.716021443861536</c:v>
                      </c:pt>
                      <c:pt idx="370">
                        <c:v>64.835399722079003</c:v>
                      </c:pt>
                      <c:pt idx="371">
                        <c:v>64.95528078620589</c:v>
                      </c:pt>
                      <c:pt idx="372">
                        <c:v>65.07513698513344</c:v>
                      </c:pt>
                      <c:pt idx="373">
                        <c:v>65.194443662588398</c:v>
                      </c:pt>
                      <c:pt idx="374">
                        <c:v>65.429344208274827</c:v>
                      </c:pt>
                      <c:pt idx="375">
                        <c:v>65.543932668791058</c:v>
                      </c:pt>
                      <c:pt idx="376">
                        <c:v>65.655967022191419</c:v>
                      </c:pt>
                      <c:pt idx="377">
                        <c:v>65.764985129108297</c:v>
                      </c:pt>
                      <c:pt idx="378">
                        <c:v>65.87054629544626</c:v>
                      </c:pt>
                      <c:pt idx="379">
                        <c:v>65.972234061559718</c:v>
                      </c:pt>
                      <c:pt idx="380">
                        <c:v>66.069658745146128</c:v>
                      </c:pt>
                      <c:pt idx="381">
                        <c:v>66.162459872336981</c:v>
                      </c:pt>
                      <c:pt idx="382">
                        <c:v>66.250308432438104</c:v>
                      </c:pt>
                      <c:pt idx="383">
                        <c:v>66.332908892827305</c:v>
                      </c:pt>
                      <c:pt idx="384">
                        <c:v>66.410001111653486</c:v>
                      </c:pt>
                      <c:pt idx="385">
                        <c:v>66.481361937192446</c:v>
                      </c:pt>
                      <c:pt idx="386">
                        <c:v>66.546806643992383</c:v>
                      </c:pt>
                      <c:pt idx="387">
                        <c:v>66.60619007727793</c:v>
                      </c:pt>
                      <c:pt idx="388">
                        <c:v>66.659407658470059</c:v>
                      </c:pt>
                      <c:pt idx="389">
                        <c:v>66.706396046109049</c:v>
                      </c:pt>
                      <c:pt idx="390">
                        <c:v>66.747133597932773</c:v>
                      </c:pt>
                      <c:pt idx="391">
                        <c:v>66.781640581352463</c:v>
                      </c:pt>
                      <c:pt idx="392">
                        <c:v>66.809979081074445</c:v>
                      </c:pt>
                      <c:pt idx="393">
                        <c:v>66.832252754131787</c:v>
                      </c:pt>
                      <c:pt idx="394">
                        <c:v>66.848606234100401</c:v>
                      </c:pt>
                      <c:pt idx="395">
                        <c:v>66.86433102908731</c:v>
                      </c:pt>
                      <c:pt idx="396">
                        <c:v>66.86418809641232</c:v>
                      </c:pt>
                      <c:pt idx="397">
                        <c:v>66.849380605475858</c:v>
                      </c:pt>
                      <c:pt idx="398">
                        <c:v>66.83541425263131</c:v>
                      </c:pt>
                      <c:pt idx="399">
                        <c:v>66.817590586334646</c:v>
                      </c:pt>
                      <c:pt idx="400">
                        <c:v>66.796333787049051</c:v>
                      </c:pt>
                      <c:pt idx="401">
                        <c:v>66.772093735995995</c:v>
                      </c:pt>
                      <c:pt idx="402">
                        <c:v>66.745343382806567</c:v>
                      </c:pt>
                      <c:pt idx="403">
                        <c:v>66.716575912505803</c:v>
                      </c:pt>
                      <c:pt idx="404">
                        <c:v>66.686301888509107</c:v>
                      </c:pt>
                      <c:pt idx="405">
                        <c:v>66.655046189053451</c:v>
                      </c:pt>
                      <c:pt idx="406">
                        <c:v>66.623344905125791</c:v>
                      </c:pt>
                      <c:pt idx="407">
                        <c:v>66.591742168481389</c:v>
                      </c:pt>
                      <c:pt idx="408">
                        <c:v>66.560786878764873</c:v>
                      </c:pt>
                      <c:pt idx="409">
                        <c:v>66.531029499052991</c:v>
                      </c:pt>
                      <c:pt idx="410">
                        <c:v>66.503018739327899</c:v>
                      </c:pt>
                      <c:pt idx="411">
                        <c:v>66.477298297464117</c:v>
                      </c:pt>
                      <c:pt idx="412">
                        <c:v>66.454403627268618</c:v>
                      </c:pt>
                      <c:pt idx="413">
                        <c:v>66.434858702952724</c:v>
                      </c:pt>
                      <c:pt idx="414">
                        <c:v>66.419172949138485</c:v>
                      </c:pt>
                      <c:pt idx="415">
                        <c:v>66.400082947186633</c:v>
                      </c:pt>
                      <c:pt idx="416">
                        <c:v>66.404532102703399</c:v>
                      </c:pt>
                      <c:pt idx="417">
                        <c:v>66.432047273263734</c:v>
                      </c:pt>
                      <c:pt idx="418">
                        <c:v>66.45580446381355</c:v>
                      </c:pt>
                      <c:pt idx="419">
                        <c:v>66.486631564837865</c:v>
                      </c:pt>
                      <c:pt idx="420">
                        <c:v>66.524785514967107</c:v>
                      </c:pt>
                      <c:pt idx="421">
                        <c:v>66.570484753085992</c:v>
                      </c:pt>
                      <c:pt idx="422">
                        <c:v>66.754434862198636</c:v>
                      </c:pt>
                      <c:pt idx="423">
                        <c:v>66.831688098807788</c:v>
                      </c:pt>
                      <c:pt idx="424">
                        <c:v>66.91696310070725</c:v>
                      </c:pt>
                      <c:pt idx="425">
                        <c:v>67.010227771731664</c:v>
                      </c:pt>
                      <c:pt idx="426">
                        <c:v>67.111407268387111</c:v>
                      </c:pt>
                      <c:pt idx="427">
                        <c:v>67.220384457919394</c:v>
                      </c:pt>
                      <c:pt idx="428">
                        <c:v>67.337000526554945</c:v>
                      </c:pt>
                      <c:pt idx="429">
                        <c:v>67.461055894046524</c:v>
                      </c:pt>
                      <c:pt idx="430">
                        <c:v>67.592311309182108</c:v>
                      </c:pt>
                      <c:pt idx="431">
                        <c:v>67.73048927947633</c:v>
                      </c:pt>
                      <c:pt idx="432">
                        <c:v>67.875275626862475</c:v>
                      </c:pt>
                      <c:pt idx="433">
                        <c:v>68.02632130985377</c:v>
                      </c:pt>
                      <c:pt idx="434">
                        <c:v>68.18324445134752</c:v>
                      </c:pt>
                      <c:pt idx="435">
                        <c:v>68.345632510017495</c:v>
                      </c:pt>
                      <c:pt idx="436">
                        <c:v>68.513044732082292</c:v>
                      </c:pt>
                      <c:pt idx="437">
                        <c:v>68.861052906929956</c:v>
                      </c:pt>
                      <c:pt idx="438">
                        <c:v>69.040649868408437</c:v>
                      </c:pt>
                      <c:pt idx="439">
                        <c:v>69.408398966698556</c:v>
                      </c:pt>
                      <c:pt idx="440">
                        <c:v>69.783897741587566</c:v>
                      </c:pt>
                      <c:pt idx="441">
                        <c:v>69.973152718942089</c:v>
                      </c:pt>
                      <c:pt idx="442">
                        <c:v>70.162658072868823</c:v>
                      </c:pt>
                      <c:pt idx="443">
                        <c:v>70.351850516151103</c:v>
                      </c:pt>
                      <c:pt idx="444">
                        <c:v>70.540172072913933</c:v>
                      </c:pt>
                      <c:pt idx="445">
                        <c:v>70.727073267776504</c:v>
                      </c:pt>
                      <c:pt idx="446">
                        <c:v>70.912016361430133</c:v>
                      </c:pt>
                      <c:pt idx="447">
                        <c:v>71.094478413680122</c:v>
                      </c:pt>
                      <c:pt idx="448">
                        <c:v>71.273954305427196</c:v>
                      </c:pt>
                      <c:pt idx="449">
                        <c:v>71.449959651609063</c:v>
                      </c:pt>
                      <c:pt idx="450">
                        <c:v>71.622033537777142</c:v>
                      </c:pt>
                      <c:pt idx="451">
                        <c:v>71.789741213741451</c:v>
                      </c:pt>
                      <c:pt idx="452">
                        <c:v>71.95267652857261</c:v>
                      </c:pt>
                      <c:pt idx="453">
                        <c:v>72.11046425220114</c:v>
                      </c:pt>
                      <c:pt idx="454">
                        <c:v>72.262762149892936</c:v>
                      </c:pt>
                      <c:pt idx="455">
                        <c:v>72.409262957001374</c:v>
                      </c:pt>
                      <c:pt idx="456">
                        <c:v>72.549696042592345</c:v>
                      </c:pt>
                      <c:pt idx="457">
                        <c:v>72.68382890180348</c:v>
                      </c:pt>
                      <c:pt idx="458">
                        <c:v>72.81146841812452</c:v>
                      </c:pt>
                      <c:pt idx="459">
                        <c:v>72.932461838163334</c:v>
                      </c:pt>
                      <c:pt idx="460">
                        <c:v>73.046697602884848</c:v>
                      </c:pt>
                      <c:pt idx="461">
                        <c:v>73.154105830768501</c:v>
                      </c:pt>
                      <c:pt idx="462">
                        <c:v>73.254658609815976</c:v>
                      </c:pt>
                      <c:pt idx="463">
                        <c:v>73.348369976844367</c:v>
                      </c:pt>
                      <c:pt idx="464">
                        <c:v>73.435295744013771</c:v>
                      </c:pt>
                      <c:pt idx="465">
                        <c:v>73.515532974051808</c:v>
                      </c:pt>
                      <c:pt idx="466">
                        <c:v>73.589219257142517</c:v>
                      </c:pt>
                      <c:pt idx="467">
                        <c:v>73.656531743933996</c:v>
                      </c:pt>
                      <c:pt idx="468">
                        <c:v>73.71768589057956</c:v>
                      </c:pt>
                      <c:pt idx="469">
                        <c:v>73.772934073152555</c:v>
                      </c:pt>
                      <c:pt idx="470">
                        <c:v>73.822563880155215</c:v>
                      </c:pt>
                      <c:pt idx="471">
                        <c:v>73.866896243171325</c:v>
                      </c:pt>
                      <c:pt idx="472">
                        <c:v>73.906283366981199</c:v>
                      </c:pt>
                      <c:pt idx="473">
                        <c:v>73.94110642165721</c:v>
                      </c:pt>
                      <c:pt idx="474">
                        <c:v>73.971773160285622</c:v>
                      </c:pt>
                      <c:pt idx="475">
                        <c:v>73.998715277003072</c:v>
                      </c:pt>
                      <c:pt idx="476">
                        <c:v>74.022385680993708</c:v>
                      </c:pt>
                      <c:pt idx="477">
                        <c:v>74.043255582953876</c:v>
                      </c:pt>
                      <c:pt idx="478">
                        <c:v>74.061811571297355</c:v>
                      </c:pt>
                      <c:pt idx="479">
                        <c:v>74.078552496031406</c:v>
                      </c:pt>
                      <c:pt idx="480">
                        <c:v>74.09398632879028</c:v>
                      </c:pt>
                      <c:pt idx="481">
                        <c:v>74.108626967952105</c:v>
                      </c:pt>
                      <c:pt idx="482">
                        <c:v>74.122990958096196</c:v>
                      </c:pt>
                      <c:pt idx="483">
                        <c:v>74.137594293270666</c:v>
                      </c:pt>
                      <c:pt idx="484">
                        <c:v>74.152949123637455</c:v>
                      </c:pt>
                      <c:pt idx="485">
                        <c:v>74.169560545042074</c:v>
                      </c:pt>
                      <c:pt idx="486">
                        <c:v>74.187923370918256</c:v>
                      </c:pt>
                      <c:pt idx="487">
                        <c:v>74.208519065685152</c:v>
                      </c:pt>
                      <c:pt idx="488">
                        <c:v>74.231812658425383</c:v>
                      </c:pt>
                      <c:pt idx="489">
                        <c:v>74.25824980515371</c:v>
                      </c:pt>
                      <c:pt idx="490">
                        <c:v>74.288253967394851</c:v>
                      </c:pt>
                      <c:pt idx="491">
                        <c:v>74.322223674093479</c:v>
                      </c:pt>
                      <c:pt idx="492">
                        <c:v>74.360530033081204</c:v>
                      </c:pt>
                      <c:pt idx="493">
                        <c:v>74.40351430743074</c:v>
                      </c:pt>
                      <c:pt idx="494">
                        <c:v>74.451485731039867</c:v>
                      </c:pt>
                      <c:pt idx="495">
                        <c:v>74.504719456715861</c:v>
                      </c:pt>
                      <c:pt idx="496">
                        <c:v>74.563454808878035</c:v>
                      </c:pt>
                      <c:pt idx="497">
                        <c:v>74.945340523756542</c:v>
                      </c:pt>
                      <c:pt idx="498">
                        <c:v>75.039931610239606</c:v>
                      </c:pt>
                      <c:pt idx="499">
                        <c:v>75.140591075253482</c:v>
                      </c:pt>
                      <c:pt idx="500">
                        <c:v>75.359733178630236</c:v>
                      </c:pt>
                      <c:pt idx="501">
                        <c:v>75.47792156266793</c:v>
                      </c:pt>
                      <c:pt idx="502">
                        <c:v>75.601591253439096</c:v>
                      </c:pt>
                      <c:pt idx="503">
                        <c:v>75.730495547807465</c:v>
                      </c:pt>
                      <c:pt idx="504">
                        <c:v>75.864350044500128</c:v>
                      </c:pt>
                      <c:pt idx="505">
                        <c:v>76.002834265184561</c:v>
                      </c:pt>
                      <c:pt idx="506">
                        <c:v>76.145593393584917</c:v>
                      </c:pt>
                      <c:pt idx="507">
                        <c:v>76.292240282061556</c:v>
                      </c:pt>
                      <c:pt idx="508">
                        <c:v>76.442357593832455</c:v>
                      </c:pt>
                      <c:pt idx="509">
                        <c:v>76.59550022784596</c:v>
                      </c:pt>
                      <c:pt idx="510">
                        <c:v>76.75119781221872</c:v>
                      </c:pt>
                      <c:pt idx="511">
                        <c:v>76.908957401143411</c:v>
                      </c:pt>
                      <c:pt idx="512">
                        <c:v>77.068266309251783</c:v>
                      </c:pt>
                      <c:pt idx="513">
                        <c:v>77.228595016594497</c:v>
                      </c:pt>
                      <c:pt idx="514">
                        <c:v>77.389400276676852</c:v>
                      </c:pt>
                      <c:pt idx="515">
                        <c:v>77.550128209370797</c:v>
                      </c:pt>
                      <c:pt idx="516">
                        <c:v>77.710217520015902</c:v>
                      </c:pt>
                      <c:pt idx="517">
                        <c:v>77.869102705623547</c:v>
                      </c:pt>
                      <c:pt idx="518">
                        <c:v>78.026217388816022</c:v>
                      </c:pt>
                      <c:pt idx="519">
                        <c:v>78.180997559965419</c:v>
                      </c:pt>
                      <c:pt idx="520">
                        <c:v>78.332884857946098</c:v>
                      </c:pt>
                      <c:pt idx="521">
                        <c:v>78.481329819982079</c:v>
                      </c:pt>
                      <c:pt idx="522">
                        <c:v>78.625795031254185</c:v>
                      </c:pt>
                      <c:pt idx="523">
                        <c:v>78.765758305231017</c:v>
                      </c:pt>
                      <c:pt idx="524">
                        <c:v>78.900715676101001</c:v>
                      </c:pt>
                      <c:pt idx="525">
                        <c:v>79.030184345208298</c:v>
                      </c:pt>
                      <c:pt idx="526">
                        <c:v>79.153705444026585</c:v>
                      </c:pt>
                      <c:pt idx="527">
                        <c:v>79.484409106401188</c:v>
                      </c:pt>
                      <c:pt idx="528">
                        <c:v>79.58012050752626</c:v>
                      </c:pt>
                      <c:pt idx="529">
                        <c:v>79.668036925515523</c:v>
                      </c:pt>
                      <c:pt idx="530">
                        <c:v>79.747893236871818</c:v>
                      </c:pt>
                      <c:pt idx="531">
                        <c:v>79.819463144032525</c:v>
                      </c:pt>
                      <c:pt idx="532">
                        <c:v>79.882560480046109</c:v>
                      </c:pt>
                      <c:pt idx="533">
                        <c:v>79.937040276609409</c:v>
                      </c:pt>
                      <c:pt idx="534">
                        <c:v>79.982799539166578</c:v>
                      </c:pt>
                      <c:pt idx="535">
                        <c:v>80.019777874224374</c:v>
                      </c:pt>
                      <c:pt idx="536">
                        <c:v>80.047957765517637</c:v>
                      </c:pt>
                      <c:pt idx="537">
                        <c:v>80.067364657161889</c:v>
                      </c:pt>
                      <c:pt idx="538">
                        <c:v>80.078066723441793</c:v>
                      </c:pt>
                      <c:pt idx="539">
                        <c:v>80.080174486398491</c:v>
                      </c:pt>
                      <c:pt idx="540">
                        <c:v>80.073840083887063</c:v>
                      </c:pt>
                      <c:pt idx="541">
                        <c:v>80.059256342266579</c:v>
                      </c:pt>
                      <c:pt idx="542">
                        <c:v>80.036655609351854</c:v>
                      </c:pt>
                      <c:pt idx="543">
                        <c:v>80.006308304689469</c:v>
                      </c:pt>
                      <c:pt idx="544">
                        <c:v>79.968521345610611</c:v>
                      </c:pt>
                      <c:pt idx="545">
                        <c:v>79.923636258853975</c:v>
                      </c:pt>
                      <c:pt idx="546">
                        <c:v>79.872027148833297</c:v>
                      </c:pt>
                      <c:pt idx="547">
                        <c:v>79.814098414839165</c:v>
                      </c:pt>
                      <c:pt idx="548">
                        <c:v>79.750282390606458</c:v>
                      </c:pt>
                      <c:pt idx="549">
                        <c:v>79.681036720740579</c:v>
                      </c:pt>
                      <c:pt idx="550">
                        <c:v>79.606841639468726</c:v>
                      </c:pt>
                      <c:pt idx="551">
                        <c:v>79.528197118066558</c:v>
                      </c:pt>
                      <c:pt idx="552">
                        <c:v>79.445619848092505</c:v>
                      </c:pt>
                      <c:pt idx="553">
                        <c:v>79.359640228245411</c:v>
                      </c:pt>
                      <c:pt idx="554">
                        <c:v>79.270799173234678</c:v>
                      </c:pt>
                      <c:pt idx="555">
                        <c:v>79.179644923518168</c:v>
                      </c:pt>
                      <c:pt idx="556">
                        <c:v>79.08672975511449</c:v>
                      </c:pt>
                      <c:pt idx="557">
                        <c:v>78.992606768933527</c:v>
                      </c:pt>
                      <c:pt idx="558">
                        <c:v>78.897826579190067</c:v>
                      </c:pt>
                      <c:pt idx="559">
                        <c:v>78.80293407046905</c:v>
                      </c:pt>
                      <c:pt idx="560">
                        <c:v>78.614943764645318</c:v>
                      </c:pt>
                      <c:pt idx="561">
                        <c:v>78.522878450645479</c:v>
                      </c:pt>
                      <c:pt idx="562">
                        <c:v>78.432759735938106</c:v>
                      </c:pt>
                      <c:pt idx="563">
                        <c:v>78.345057071511221</c:v>
                      </c:pt>
                      <c:pt idx="564">
                        <c:v>78.260216089805624</c:v>
                      </c:pt>
                      <c:pt idx="565">
                        <c:v>78.100767442632332</c:v>
                      </c:pt>
                      <c:pt idx="566">
                        <c:v>78.026909576019477</c:v>
                      </c:pt>
                      <c:pt idx="567">
                        <c:v>77.957408678134584</c:v>
                      </c:pt>
                      <c:pt idx="568">
                        <c:v>77.892555906147948</c:v>
                      </c:pt>
                      <c:pt idx="569">
                        <c:v>77.832605766879908</c:v>
                      </c:pt>
                      <c:pt idx="570">
                        <c:v>77.777774644010407</c:v>
                      </c:pt>
                      <c:pt idx="571">
                        <c:v>77.728239616874831</c:v>
                      </c:pt>
                      <c:pt idx="572">
                        <c:v>77.684137457998759</c:v>
                      </c:pt>
                      <c:pt idx="573">
                        <c:v>77.645563975092543</c:v>
                      </c:pt>
                      <c:pt idx="574">
                        <c:v>77.612573501763578</c:v>
                      </c:pt>
                      <c:pt idx="575">
                        <c:v>77.585178689712762</c:v>
                      </c:pt>
                      <c:pt idx="576">
                        <c:v>77.563350553675932</c:v>
                      </c:pt>
                      <c:pt idx="577">
                        <c:v>77.547018718856506</c:v>
                      </c:pt>
                      <c:pt idx="578">
                        <c:v>77.53607201908298</c:v>
                      </c:pt>
                      <c:pt idx="579">
                        <c:v>77.530359242423202</c:v>
                      </c:pt>
                      <c:pt idx="580">
                        <c:v>77.529690179504811</c:v>
                      </c:pt>
                      <c:pt idx="581">
                        <c:v>77.533836848337145</c:v>
                      </c:pt>
                      <c:pt idx="582">
                        <c:v>77.542535048013178</c:v>
                      </c:pt>
                      <c:pt idx="583">
                        <c:v>77.555486032299342</c:v>
                      </c:pt>
                      <c:pt idx="584">
                        <c:v>77.572358442802809</c:v>
                      </c:pt>
                      <c:pt idx="585">
                        <c:v>77.592790440151177</c:v>
                      </c:pt>
                      <c:pt idx="586">
                        <c:v>77.642747303035634</c:v>
                      </c:pt>
                      <c:pt idx="587">
                        <c:v>77.671417624995868</c:v>
                      </c:pt>
                      <c:pt idx="588">
                        <c:v>77.701943836030111</c:v>
                      </c:pt>
                      <c:pt idx="589">
                        <c:v>77.733849407580422</c:v>
                      </c:pt>
                      <c:pt idx="590">
                        <c:v>77.76664344845959</c:v>
                      </c:pt>
                      <c:pt idx="591">
                        <c:v>77.799823759044045</c:v>
                      </c:pt>
                      <c:pt idx="592">
                        <c:v>77.83288000543125</c:v>
                      </c:pt>
                      <c:pt idx="593">
                        <c:v>77.865296944557954</c:v>
                      </c:pt>
                      <c:pt idx="594">
                        <c:v>77.896557630970491</c:v>
                      </c:pt>
                      <c:pt idx="595">
                        <c:v>77.926146735747423</c:v>
                      </c:pt>
                      <c:pt idx="596">
                        <c:v>77.953553758000609</c:v>
                      </c:pt>
                      <c:pt idx="597">
                        <c:v>77.9782762594254</c:v>
                      </c:pt>
                      <c:pt idx="598">
                        <c:v>77.999823052529848</c:v>
                      </c:pt>
                      <c:pt idx="599">
                        <c:v>78.017717273450003</c:v>
                      </c:pt>
                      <c:pt idx="600">
                        <c:v>78.031499470648242</c:v>
                      </c:pt>
                      <c:pt idx="601">
                        <c:v>78.040730491294937</c:v>
                      </c:pt>
                      <c:pt idx="602">
                        <c:v>78.044994307744474</c:v>
                      </c:pt>
                      <c:pt idx="603">
                        <c:v>78.043900647234238</c:v>
                      </c:pt>
                      <c:pt idx="604">
                        <c:v>78.03708756875244</c:v>
                      </c:pt>
                      <c:pt idx="605">
                        <c:v>78.024223771934928</c:v>
                      </c:pt>
                      <c:pt idx="606">
                        <c:v>78.005010773855545</c:v>
                      </c:pt>
                      <c:pt idx="607">
                        <c:v>77.979184890663873</c:v>
                      </c:pt>
                      <c:pt idx="608">
                        <c:v>77.946518962191874</c:v>
                      </c:pt>
                      <c:pt idx="609">
                        <c:v>77.906823958888353</c:v>
                      </c:pt>
                      <c:pt idx="610">
                        <c:v>77.859950261744103</c:v>
                      </c:pt>
                      <c:pt idx="611">
                        <c:v>77.805788767226645</c:v>
                      </c:pt>
                      <c:pt idx="612">
                        <c:v>77.744271690651374</c:v>
                      </c:pt>
                      <c:pt idx="613">
                        <c:v>77.675373222859221</c:v>
                      </c:pt>
                      <c:pt idx="614">
                        <c:v>77.599109836549133</c:v>
                      </c:pt>
                      <c:pt idx="615">
                        <c:v>77.515540390109408</c:v>
                      </c:pt>
                      <c:pt idx="616">
                        <c:v>77.424765978304464</c:v>
                      </c:pt>
                      <c:pt idx="617">
                        <c:v>77.326929480687497</c:v>
                      </c:pt>
                      <c:pt idx="618">
                        <c:v>77.222214960119217</c:v>
                      </c:pt>
                      <c:pt idx="619">
                        <c:v>77.110846715268593</c:v>
                      </c:pt>
                      <c:pt idx="620">
                        <c:v>76.993088152443079</c:v>
                      </c:pt>
                      <c:pt idx="621">
                        <c:v>76.869240363536647</c:v>
                      </c:pt>
                      <c:pt idx="622">
                        <c:v>76.464703288137926</c:v>
                      </c:pt>
                      <c:pt idx="623">
                        <c:v>76.320203342237363</c:v>
                      </c:pt>
                      <c:pt idx="624">
                        <c:v>76.171621862951653</c:v>
                      </c:pt>
                      <c:pt idx="625">
                        <c:v>76.019445341985474</c:v>
                      </c:pt>
                      <c:pt idx="626">
                        <c:v>75.86418260370607</c:v>
                      </c:pt>
                      <c:pt idx="627">
                        <c:v>75.706361972125706</c:v>
                      </c:pt>
                      <c:pt idx="628">
                        <c:v>75.546528260602713</c:v>
                      </c:pt>
                      <c:pt idx="629">
                        <c:v>75.385239761956569</c:v>
                      </c:pt>
                      <c:pt idx="630">
                        <c:v>75.223065057286917</c:v>
                      </c:pt>
                      <c:pt idx="631">
                        <c:v>75.060579812275208</c:v>
                      </c:pt>
                      <c:pt idx="632">
                        <c:v>74.89836353012079</c:v>
                      </c:pt>
                      <c:pt idx="633">
                        <c:v>74.73699623052471</c:v>
                      </c:pt>
                      <c:pt idx="634">
                        <c:v>74.577055224276378</c:v>
                      </c:pt>
                      <c:pt idx="635">
                        <c:v>74.41911180302796</c:v>
                      </c:pt>
                      <c:pt idx="636">
                        <c:v>74.2637280237482</c:v>
                      </c:pt>
                      <c:pt idx="637">
                        <c:v>74.111453487142754</c:v>
                      </c:pt>
                      <c:pt idx="638">
                        <c:v>73.962822289004222</c:v>
                      </c:pt>
                      <c:pt idx="639">
                        <c:v>73.818349963020793</c:v>
                      </c:pt>
                      <c:pt idx="640">
                        <c:v>73.678530583024624</c:v>
                      </c:pt>
                      <c:pt idx="641">
                        <c:v>73.543833992007521</c:v>
                      </c:pt>
                      <c:pt idx="642">
                        <c:v>73.414703124474016</c:v>
                      </c:pt>
                      <c:pt idx="643">
                        <c:v>73.291551587844083</c:v>
                      </c:pt>
                      <c:pt idx="644">
                        <c:v>73.174761317667858</c:v>
                      </c:pt>
                      <c:pt idx="645">
                        <c:v>73.064680480374534</c:v>
                      </c:pt>
                      <c:pt idx="646">
                        <c:v>72.961621516157294</c:v>
                      </c:pt>
                      <c:pt idx="647">
                        <c:v>72.865859493398361</c:v>
                      </c:pt>
                      <c:pt idx="648">
                        <c:v>72.777630584774144</c:v>
                      </c:pt>
                      <c:pt idx="649">
                        <c:v>72.697130823854636</c:v>
                      </c:pt>
                      <c:pt idx="650">
                        <c:v>72.624515099632845</c:v>
                      </c:pt>
                      <c:pt idx="651">
                        <c:v>72.559896344997284</c:v>
                      </c:pt>
                      <c:pt idx="652">
                        <c:v>72.503345073701865</c:v>
                      </c:pt>
                      <c:pt idx="653">
                        <c:v>72.454889068902062</c:v>
                      </c:pt>
                      <c:pt idx="654">
                        <c:v>72.414513384820737</c:v>
                      </c:pt>
                      <c:pt idx="655">
                        <c:v>72.382160541595056</c:v>
                      </c:pt>
                      <c:pt idx="656">
                        <c:v>72.357731071840533</c:v>
                      </c:pt>
                      <c:pt idx="657">
                        <c:v>72.33203891177078</c:v>
                      </c:pt>
                      <c:pt idx="658">
                        <c:v>72.330375022446404</c:v>
                      </c:pt>
                      <c:pt idx="659">
                        <c:v>72.335834745577046</c:v>
                      </c:pt>
                      <c:pt idx="660">
                        <c:v>72.348124344480283</c:v>
                      </c:pt>
                      <c:pt idx="661">
                        <c:v>72.366915991797867</c:v>
                      </c:pt>
                      <c:pt idx="662">
                        <c:v>72.391849864028956</c:v>
                      </c:pt>
                      <c:pt idx="663">
                        <c:v>72.422536424482075</c:v>
                      </c:pt>
                      <c:pt idx="664">
                        <c:v>72.458558830998655</c:v>
                      </c:pt>
                      <c:pt idx="665">
                        <c:v>72.499475603755528</c:v>
                      </c:pt>
                      <c:pt idx="666">
                        <c:v>72.544823337498471</c:v>
                      </c:pt>
                      <c:pt idx="667">
                        <c:v>72.594119601694814</c:v>
                      </c:pt>
                      <c:pt idx="668">
                        <c:v>72.646865891330691</c:v>
                      </c:pt>
                      <c:pt idx="669">
                        <c:v>72.702550770416281</c:v>
                      </c:pt>
                      <c:pt idx="670">
                        <c:v>72.760652989710877</c:v>
                      </c:pt>
                      <c:pt idx="671">
                        <c:v>72.820644709735646</c:v>
                      </c:pt>
                      <c:pt idx="672">
                        <c:v>72.881994759813622</c:v>
                      </c:pt>
                      <c:pt idx="673">
                        <c:v>72.944171863662319</c:v>
                      </c:pt>
                      <c:pt idx="674">
                        <c:v>73.006647961966763</c:v>
                      </c:pt>
                      <c:pt idx="675">
                        <c:v>73.068901412380683</c:v>
                      </c:pt>
                      <c:pt idx="676">
                        <c:v>73.130420207540411</c:v>
                      </c:pt>
                      <c:pt idx="677">
                        <c:v>73.190705071929031</c:v>
                      </c:pt>
                      <c:pt idx="678">
                        <c:v>73.24927257879564</c:v>
                      </c:pt>
                      <c:pt idx="679">
                        <c:v>73.305658068815561</c:v>
                      </c:pt>
                      <c:pt idx="680">
                        <c:v>73.359418502766005</c:v>
                      </c:pt>
                      <c:pt idx="681">
                        <c:v>73.410135181188778</c:v>
                      </c:pt>
                      <c:pt idx="682">
                        <c:v>73.457416264808089</c:v>
                      </c:pt>
                      <c:pt idx="683">
                        <c:v>73.500899230367764</c:v>
                      </c:pt>
                      <c:pt idx="684">
                        <c:v>73.540253047537874</c:v>
                      </c:pt>
                      <c:pt idx="685">
                        <c:v>73.575180223613657</c:v>
                      </c:pt>
                      <c:pt idx="686">
                        <c:v>73.605418583881928</c:v>
                      </c:pt>
                      <c:pt idx="687">
                        <c:v>73.630742936754558</c:v>
                      </c:pt>
                      <c:pt idx="688">
                        <c:v>73.650966414058189</c:v>
                      </c:pt>
                      <c:pt idx="689">
                        <c:v>73.665941628217354</c:v>
                      </c:pt>
                      <c:pt idx="690">
                        <c:v>73.675561589464309</c:v>
                      </c:pt>
                      <c:pt idx="691">
                        <c:v>73.679760327647131</c:v>
                      </c:pt>
                      <c:pt idx="692">
                        <c:v>73.678513364678025</c:v>
                      </c:pt>
                      <c:pt idx="693">
                        <c:v>73.671837835157788</c:v>
                      </c:pt>
                      <c:pt idx="694">
                        <c:v>73.659792414220888</c:v>
                      </c:pt>
                      <c:pt idx="695">
                        <c:v>73.62003184490635</c:v>
                      </c:pt>
                      <c:pt idx="696">
                        <c:v>73.592637342915936</c:v>
                      </c:pt>
                      <c:pt idx="697">
                        <c:v>73.560512288540608</c:v>
                      </c:pt>
                      <c:pt idx="698">
                        <c:v>73.483131184292375</c:v>
                      </c:pt>
                      <c:pt idx="699">
                        <c:v>73.438493201051543</c:v>
                      </c:pt>
                      <c:pt idx="700">
                        <c:v>73.390357086001927</c:v>
                      </c:pt>
                      <c:pt idx="701">
                        <c:v>73.339110888740322</c:v>
                      </c:pt>
                      <c:pt idx="702">
                        <c:v>73.285170188076037</c:v>
                      </c:pt>
                      <c:pt idx="703">
                        <c:v>73.228975635590089</c:v>
                      </c:pt>
                      <c:pt idx="704">
                        <c:v>73.170990245843811</c:v>
                      </c:pt>
                      <c:pt idx="705">
                        <c:v>73.111696599243274</c:v>
                      </c:pt>
                      <c:pt idx="706">
                        <c:v>73.051593924387944</c:v>
                      </c:pt>
                      <c:pt idx="707">
                        <c:v>72.991195027455561</c:v>
                      </c:pt>
                      <c:pt idx="708">
                        <c:v>72.931023236792512</c:v>
                      </c:pt>
                      <c:pt idx="709">
                        <c:v>72.871609181388877</c:v>
                      </c:pt>
                      <c:pt idx="710">
                        <c:v>72.813487582313286</c:v>
                      </c:pt>
                      <c:pt idx="711">
                        <c:v>72.757193956466224</c:v>
                      </c:pt>
                      <c:pt idx="712">
                        <c:v>72.703261412178591</c:v>
                      </c:pt>
                      <c:pt idx="713">
                        <c:v>72.652217356230651</c:v>
                      </c:pt>
                      <c:pt idx="714">
                        <c:v>72.604580281800978</c:v>
                      </c:pt>
                      <c:pt idx="715">
                        <c:v>72.560856606671294</c:v>
                      </c:pt>
                      <c:pt idx="716">
                        <c:v>72.521537530712635</c:v>
                      </c:pt>
                      <c:pt idx="717">
                        <c:v>72.487096081266586</c:v>
                      </c:pt>
                      <c:pt idx="718">
                        <c:v>72.457984164509028</c:v>
                      </c:pt>
                      <c:pt idx="719">
                        <c:v>72.434629800252438</c:v>
                      </c:pt>
                      <c:pt idx="720">
                        <c:v>72.417434436903747</c:v>
                      </c:pt>
                      <c:pt idx="721">
                        <c:v>72.406770522459141</c:v>
                      </c:pt>
                      <c:pt idx="722">
                        <c:v>72.402979146482423</c:v>
                      </c:pt>
                      <c:pt idx="723">
                        <c:v>72.406367916993418</c:v>
                      </c:pt>
                      <c:pt idx="724">
                        <c:v>72.417209035086529</c:v>
                      </c:pt>
                      <c:pt idx="725">
                        <c:v>72.435737528917159</c:v>
                      </c:pt>
                      <c:pt idx="726">
                        <c:v>72.462149807442572</c:v>
                      </c:pt>
                      <c:pt idx="727">
                        <c:v>72.496602342989277</c:v>
                      </c:pt>
                      <c:pt idx="728">
                        <c:v>72.539210640350547</c:v>
                      </c:pt>
                      <c:pt idx="729">
                        <c:v>72.590048448703357</c:v>
                      </c:pt>
                      <c:pt idx="730">
                        <c:v>72.649147171182108</c:v>
                      </c:pt>
                      <c:pt idx="731">
                        <c:v>72.716495625464674</c:v>
                      </c:pt>
                      <c:pt idx="732">
                        <c:v>72.792039957225512</c:v>
                      </c:pt>
                      <c:pt idx="733">
                        <c:v>72.875683866798269</c:v>
                      </c:pt>
                      <c:pt idx="734">
                        <c:v>72.967289027875196</c:v>
                      </c:pt>
                      <c:pt idx="735">
                        <c:v>73.066675855564057</c:v>
                      </c:pt>
                      <c:pt idx="736">
                        <c:v>73.173624419630727</c:v>
                      </c:pt>
                      <c:pt idx="737">
                        <c:v>73.287875647289937</c:v>
                      </c:pt>
                      <c:pt idx="738">
                        <c:v>73.537062875113662</c:v>
                      </c:pt>
                      <c:pt idx="739">
                        <c:v>73.671298944642203</c:v>
                      </c:pt>
                      <c:pt idx="740">
                        <c:v>73.811441766620021</c:v>
                      </c:pt>
                      <c:pt idx="741">
                        <c:v>73.957062270201391</c:v>
                      </c:pt>
                      <c:pt idx="742">
                        <c:v>74.107703908992377</c:v>
                      </c:pt>
                      <c:pt idx="743">
                        <c:v>74.26288531880364</c:v>
                      </c:pt>
                      <c:pt idx="744">
                        <c:v>74.42210302282173</c:v>
                      </c:pt>
                      <c:pt idx="745">
                        <c:v>74.584834317843246</c:v>
                      </c:pt>
                      <c:pt idx="746">
                        <c:v>74.750540274430293</c:v>
                      </c:pt>
                      <c:pt idx="747">
                        <c:v>74.918668783165487</c:v>
                      </c:pt>
                      <c:pt idx="748">
                        <c:v>75.088657778609445</c:v>
                      </c:pt>
                      <c:pt idx="749">
                        <c:v>75.259938422098983</c:v>
                      </c:pt>
                      <c:pt idx="750">
                        <c:v>75.431938384172312</c:v>
                      </c:pt>
                      <c:pt idx="751">
                        <c:v>75.604085087171029</c:v>
                      </c:pt>
                      <c:pt idx="752">
                        <c:v>75.775809048446916</c:v>
                      </c:pt>
                      <c:pt idx="753">
                        <c:v>75.946547104599588</c:v>
                      </c:pt>
                      <c:pt idx="754">
                        <c:v>76.115745647283475</c:v>
                      </c:pt>
                      <c:pt idx="755">
                        <c:v>76.282863801352732</c:v>
                      </c:pt>
                      <c:pt idx="756">
                        <c:v>76.44737647645897</c:v>
                      </c:pt>
                      <c:pt idx="757">
                        <c:v>76.608777423672237</c:v>
                      </c:pt>
                      <c:pt idx="758">
                        <c:v>76.76658207926728</c:v>
                      </c:pt>
                      <c:pt idx="759">
                        <c:v>76.920330338489308</c:v>
                      </c:pt>
                      <c:pt idx="760">
                        <c:v>77.069589122892921</c:v>
                      </c:pt>
                      <c:pt idx="761">
                        <c:v>77.213954885723979</c:v>
                      </c:pt>
                      <c:pt idx="762">
                        <c:v>77.353055840782673</c:v>
                      </c:pt>
                      <c:pt idx="763">
                        <c:v>77.486554051262246</c:v>
                      </c:pt>
                      <c:pt idx="764">
                        <c:v>77.614147316195087</c:v>
                      </c:pt>
                      <c:pt idx="765">
                        <c:v>77.735570793348543</c:v>
                      </c:pt>
                      <c:pt idx="766">
                        <c:v>77.850598498690161</c:v>
                      </c:pt>
                      <c:pt idx="767">
                        <c:v>77.959044473879288</c:v>
                      </c:pt>
                      <c:pt idx="768">
                        <c:v>78.060763774629507</c:v>
                      </c:pt>
                      <c:pt idx="769">
                        <c:v>78.155653154216694</c:v>
                      </c:pt>
                      <c:pt idx="770">
                        <c:v>78.24365159787294</c:v>
                      </c:pt>
                      <c:pt idx="771">
                        <c:v>78.324740505296191</c:v>
                      </c:pt>
                      <c:pt idx="772">
                        <c:v>78.398943670012557</c:v>
                      </c:pt>
                      <c:pt idx="773">
                        <c:v>78.466327005842814</c:v>
                      </c:pt>
                      <c:pt idx="774">
                        <c:v>78.526997972236884</c:v>
                      </c:pt>
                      <c:pt idx="775">
                        <c:v>78.581104851742708</c:v>
                      </c:pt>
                      <c:pt idx="776">
                        <c:v>78.628835684358478</c:v>
                      </c:pt>
                      <c:pt idx="777">
                        <c:v>78.670417024971044</c:v>
                      </c:pt>
                      <c:pt idx="778">
                        <c:v>78.706112411501067</c:v>
                      </c:pt>
                      <c:pt idx="779">
                        <c:v>78.736220712745819</c:v>
                      </c:pt>
                      <c:pt idx="780">
                        <c:v>78.761074166229008</c:v>
                      </c:pt>
                      <c:pt idx="781">
                        <c:v>78.781036267622611</c:v>
                      </c:pt>
                      <c:pt idx="782">
                        <c:v>78.796499474491426</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Estacional\[Var_est_v2.xlsx]CUECN'!$AF$1</c15:sqref>
                        </c15:formulaRef>
                      </c:ext>
                    </c:extLst>
                    <c:strCache>
                      <c:ptCount val="1"/>
                      <c:pt idx="0">
                        <c:v>Random4</c:v>
                      </c:pt>
                    </c:strCache>
                  </c:strRef>
                </c:tx>
                <c:spPr>
                  <a:ln w="19050" cap="rnd">
                    <a:noFill/>
                    <a:round/>
                  </a:ln>
                  <a:effectLst/>
                </c:spPr>
                <c:marker>
                  <c:symbol val="circle"/>
                  <c:size val="5"/>
                  <c:spPr>
                    <a:solidFill>
                      <a:schemeClr val="accent4">
                        <a:lumMod val="60000"/>
                      </a:schemeClr>
                    </a:solidFill>
                    <a:ln w="9525">
                      <a:solidFill>
                        <a:schemeClr val="accent4">
                          <a:lumMod val="60000"/>
                        </a:schemeClr>
                      </a:solidFill>
                    </a:ln>
                    <a:effectLst/>
                  </c:spPr>
                </c:marker>
                <c:xVal>
                  <c:numRef>
                    <c:extLst xmlns:c15="http://schemas.microsoft.com/office/drawing/2012/chart">
                      <c:ext xmlns:c15="http://schemas.microsoft.com/office/drawing/2012/chart" uri="{02D57815-91ED-43cb-92C2-25804820EDAC}">
                        <c15:formulaRef>
                          <c15:sqref>[1]CUECN!$V$2:$V$784</c15:sqref>
                        </c15:formulaRef>
                      </c:ext>
                    </c:extLst>
                    <c:numCache>
                      <c:formatCode>General</c:formatCode>
                      <c:ptCount val="7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375</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397</c:v>
                      </c:pt>
                      <c:pt idx="395">
                        <c:v>399</c:v>
                      </c:pt>
                      <c:pt idx="396">
                        <c:v>400</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419</c:v>
                      </c:pt>
                      <c:pt idx="415">
                        <c:v>422</c:v>
                      </c:pt>
                      <c:pt idx="416">
                        <c:v>423</c:v>
                      </c:pt>
                      <c:pt idx="417">
                        <c:v>425</c:v>
                      </c:pt>
                      <c:pt idx="418">
                        <c:v>426</c:v>
                      </c:pt>
                      <c:pt idx="419">
                        <c:v>427</c:v>
                      </c:pt>
                      <c:pt idx="420">
                        <c:v>428</c:v>
                      </c:pt>
                      <c:pt idx="421">
                        <c:v>429</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444</c:v>
                      </c:pt>
                      <c:pt idx="435">
                        <c:v>445</c:v>
                      </c:pt>
                      <c:pt idx="436">
                        <c:v>446</c:v>
                      </c:pt>
                      <c:pt idx="437">
                        <c:v>448</c:v>
                      </c:pt>
                      <c:pt idx="438">
                        <c:v>449</c:v>
                      </c:pt>
                      <c:pt idx="439">
                        <c:v>451</c:v>
                      </c:pt>
                      <c:pt idx="440">
                        <c:v>453</c:v>
                      </c:pt>
                      <c:pt idx="441">
                        <c:v>454</c:v>
                      </c:pt>
                      <c:pt idx="442">
                        <c:v>455</c:v>
                      </c:pt>
                      <c:pt idx="443">
                        <c:v>456</c:v>
                      </c:pt>
                      <c:pt idx="444">
                        <c:v>457</c:v>
                      </c:pt>
                      <c:pt idx="445">
                        <c:v>458</c:v>
                      </c:pt>
                      <c:pt idx="446">
                        <c:v>459</c:v>
                      </c:pt>
                      <c:pt idx="447">
                        <c:v>460</c:v>
                      </c:pt>
                      <c:pt idx="448">
                        <c:v>461</c:v>
                      </c:pt>
                      <c:pt idx="449">
                        <c:v>462</c:v>
                      </c:pt>
                      <c:pt idx="450">
                        <c:v>463</c:v>
                      </c:pt>
                      <c:pt idx="451">
                        <c:v>464</c:v>
                      </c:pt>
                      <c:pt idx="452">
                        <c:v>465</c:v>
                      </c:pt>
                      <c:pt idx="453">
                        <c:v>466</c:v>
                      </c:pt>
                      <c:pt idx="454">
                        <c:v>467</c:v>
                      </c:pt>
                      <c:pt idx="455">
                        <c:v>468</c:v>
                      </c:pt>
                      <c:pt idx="456">
                        <c:v>469</c:v>
                      </c:pt>
                      <c:pt idx="457">
                        <c:v>470</c:v>
                      </c:pt>
                      <c:pt idx="458">
                        <c:v>471</c:v>
                      </c:pt>
                      <c:pt idx="459">
                        <c:v>472</c:v>
                      </c:pt>
                      <c:pt idx="460">
                        <c:v>473</c:v>
                      </c:pt>
                      <c:pt idx="461">
                        <c:v>474</c:v>
                      </c:pt>
                      <c:pt idx="462">
                        <c:v>475</c:v>
                      </c:pt>
                      <c:pt idx="463">
                        <c:v>476</c:v>
                      </c:pt>
                      <c:pt idx="464">
                        <c:v>477</c:v>
                      </c:pt>
                      <c:pt idx="465">
                        <c:v>478</c:v>
                      </c:pt>
                      <c:pt idx="466">
                        <c:v>479</c:v>
                      </c:pt>
                      <c:pt idx="467">
                        <c:v>480</c:v>
                      </c:pt>
                      <c:pt idx="468">
                        <c:v>481</c:v>
                      </c:pt>
                      <c:pt idx="469">
                        <c:v>482</c:v>
                      </c:pt>
                      <c:pt idx="470">
                        <c:v>483</c:v>
                      </c:pt>
                      <c:pt idx="471">
                        <c:v>484</c:v>
                      </c:pt>
                      <c:pt idx="472">
                        <c:v>485</c:v>
                      </c:pt>
                      <c:pt idx="473">
                        <c:v>486</c:v>
                      </c:pt>
                      <c:pt idx="474">
                        <c:v>487</c:v>
                      </c:pt>
                      <c:pt idx="475">
                        <c:v>488</c:v>
                      </c:pt>
                      <c:pt idx="476">
                        <c:v>489</c:v>
                      </c:pt>
                      <c:pt idx="477">
                        <c:v>490</c:v>
                      </c:pt>
                      <c:pt idx="478">
                        <c:v>491</c:v>
                      </c:pt>
                      <c:pt idx="479">
                        <c:v>492</c:v>
                      </c:pt>
                      <c:pt idx="480">
                        <c:v>493</c:v>
                      </c:pt>
                      <c:pt idx="481">
                        <c:v>494</c:v>
                      </c:pt>
                      <c:pt idx="482">
                        <c:v>495</c:v>
                      </c:pt>
                      <c:pt idx="483">
                        <c:v>496</c:v>
                      </c:pt>
                      <c:pt idx="484">
                        <c:v>497</c:v>
                      </c:pt>
                      <c:pt idx="485">
                        <c:v>498</c:v>
                      </c:pt>
                      <c:pt idx="486">
                        <c:v>499</c:v>
                      </c:pt>
                      <c:pt idx="487">
                        <c:v>500</c:v>
                      </c:pt>
                      <c:pt idx="488">
                        <c:v>501</c:v>
                      </c:pt>
                      <c:pt idx="489">
                        <c:v>502</c:v>
                      </c:pt>
                      <c:pt idx="490">
                        <c:v>503</c:v>
                      </c:pt>
                      <c:pt idx="491">
                        <c:v>504</c:v>
                      </c:pt>
                      <c:pt idx="492">
                        <c:v>505</c:v>
                      </c:pt>
                      <c:pt idx="493">
                        <c:v>506</c:v>
                      </c:pt>
                      <c:pt idx="494">
                        <c:v>507</c:v>
                      </c:pt>
                      <c:pt idx="495">
                        <c:v>508</c:v>
                      </c:pt>
                      <c:pt idx="496">
                        <c:v>509</c:v>
                      </c:pt>
                      <c:pt idx="497">
                        <c:v>514</c:v>
                      </c:pt>
                      <c:pt idx="498">
                        <c:v>515</c:v>
                      </c:pt>
                      <c:pt idx="499">
                        <c:v>516</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544</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579</c:v>
                      </c:pt>
                      <c:pt idx="560">
                        <c:v>581</c:v>
                      </c:pt>
                      <c:pt idx="561">
                        <c:v>582</c:v>
                      </c:pt>
                      <c:pt idx="562">
                        <c:v>583</c:v>
                      </c:pt>
                      <c:pt idx="563">
                        <c:v>584</c:v>
                      </c:pt>
                      <c:pt idx="564">
                        <c:v>585</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607</c:v>
                      </c:pt>
                      <c:pt idx="586">
                        <c:v>609</c:v>
                      </c:pt>
                      <c:pt idx="587">
                        <c:v>610</c:v>
                      </c:pt>
                      <c:pt idx="588">
                        <c:v>611</c:v>
                      </c:pt>
                      <c:pt idx="589">
                        <c:v>612</c:v>
                      </c:pt>
                      <c:pt idx="590">
                        <c:v>613</c:v>
                      </c:pt>
                      <c:pt idx="591">
                        <c:v>614</c:v>
                      </c:pt>
                      <c:pt idx="592">
                        <c:v>615</c:v>
                      </c:pt>
                      <c:pt idx="593">
                        <c:v>616</c:v>
                      </c:pt>
                      <c:pt idx="594">
                        <c:v>617</c:v>
                      </c:pt>
                      <c:pt idx="595">
                        <c:v>618</c:v>
                      </c:pt>
                      <c:pt idx="596">
                        <c:v>619</c:v>
                      </c:pt>
                      <c:pt idx="597">
                        <c:v>620</c:v>
                      </c:pt>
                      <c:pt idx="598">
                        <c:v>621</c:v>
                      </c:pt>
                      <c:pt idx="599">
                        <c:v>622</c:v>
                      </c:pt>
                      <c:pt idx="600">
                        <c:v>623</c:v>
                      </c:pt>
                      <c:pt idx="601">
                        <c:v>624</c:v>
                      </c:pt>
                      <c:pt idx="602">
                        <c:v>625</c:v>
                      </c:pt>
                      <c:pt idx="603">
                        <c:v>626</c:v>
                      </c:pt>
                      <c:pt idx="604">
                        <c:v>627</c:v>
                      </c:pt>
                      <c:pt idx="605">
                        <c:v>628</c:v>
                      </c:pt>
                      <c:pt idx="606">
                        <c:v>629</c:v>
                      </c:pt>
                      <c:pt idx="607">
                        <c:v>630</c:v>
                      </c:pt>
                      <c:pt idx="608">
                        <c:v>631</c:v>
                      </c:pt>
                      <c:pt idx="609">
                        <c:v>632</c:v>
                      </c:pt>
                      <c:pt idx="610">
                        <c:v>633</c:v>
                      </c:pt>
                      <c:pt idx="611">
                        <c:v>634</c:v>
                      </c:pt>
                      <c:pt idx="612">
                        <c:v>635</c:v>
                      </c:pt>
                      <c:pt idx="613">
                        <c:v>636</c:v>
                      </c:pt>
                      <c:pt idx="614">
                        <c:v>637</c:v>
                      </c:pt>
                      <c:pt idx="615">
                        <c:v>638</c:v>
                      </c:pt>
                      <c:pt idx="616">
                        <c:v>639</c:v>
                      </c:pt>
                      <c:pt idx="617">
                        <c:v>640</c:v>
                      </c:pt>
                      <c:pt idx="618">
                        <c:v>641</c:v>
                      </c:pt>
                      <c:pt idx="619">
                        <c:v>642</c:v>
                      </c:pt>
                      <c:pt idx="620">
                        <c:v>643</c:v>
                      </c:pt>
                      <c:pt idx="621">
                        <c:v>644</c:v>
                      </c:pt>
                      <c:pt idx="622">
                        <c:v>647</c:v>
                      </c:pt>
                      <c:pt idx="623">
                        <c:v>648</c:v>
                      </c:pt>
                      <c:pt idx="624">
                        <c:v>649</c:v>
                      </c:pt>
                      <c:pt idx="625">
                        <c:v>650</c:v>
                      </c:pt>
                      <c:pt idx="626">
                        <c:v>651</c:v>
                      </c:pt>
                      <c:pt idx="627">
                        <c:v>652</c:v>
                      </c:pt>
                      <c:pt idx="628">
                        <c:v>653</c:v>
                      </c:pt>
                      <c:pt idx="629">
                        <c:v>654</c:v>
                      </c:pt>
                      <c:pt idx="630">
                        <c:v>655</c:v>
                      </c:pt>
                      <c:pt idx="631">
                        <c:v>656</c:v>
                      </c:pt>
                      <c:pt idx="632">
                        <c:v>657</c:v>
                      </c:pt>
                      <c:pt idx="633">
                        <c:v>658</c:v>
                      </c:pt>
                      <c:pt idx="634">
                        <c:v>659</c:v>
                      </c:pt>
                      <c:pt idx="635">
                        <c:v>660</c:v>
                      </c:pt>
                      <c:pt idx="636">
                        <c:v>661</c:v>
                      </c:pt>
                      <c:pt idx="637">
                        <c:v>662</c:v>
                      </c:pt>
                      <c:pt idx="638">
                        <c:v>663</c:v>
                      </c:pt>
                      <c:pt idx="639">
                        <c:v>664</c:v>
                      </c:pt>
                      <c:pt idx="640">
                        <c:v>665</c:v>
                      </c:pt>
                      <c:pt idx="641">
                        <c:v>666</c:v>
                      </c:pt>
                      <c:pt idx="642">
                        <c:v>667</c:v>
                      </c:pt>
                      <c:pt idx="643">
                        <c:v>668</c:v>
                      </c:pt>
                      <c:pt idx="644">
                        <c:v>669</c:v>
                      </c:pt>
                      <c:pt idx="645">
                        <c:v>670</c:v>
                      </c:pt>
                      <c:pt idx="646">
                        <c:v>671</c:v>
                      </c:pt>
                      <c:pt idx="647">
                        <c:v>672</c:v>
                      </c:pt>
                      <c:pt idx="648">
                        <c:v>673</c:v>
                      </c:pt>
                      <c:pt idx="649">
                        <c:v>674</c:v>
                      </c:pt>
                      <c:pt idx="650">
                        <c:v>675</c:v>
                      </c:pt>
                      <c:pt idx="651">
                        <c:v>676</c:v>
                      </c:pt>
                      <c:pt idx="652">
                        <c:v>677</c:v>
                      </c:pt>
                      <c:pt idx="653">
                        <c:v>678</c:v>
                      </c:pt>
                      <c:pt idx="654">
                        <c:v>679</c:v>
                      </c:pt>
                      <c:pt idx="655">
                        <c:v>680</c:v>
                      </c:pt>
                      <c:pt idx="656">
                        <c:v>681</c:v>
                      </c:pt>
                      <c:pt idx="657">
                        <c:v>683</c:v>
                      </c:pt>
                      <c:pt idx="658">
                        <c:v>684</c:v>
                      </c:pt>
                      <c:pt idx="659">
                        <c:v>685</c:v>
                      </c:pt>
                      <c:pt idx="660">
                        <c:v>686</c:v>
                      </c:pt>
                      <c:pt idx="661">
                        <c:v>687</c:v>
                      </c:pt>
                      <c:pt idx="662">
                        <c:v>688</c:v>
                      </c:pt>
                      <c:pt idx="663">
                        <c:v>689</c:v>
                      </c:pt>
                      <c:pt idx="664">
                        <c:v>690</c:v>
                      </c:pt>
                      <c:pt idx="665">
                        <c:v>691</c:v>
                      </c:pt>
                      <c:pt idx="666">
                        <c:v>692</c:v>
                      </c:pt>
                      <c:pt idx="667">
                        <c:v>693</c:v>
                      </c:pt>
                      <c:pt idx="668">
                        <c:v>694</c:v>
                      </c:pt>
                      <c:pt idx="669">
                        <c:v>695</c:v>
                      </c:pt>
                      <c:pt idx="670">
                        <c:v>696</c:v>
                      </c:pt>
                      <c:pt idx="671">
                        <c:v>697</c:v>
                      </c:pt>
                      <c:pt idx="672">
                        <c:v>698</c:v>
                      </c:pt>
                      <c:pt idx="673">
                        <c:v>699</c:v>
                      </c:pt>
                      <c:pt idx="674">
                        <c:v>700</c:v>
                      </c:pt>
                      <c:pt idx="675">
                        <c:v>701</c:v>
                      </c:pt>
                      <c:pt idx="676">
                        <c:v>702</c:v>
                      </c:pt>
                      <c:pt idx="677">
                        <c:v>703</c:v>
                      </c:pt>
                      <c:pt idx="678">
                        <c:v>704</c:v>
                      </c:pt>
                      <c:pt idx="679">
                        <c:v>705</c:v>
                      </c:pt>
                      <c:pt idx="680">
                        <c:v>706</c:v>
                      </c:pt>
                      <c:pt idx="681">
                        <c:v>707</c:v>
                      </c:pt>
                      <c:pt idx="682">
                        <c:v>708</c:v>
                      </c:pt>
                      <c:pt idx="683">
                        <c:v>709</c:v>
                      </c:pt>
                      <c:pt idx="684">
                        <c:v>710</c:v>
                      </c:pt>
                      <c:pt idx="685">
                        <c:v>711</c:v>
                      </c:pt>
                      <c:pt idx="686">
                        <c:v>712</c:v>
                      </c:pt>
                      <c:pt idx="687">
                        <c:v>713</c:v>
                      </c:pt>
                      <c:pt idx="688">
                        <c:v>714</c:v>
                      </c:pt>
                      <c:pt idx="689">
                        <c:v>715</c:v>
                      </c:pt>
                      <c:pt idx="690">
                        <c:v>716</c:v>
                      </c:pt>
                      <c:pt idx="691">
                        <c:v>717</c:v>
                      </c:pt>
                      <c:pt idx="692">
                        <c:v>718</c:v>
                      </c:pt>
                      <c:pt idx="693">
                        <c:v>719</c:v>
                      </c:pt>
                      <c:pt idx="694">
                        <c:v>720</c:v>
                      </c:pt>
                      <c:pt idx="695">
                        <c:v>722</c:v>
                      </c:pt>
                      <c:pt idx="696">
                        <c:v>723</c:v>
                      </c:pt>
                      <c:pt idx="697">
                        <c:v>724</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765</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809</c:v>
                      </c:pt>
                      <c:pt idx="781">
                        <c:v>810</c:v>
                      </c:pt>
                      <c:pt idx="782">
                        <c:v>811</c:v>
                      </c:pt>
                    </c:numCache>
                  </c:numRef>
                </c:xVal>
                <c:yVal>
                  <c:numRef>
                    <c:extLst xmlns:c15="http://schemas.microsoft.com/office/drawing/2012/chart">
                      <c:ext xmlns:c15="http://schemas.microsoft.com/office/drawing/2012/chart" uri="{02D57815-91ED-43cb-92C2-25804820EDAC}">
                        <c15:formulaRef>
                          <c15:sqref>[1]CUECN!$AF$2:$AF$784</c15:sqref>
                        </c15:formulaRef>
                      </c:ext>
                    </c:extLst>
                    <c:numCache>
                      <c:formatCode>General</c:formatCode>
                      <c:ptCount val="783"/>
                      <c:pt idx="0">
                        <c:v>1.2228846181562716</c:v>
                      </c:pt>
                      <c:pt idx="1">
                        <c:v>0.48050961740704423</c:v>
                      </c:pt>
                      <c:pt idx="2">
                        <c:v>-0.42537036850962551</c:v>
                      </c:pt>
                      <c:pt idx="3">
                        <c:v>1.3939511305914891</c:v>
                      </c:pt>
                      <c:pt idx="4">
                        <c:v>0.28806325673135547</c:v>
                      </c:pt>
                      <c:pt idx="5">
                        <c:v>-3.6472098693551516</c:v>
                      </c:pt>
                      <c:pt idx="6">
                        <c:v>7.5750985100318218</c:v>
                      </c:pt>
                      <c:pt idx="7">
                        <c:v>-4.6324399201306079</c:v>
                      </c:pt>
                      <c:pt idx="8">
                        <c:v>2.7800503052844974</c:v>
                      </c:pt>
                      <c:pt idx="9">
                        <c:v>-0.54199153258900168</c:v>
                      </c:pt>
                      <c:pt idx="10">
                        <c:v>2.4616750926991315</c:v>
                      </c:pt>
                      <c:pt idx="11">
                        <c:v>0.78770256630505031</c:v>
                      </c:pt>
                      <c:pt idx="12">
                        <c:v>1.2368527204647819</c:v>
                      </c:pt>
                      <c:pt idx="13">
                        <c:v>5.8569849491465504</c:v>
                      </c:pt>
                      <c:pt idx="14">
                        <c:v>1.8554246807786612</c:v>
                      </c:pt>
                      <c:pt idx="15">
                        <c:v>-2.1371783085393758</c:v>
                      </c:pt>
                      <c:pt idx="16">
                        <c:v>4.9451913417823832</c:v>
                      </c:pt>
                      <c:pt idx="17">
                        <c:v>-1.9446059388058288</c:v>
                      </c:pt>
                      <c:pt idx="18">
                        <c:v>2.4850772447825094</c:v>
                      </c:pt>
                      <c:pt idx="19">
                        <c:v>0.26516777831336924</c:v>
                      </c:pt>
                      <c:pt idx="20">
                        <c:v>2.1949868884917265</c:v>
                      </c:pt>
                      <c:pt idx="21">
                        <c:v>-2.1282386534460542</c:v>
                      </c:pt>
                      <c:pt idx="22">
                        <c:v>0.86071520454816408</c:v>
                      </c:pt>
                      <c:pt idx="23">
                        <c:v>0.9919498349594349</c:v>
                      </c:pt>
                      <c:pt idx="24">
                        <c:v>-0.26676049430568582</c:v>
                      </c:pt>
                      <c:pt idx="25">
                        <c:v>-1.2047873561544478</c:v>
                      </c:pt>
                      <c:pt idx="26">
                        <c:v>-0.89840604689771908</c:v>
                      </c:pt>
                      <c:pt idx="27">
                        <c:v>0.34287866114731713</c:v>
                      </c:pt>
                      <c:pt idx="28">
                        <c:v>0.68267927488072644</c:v>
                      </c:pt>
                      <c:pt idx="29">
                        <c:v>1.014592522819278</c:v>
                      </c:pt>
                      <c:pt idx="30">
                        <c:v>6.2619033055365279</c:v>
                      </c:pt>
                      <c:pt idx="31">
                        <c:v>4.8413063565172365</c:v>
                      </c:pt>
                      <c:pt idx="32">
                        <c:v>4.9372710872949668</c:v>
                      </c:pt>
                      <c:pt idx="33">
                        <c:v>2.4321869822143327</c:v>
                      </c:pt>
                      <c:pt idx="34">
                        <c:v>-1.7662263704010783</c:v>
                      </c:pt>
                      <c:pt idx="35">
                        <c:v>1.8672481975055248</c:v>
                      </c:pt>
                      <c:pt idx="36">
                        <c:v>5.999416663596115</c:v>
                      </c:pt>
                      <c:pt idx="37">
                        <c:v>-2.8599364900476871</c:v>
                      </c:pt>
                      <c:pt idx="38">
                        <c:v>3.0455928948859921</c:v>
                      </c:pt>
                      <c:pt idx="39">
                        <c:v>2.8011280949560131</c:v>
                      </c:pt>
                      <c:pt idx="40">
                        <c:v>6.1916741414789342</c:v>
                      </c:pt>
                      <c:pt idx="41">
                        <c:v>-1.8617926831865148</c:v>
                      </c:pt>
                      <c:pt idx="42">
                        <c:v>-0.22349425340088658</c:v>
                      </c:pt>
                      <c:pt idx="43">
                        <c:v>1.6469106049325077</c:v>
                      </c:pt>
                      <c:pt idx="44">
                        <c:v>2.0845743801687604</c:v>
                      </c:pt>
                      <c:pt idx="45">
                        <c:v>-4.0380371603706706</c:v>
                      </c:pt>
                      <c:pt idx="46">
                        <c:v>-1.0016936980138311</c:v>
                      </c:pt>
                      <c:pt idx="47">
                        <c:v>3.8033094864660555</c:v>
                      </c:pt>
                      <c:pt idx="48">
                        <c:v>2.3218593482786432</c:v>
                      </c:pt>
                      <c:pt idx="49">
                        <c:v>2.8803335598161084</c:v>
                      </c:pt>
                      <c:pt idx="50">
                        <c:v>2.4980112271985178</c:v>
                      </c:pt>
                      <c:pt idx="51">
                        <c:v>2.2419075916491735</c:v>
                      </c:pt>
                      <c:pt idx="52">
                        <c:v>-9.2125035022981194E-2</c:v>
                      </c:pt>
                      <c:pt idx="53">
                        <c:v>-6.6004646918793384</c:v>
                      </c:pt>
                      <c:pt idx="54">
                        <c:v>-3.8590258387266658</c:v>
                      </c:pt>
                      <c:pt idx="55">
                        <c:v>0.85718595356090788</c:v>
                      </c:pt>
                      <c:pt idx="56">
                        <c:v>0.64169233959110272</c:v>
                      </c:pt>
                      <c:pt idx="57">
                        <c:v>-4.1892550405655413</c:v>
                      </c:pt>
                      <c:pt idx="58">
                        <c:v>0.10015595774008546</c:v>
                      </c:pt>
                      <c:pt idx="59">
                        <c:v>-2.9164001132611048</c:v>
                      </c:pt>
                      <c:pt idx="60">
                        <c:v>-3.0880286131529857</c:v>
                      </c:pt>
                      <c:pt idx="61">
                        <c:v>-3.7877834525383989</c:v>
                      </c:pt>
                      <c:pt idx="62">
                        <c:v>-2.7071351206564174</c:v>
                      </c:pt>
                      <c:pt idx="63">
                        <c:v>-5.5090147012822186</c:v>
                      </c:pt>
                      <c:pt idx="64">
                        <c:v>-4.7489755881052105</c:v>
                      </c:pt>
                      <c:pt idx="65">
                        <c:v>-1.1384757621595298</c:v>
                      </c:pt>
                      <c:pt idx="66">
                        <c:v>-2.9326560053029098</c:v>
                      </c:pt>
                      <c:pt idx="67">
                        <c:v>-3.8902289651997677</c:v>
                      </c:pt>
                      <c:pt idx="68">
                        <c:v>-4.8598222187494855</c:v>
                      </c:pt>
                      <c:pt idx="69">
                        <c:v>-1.8727163124053661</c:v>
                      </c:pt>
                      <c:pt idx="70">
                        <c:v>1.5382852706564663</c:v>
                      </c:pt>
                      <c:pt idx="71">
                        <c:v>-1.4498511449545006</c:v>
                      </c:pt>
                      <c:pt idx="72">
                        <c:v>-1.0600908536356926</c:v>
                      </c:pt>
                      <c:pt idx="73">
                        <c:v>-4.3125670413499222</c:v>
                      </c:pt>
                      <c:pt idx="74">
                        <c:v>3.1255446101239457</c:v>
                      </c:pt>
                      <c:pt idx="75">
                        <c:v>-0.58891540010251475</c:v>
                      </c:pt>
                      <c:pt idx="76">
                        <c:v>1.9330197869037846</c:v>
                      </c:pt>
                      <c:pt idx="77">
                        <c:v>1.7907445309923204</c:v>
                      </c:pt>
                      <c:pt idx="78">
                        <c:v>0.49959155485742457</c:v>
                      </c:pt>
                      <c:pt idx="79">
                        <c:v>0.75495592426953095</c:v>
                      </c:pt>
                      <c:pt idx="80">
                        <c:v>-1.2397936670476355</c:v>
                      </c:pt>
                      <c:pt idx="81">
                        <c:v>-1.1706502125952483</c:v>
                      </c:pt>
                      <c:pt idx="82">
                        <c:v>-6.3099560339908081</c:v>
                      </c:pt>
                      <c:pt idx="83">
                        <c:v>1.3976956359073185</c:v>
                      </c:pt>
                      <c:pt idx="84">
                        <c:v>-5.0337190496423503</c:v>
                      </c:pt>
                      <c:pt idx="85">
                        <c:v>2.0721021486309823</c:v>
                      </c:pt>
                      <c:pt idx="86">
                        <c:v>1.9576169799459606</c:v>
                      </c:pt>
                      <c:pt idx="87">
                        <c:v>-1.1049411974958261</c:v>
                      </c:pt>
                      <c:pt idx="88">
                        <c:v>1.9299269383558766</c:v>
                      </c:pt>
                      <c:pt idx="89">
                        <c:v>5.3911850046127441</c:v>
                      </c:pt>
                      <c:pt idx="90">
                        <c:v>3.3862250114277046</c:v>
                      </c:pt>
                      <c:pt idx="91">
                        <c:v>1.7435583171807636</c:v>
                      </c:pt>
                      <c:pt idx="92">
                        <c:v>-2.5156385485523387</c:v>
                      </c:pt>
                      <c:pt idx="93">
                        <c:v>1.9449577965804536</c:v>
                      </c:pt>
                      <c:pt idx="94">
                        <c:v>-0.4385190709025153</c:v>
                      </c:pt>
                      <c:pt idx="95">
                        <c:v>-2.9007192674397331</c:v>
                      </c:pt>
                      <c:pt idx="96">
                        <c:v>-0.27586164579534511</c:v>
                      </c:pt>
                      <c:pt idx="97">
                        <c:v>-2.0512529017100505</c:v>
                      </c:pt>
                      <c:pt idx="98">
                        <c:v>2.4461684299271909</c:v>
                      </c:pt>
                      <c:pt idx="99">
                        <c:v>1.8507926740431202</c:v>
                      </c:pt>
                      <c:pt idx="100">
                        <c:v>2.7580675951231868</c:v>
                      </c:pt>
                      <c:pt idx="101">
                        <c:v>4.5023690944496266</c:v>
                      </c:pt>
                      <c:pt idx="102">
                        <c:v>-0.72678193729720419</c:v>
                      </c:pt>
                      <c:pt idx="103">
                        <c:v>-1.9926447529810218</c:v>
                      </c:pt>
                      <c:pt idx="104">
                        <c:v>4.9253711228874195</c:v>
                      </c:pt>
                      <c:pt idx="105">
                        <c:v>0.30456747261742834</c:v>
                      </c:pt>
                      <c:pt idx="106">
                        <c:v>1.8209331535028497</c:v>
                      </c:pt>
                      <c:pt idx="107">
                        <c:v>-3.2456463697502969</c:v>
                      </c:pt>
                      <c:pt idx="108">
                        <c:v>2.214449797703125</c:v>
                      </c:pt>
                      <c:pt idx="109">
                        <c:v>-0.56333319859616182</c:v>
                      </c:pt>
                      <c:pt idx="110">
                        <c:v>3.5208776950137874</c:v>
                      </c:pt>
                      <c:pt idx="111">
                        <c:v>2.5693076051651289</c:v>
                      </c:pt>
                      <c:pt idx="112">
                        <c:v>-1.7047592842023747</c:v>
                      </c:pt>
                      <c:pt idx="113">
                        <c:v>1.3269004955493742</c:v>
                      </c:pt>
                      <c:pt idx="114">
                        <c:v>-1.0517789667574959</c:v>
                      </c:pt>
                      <c:pt idx="115">
                        <c:v>2.363677057953538</c:v>
                      </c:pt>
                      <c:pt idx="116">
                        <c:v>2.7379273315661621</c:v>
                      </c:pt>
                      <c:pt idx="117">
                        <c:v>0.36276712306557357</c:v>
                      </c:pt>
                      <c:pt idx="118">
                        <c:v>0.35376724513932345</c:v>
                      </c:pt>
                      <c:pt idx="119">
                        <c:v>1.5933681248922653</c:v>
                      </c:pt>
                      <c:pt idx="120">
                        <c:v>0.8324263716544209</c:v>
                      </c:pt>
                      <c:pt idx="121">
                        <c:v>1.8328184359556019</c:v>
                      </c:pt>
                      <c:pt idx="122">
                        <c:v>4.2212037547496237</c:v>
                      </c:pt>
                      <c:pt idx="123">
                        <c:v>-0.17178951110886942</c:v>
                      </c:pt>
                      <c:pt idx="124">
                        <c:v>1.8679652096913699</c:v>
                      </c:pt>
                      <c:pt idx="125">
                        <c:v>-0.13421334789752848</c:v>
                      </c:pt>
                      <c:pt idx="126">
                        <c:v>1.6256135826980511</c:v>
                      </c:pt>
                      <c:pt idx="127">
                        <c:v>-1.3487975588736489</c:v>
                      </c:pt>
                      <c:pt idx="128">
                        <c:v>-0.85328434588945612</c:v>
                      </c:pt>
                      <c:pt idx="129">
                        <c:v>2.129934341353291</c:v>
                      </c:pt>
                      <c:pt idx="130">
                        <c:v>0.5469115528704549</c:v>
                      </c:pt>
                      <c:pt idx="131">
                        <c:v>-2.7386915926709321</c:v>
                      </c:pt>
                      <c:pt idx="132">
                        <c:v>0.57719541089822002</c:v>
                      </c:pt>
                      <c:pt idx="133">
                        <c:v>-1.0753576340621365</c:v>
                      </c:pt>
                      <c:pt idx="134">
                        <c:v>2.0684973385514169</c:v>
                      </c:pt>
                      <c:pt idx="135">
                        <c:v>-6.7709562963848171</c:v>
                      </c:pt>
                      <c:pt idx="136">
                        <c:v>-6.129792054627103</c:v>
                      </c:pt>
                      <c:pt idx="137">
                        <c:v>0.89000496105118998</c:v>
                      </c:pt>
                      <c:pt idx="138">
                        <c:v>-6.4075570457855804</c:v>
                      </c:pt>
                      <c:pt idx="139">
                        <c:v>-4.4655088462599082</c:v>
                      </c:pt>
                      <c:pt idx="140">
                        <c:v>-6.5788928666362665</c:v>
                      </c:pt>
                      <c:pt idx="141">
                        <c:v>-5.4314983842797346</c:v>
                      </c:pt>
                      <c:pt idx="142">
                        <c:v>-0.89981968629652442</c:v>
                      </c:pt>
                      <c:pt idx="143">
                        <c:v>-0.3950275992162986</c:v>
                      </c:pt>
                      <c:pt idx="144">
                        <c:v>-2.1008601693282998</c:v>
                      </c:pt>
                      <c:pt idx="145">
                        <c:v>2.8095656354031462</c:v>
                      </c:pt>
                      <c:pt idx="146">
                        <c:v>4.0479826795499463</c:v>
                      </c:pt>
                      <c:pt idx="147">
                        <c:v>-5.143717943149781</c:v>
                      </c:pt>
                      <c:pt idx="148">
                        <c:v>-2.2166823459030525</c:v>
                      </c:pt>
                      <c:pt idx="149">
                        <c:v>-1.6948538743558359</c:v>
                      </c:pt>
                      <c:pt idx="150">
                        <c:v>-1.0796916996113168</c:v>
                      </c:pt>
                      <c:pt idx="151">
                        <c:v>-0.4151544984267872</c:v>
                      </c:pt>
                      <c:pt idx="152">
                        <c:v>0.19757675824177312</c:v>
                      </c:pt>
                      <c:pt idx="153">
                        <c:v>0.58666042567215015</c:v>
                      </c:pt>
                      <c:pt idx="154">
                        <c:v>2.8627422406178269</c:v>
                      </c:pt>
                      <c:pt idx="155">
                        <c:v>-4.1971722742742301</c:v>
                      </c:pt>
                      <c:pt idx="156">
                        <c:v>-5.6117319139359125</c:v>
                      </c:pt>
                      <c:pt idx="157">
                        <c:v>-5.5492501406974313</c:v>
                      </c:pt>
                      <c:pt idx="158">
                        <c:v>4.0090924397499137</c:v>
                      </c:pt>
                      <c:pt idx="159">
                        <c:v>-1.5945486048302655</c:v>
                      </c:pt>
                      <c:pt idx="160">
                        <c:v>-0.80154858591691891</c:v>
                      </c:pt>
                      <c:pt idx="161">
                        <c:v>-0.63807257987681254</c:v>
                      </c:pt>
                      <c:pt idx="162">
                        <c:v>-1.4546208910520306</c:v>
                      </c:pt>
                      <c:pt idx="163">
                        <c:v>1.3513202122408146</c:v>
                      </c:pt>
                      <c:pt idx="164">
                        <c:v>7.8451826724494325</c:v>
                      </c:pt>
                      <c:pt idx="165">
                        <c:v>-0.94904022887237716</c:v>
                      </c:pt>
                      <c:pt idx="166">
                        <c:v>4.4659049630645811</c:v>
                      </c:pt>
                      <c:pt idx="167">
                        <c:v>-4.4914407521887512</c:v>
                      </c:pt>
                      <c:pt idx="168">
                        <c:v>-1.0738257002514118</c:v>
                      </c:pt>
                      <c:pt idx="169">
                        <c:v>-1.4257648425090892</c:v>
                      </c:pt>
                      <c:pt idx="170">
                        <c:v>-0.49466850681911723</c:v>
                      </c:pt>
                      <c:pt idx="171">
                        <c:v>-4.857685917888098</c:v>
                      </c:pt>
                      <c:pt idx="172">
                        <c:v>-1.5003766468893076</c:v>
                      </c:pt>
                      <c:pt idx="173">
                        <c:v>-1.498668729773982</c:v>
                      </c:pt>
                      <c:pt idx="174">
                        <c:v>1.448022086500572</c:v>
                      </c:pt>
                      <c:pt idx="175">
                        <c:v>-1.3378731790529841</c:v>
                      </c:pt>
                      <c:pt idx="176">
                        <c:v>-3.3154778196912673</c:v>
                      </c:pt>
                      <c:pt idx="177">
                        <c:v>-4.86117679224715</c:v>
                      </c:pt>
                      <c:pt idx="178">
                        <c:v>5.8417500513199059</c:v>
                      </c:pt>
                      <c:pt idx="179">
                        <c:v>-1.923744504269024</c:v>
                      </c:pt>
                      <c:pt idx="180">
                        <c:v>0.33844409203060621</c:v>
                      </c:pt>
                      <c:pt idx="181">
                        <c:v>3.3079670705124826</c:v>
                      </c:pt>
                      <c:pt idx="182">
                        <c:v>2.5627491734305892</c:v>
                      </c:pt>
                      <c:pt idx="183">
                        <c:v>1.8093589051365555</c:v>
                      </c:pt>
                      <c:pt idx="184">
                        <c:v>-2.7705795615060751</c:v>
                      </c:pt>
                      <c:pt idx="185">
                        <c:v>5.1811631376983556</c:v>
                      </c:pt>
                      <c:pt idx="186">
                        <c:v>1.4229398189693399</c:v>
                      </c:pt>
                      <c:pt idx="187">
                        <c:v>5.7893032019669448</c:v>
                      </c:pt>
                      <c:pt idx="188">
                        <c:v>4.3989827762177711</c:v>
                      </c:pt>
                      <c:pt idx="189">
                        <c:v>0.30233992829926137</c:v>
                      </c:pt>
                      <c:pt idx="190">
                        <c:v>5.7754728470213834</c:v>
                      </c:pt>
                      <c:pt idx="191">
                        <c:v>-2.7694913746473659</c:v>
                      </c:pt>
                      <c:pt idx="192">
                        <c:v>-0.48008832064981988</c:v>
                      </c:pt>
                      <c:pt idx="193">
                        <c:v>-4.5053565041315551</c:v>
                      </c:pt>
                      <c:pt idx="194">
                        <c:v>5.1670903023212418</c:v>
                      </c:pt>
                      <c:pt idx="195">
                        <c:v>-4.4424255467437135</c:v>
                      </c:pt>
                      <c:pt idx="196">
                        <c:v>-4.0959005000453246</c:v>
                      </c:pt>
                      <c:pt idx="197">
                        <c:v>-2.1462587893152403</c:v>
                      </c:pt>
                      <c:pt idx="198">
                        <c:v>-2.5008983293881641</c:v>
                      </c:pt>
                      <c:pt idx="199">
                        <c:v>-2.0258728183178434</c:v>
                      </c:pt>
                      <c:pt idx="200">
                        <c:v>-5.4305703059443076</c:v>
                      </c:pt>
                      <c:pt idx="201">
                        <c:v>2.4854388518488335</c:v>
                      </c:pt>
                      <c:pt idx="202">
                        <c:v>-0.75907815294156222</c:v>
                      </c:pt>
                      <c:pt idx="203">
                        <c:v>2.6454757065654633</c:v>
                      </c:pt>
                      <c:pt idx="204">
                        <c:v>8.8432992280552227</c:v>
                      </c:pt>
                      <c:pt idx="205">
                        <c:v>-3.8143388584657743</c:v>
                      </c:pt>
                      <c:pt idx="206">
                        <c:v>6.3214054238669561</c:v>
                      </c:pt>
                      <c:pt idx="207">
                        <c:v>5.3299774043959118</c:v>
                      </c:pt>
                      <c:pt idx="208">
                        <c:v>-0.43873630976117539</c:v>
                      </c:pt>
                      <c:pt idx="209">
                        <c:v>3.2216931302772949</c:v>
                      </c:pt>
                      <c:pt idx="210">
                        <c:v>4.3963310771573134</c:v>
                      </c:pt>
                      <c:pt idx="211">
                        <c:v>-3.6362398431874468</c:v>
                      </c:pt>
                      <c:pt idx="212">
                        <c:v>-2.208721924904431</c:v>
                      </c:pt>
                      <c:pt idx="213">
                        <c:v>2.2445805810584503</c:v>
                      </c:pt>
                      <c:pt idx="214">
                        <c:v>0.87898374626436038</c:v>
                      </c:pt>
                      <c:pt idx="215">
                        <c:v>-4.653404200764605</c:v>
                      </c:pt>
                      <c:pt idx="216">
                        <c:v>-2.4440187162485572</c:v>
                      </c:pt>
                      <c:pt idx="217">
                        <c:v>-1.2902658507874136</c:v>
                      </c:pt>
                      <c:pt idx="218">
                        <c:v>4.1166284706660434</c:v>
                      </c:pt>
                      <c:pt idx="219">
                        <c:v>2.4971162453817897</c:v>
                      </c:pt>
                      <c:pt idx="220">
                        <c:v>2.9476789320437717</c:v>
                      </c:pt>
                      <c:pt idx="221">
                        <c:v>1.5926571277091597</c:v>
                      </c:pt>
                      <c:pt idx="222">
                        <c:v>4.4369390766841548</c:v>
                      </c:pt>
                      <c:pt idx="223">
                        <c:v>-4.448073245624677</c:v>
                      </c:pt>
                      <c:pt idx="224">
                        <c:v>7.2549500180086426</c:v>
                      </c:pt>
                      <c:pt idx="225">
                        <c:v>9.5276477248694533</c:v>
                      </c:pt>
                      <c:pt idx="226">
                        <c:v>5.2636677874151232</c:v>
                      </c:pt>
                      <c:pt idx="227">
                        <c:v>2.021378463253491</c:v>
                      </c:pt>
                      <c:pt idx="228">
                        <c:v>1.8385082765749559</c:v>
                      </c:pt>
                      <c:pt idx="229">
                        <c:v>-0.75230094381969081</c:v>
                      </c:pt>
                      <c:pt idx="230">
                        <c:v>-1.434727486229022</c:v>
                      </c:pt>
                      <c:pt idx="231">
                        <c:v>3.5342273746698538</c:v>
                      </c:pt>
                      <c:pt idx="232">
                        <c:v>-2.8703543883693285</c:v>
                      </c:pt>
                      <c:pt idx="233">
                        <c:v>3.8229528380165689</c:v>
                      </c:pt>
                      <c:pt idx="234">
                        <c:v>-6.6364030000678156</c:v>
                      </c:pt>
                      <c:pt idx="235">
                        <c:v>-4.2067899426236082</c:v>
                      </c:pt>
                      <c:pt idx="236">
                        <c:v>-7.0917167085658335</c:v>
                      </c:pt>
                      <c:pt idx="237">
                        <c:v>-0.36482755428376379</c:v>
                      </c:pt>
                      <c:pt idx="238">
                        <c:v>4.5197324547459985</c:v>
                      </c:pt>
                      <c:pt idx="239">
                        <c:v>-5.1939849822766391</c:v>
                      </c:pt>
                      <c:pt idx="240">
                        <c:v>-2.9059667043822373</c:v>
                      </c:pt>
                      <c:pt idx="241">
                        <c:v>-2.5677089116135079</c:v>
                      </c:pt>
                      <c:pt idx="242">
                        <c:v>-1.7294478519638687</c:v>
                      </c:pt>
                      <c:pt idx="243">
                        <c:v>-3.1376637677469574</c:v>
                      </c:pt>
                      <c:pt idx="244">
                        <c:v>-1.7618177775722117</c:v>
                      </c:pt>
                      <c:pt idx="245">
                        <c:v>3.1585013090948237</c:v>
                      </c:pt>
                      <c:pt idx="246">
                        <c:v>1.0842478571060568</c:v>
                      </c:pt>
                      <c:pt idx="247">
                        <c:v>2.7351281822606168</c:v>
                      </c:pt>
                      <c:pt idx="248">
                        <c:v>1.0535900706261927</c:v>
                      </c:pt>
                      <c:pt idx="249">
                        <c:v>2.6052109414124516</c:v>
                      </c:pt>
                      <c:pt idx="250">
                        <c:v>-5.4028658560028902</c:v>
                      </c:pt>
                      <c:pt idx="251">
                        <c:v>-2.0956771904391758</c:v>
                      </c:pt>
                      <c:pt idx="252">
                        <c:v>4.6384201077606022</c:v>
                      </c:pt>
                      <c:pt idx="253">
                        <c:v>3.4032857289611087</c:v>
                      </c:pt>
                      <c:pt idx="254">
                        <c:v>-2.2948069072497645</c:v>
                      </c:pt>
                      <c:pt idx="255">
                        <c:v>3.3282888937873167</c:v>
                      </c:pt>
                      <c:pt idx="256">
                        <c:v>-3.091087813531999</c:v>
                      </c:pt>
                      <c:pt idx="257">
                        <c:v>-1.8243301595638215</c:v>
                      </c:pt>
                      <c:pt idx="258">
                        <c:v>-3.8003037003726234</c:v>
                      </c:pt>
                      <c:pt idx="259">
                        <c:v>-0.23323462171445897</c:v>
                      </c:pt>
                      <c:pt idx="260">
                        <c:v>3.5352757582521335</c:v>
                      </c:pt>
                      <c:pt idx="261">
                        <c:v>0.37509652277681482</c:v>
                      </c:pt>
                      <c:pt idx="262">
                        <c:v>-1.5024701968614309</c:v>
                      </c:pt>
                      <c:pt idx="263">
                        <c:v>-4.2841589345132363</c:v>
                      </c:pt>
                      <c:pt idx="264">
                        <c:v>3.7917331065084809</c:v>
                      </c:pt>
                      <c:pt idx="265">
                        <c:v>-2.4424160622070943</c:v>
                      </c:pt>
                      <c:pt idx="266">
                        <c:v>2.7548523700892389</c:v>
                      </c:pt>
                      <c:pt idx="267">
                        <c:v>2.7164139900323789</c:v>
                      </c:pt>
                      <c:pt idx="268">
                        <c:v>-1.5020476266665881</c:v>
                      </c:pt>
                      <c:pt idx="269">
                        <c:v>-6.1050146501098155</c:v>
                      </c:pt>
                      <c:pt idx="270">
                        <c:v>-0.721314172240902</c:v>
                      </c:pt>
                      <c:pt idx="271">
                        <c:v>-1.0800227955665775</c:v>
                      </c:pt>
                      <c:pt idx="272">
                        <c:v>0.40294964538649936</c:v>
                      </c:pt>
                      <c:pt idx="273">
                        <c:v>2.4584256413519441</c:v>
                      </c:pt>
                      <c:pt idx="274">
                        <c:v>-0.58444039268184866</c:v>
                      </c:pt>
                      <c:pt idx="275">
                        <c:v>-1.4095865322991727</c:v>
                      </c:pt>
                      <c:pt idx="276">
                        <c:v>5.0154200236181694</c:v>
                      </c:pt>
                      <c:pt idx="277">
                        <c:v>2.6138663796179031</c:v>
                      </c:pt>
                      <c:pt idx="278">
                        <c:v>-3.6521095114133217</c:v>
                      </c:pt>
                      <c:pt idx="279">
                        <c:v>-1.1440943450993899</c:v>
                      </c:pt>
                      <c:pt idx="280">
                        <c:v>1.8491391371447321</c:v>
                      </c:pt>
                      <c:pt idx="281">
                        <c:v>5.0728888029294836</c:v>
                      </c:pt>
                      <c:pt idx="282">
                        <c:v>1.570222539458733</c:v>
                      </c:pt>
                      <c:pt idx="283">
                        <c:v>-0.33561485545273229</c:v>
                      </c:pt>
                      <c:pt idx="284">
                        <c:v>2.7455762637422509</c:v>
                      </c:pt>
                      <c:pt idx="285">
                        <c:v>-1.8474667599341075</c:v>
                      </c:pt>
                      <c:pt idx="286">
                        <c:v>4.995281163659385</c:v>
                      </c:pt>
                      <c:pt idx="287">
                        <c:v>5.3632578692694892</c:v>
                      </c:pt>
                      <c:pt idx="288">
                        <c:v>6.1651518100709595</c:v>
                      </c:pt>
                      <c:pt idx="289">
                        <c:v>3.6920167567614612</c:v>
                      </c:pt>
                      <c:pt idx="290">
                        <c:v>3.0497951711931464</c:v>
                      </c:pt>
                      <c:pt idx="291">
                        <c:v>4.6434668540198629</c:v>
                      </c:pt>
                      <c:pt idx="292">
                        <c:v>3.7962971559356333</c:v>
                      </c:pt>
                      <c:pt idx="293">
                        <c:v>1.7291516120596455</c:v>
                      </c:pt>
                      <c:pt idx="294">
                        <c:v>7.2520649588862796</c:v>
                      </c:pt>
                      <c:pt idx="295">
                        <c:v>-2.8416611370344498</c:v>
                      </c:pt>
                      <c:pt idx="296">
                        <c:v>-5.496011679889115</c:v>
                      </c:pt>
                      <c:pt idx="297">
                        <c:v>-0.71339304654919289</c:v>
                      </c:pt>
                      <c:pt idx="298">
                        <c:v>6.354301358051373</c:v>
                      </c:pt>
                      <c:pt idx="299">
                        <c:v>1.4428540991396943</c:v>
                      </c:pt>
                      <c:pt idx="300">
                        <c:v>-5.1640542098394562</c:v>
                      </c:pt>
                      <c:pt idx="301">
                        <c:v>-8.0706786739962908</c:v>
                      </c:pt>
                      <c:pt idx="302">
                        <c:v>-2.4543128042484241</c:v>
                      </c:pt>
                      <c:pt idx="303">
                        <c:v>-1.5330433817756486</c:v>
                      </c:pt>
                      <c:pt idx="304">
                        <c:v>-0.53097301755218496</c:v>
                      </c:pt>
                      <c:pt idx="305">
                        <c:v>-3.6186674460567758</c:v>
                      </c:pt>
                      <c:pt idx="306">
                        <c:v>-4.5789081835506806</c:v>
                      </c:pt>
                      <c:pt idx="307">
                        <c:v>3.6793071273382481</c:v>
                      </c:pt>
                      <c:pt idx="308">
                        <c:v>-2.2552293264094629</c:v>
                      </c:pt>
                      <c:pt idx="309">
                        <c:v>-5.1463540662443421</c:v>
                      </c:pt>
                      <c:pt idx="310">
                        <c:v>1.1038594298542819</c:v>
                      </c:pt>
                      <c:pt idx="311">
                        <c:v>1.2980381916839008</c:v>
                      </c:pt>
                      <c:pt idx="312">
                        <c:v>-1.8052650555199037</c:v>
                      </c:pt>
                      <c:pt idx="313">
                        <c:v>-3.5785452806285178</c:v>
                      </c:pt>
                      <c:pt idx="314">
                        <c:v>3.9132093945543858</c:v>
                      </c:pt>
                      <c:pt idx="315">
                        <c:v>-2.2855793763857903</c:v>
                      </c:pt>
                      <c:pt idx="316">
                        <c:v>-4.9730090740566339</c:v>
                      </c:pt>
                      <c:pt idx="317">
                        <c:v>-1.6041181672426319</c:v>
                      </c:pt>
                      <c:pt idx="318">
                        <c:v>-1.0592003691974554</c:v>
                      </c:pt>
                      <c:pt idx="319">
                        <c:v>1.0837337744873281</c:v>
                      </c:pt>
                      <c:pt idx="320">
                        <c:v>1.6897888658636475</c:v>
                      </c:pt>
                      <c:pt idx="321">
                        <c:v>-5.0499883893585178</c:v>
                      </c:pt>
                      <c:pt idx="322">
                        <c:v>0.3063196672484878</c:v>
                      </c:pt>
                      <c:pt idx="323">
                        <c:v>-4.3525434951475788</c:v>
                      </c:pt>
                      <c:pt idx="324">
                        <c:v>-9.5459366247465454</c:v>
                      </c:pt>
                      <c:pt idx="325">
                        <c:v>-6.8404600173652028</c:v>
                      </c:pt>
                      <c:pt idx="326">
                        <c:v>2.3371924643353879</c:v>
                      </c:pt>
                      <c:pt idx="327">
                        <c:v>3.0194674450860077</c:v>
                      </c:pt>
                      <c:pt idx="328">
                        <c:v>5.4494731865314705</c:v>
                      </c:pt>
                      <c:pt idx="329">
                        <c:v>-3.5394330066468385</c:v>
                      </c:pt>
                      <c:pt idx="330">
                        <c:v>0.87060949690778955</c:v>
                      </c:pt>
                      <c:pt idx="331">
                        <c:v>0.30751357701560522</c:v>
                      </c:pt>
                      <c:pt idx="332">
                        <c:v>-1.2333281776362526</c:v>
                      </c:pt>
                      <c:pt idx="333">
                        <c:v>0.12655608993968315</c:v>
                      </c:pt>
                      <c:pt idx="334">
                        <c:v>-1.304258916022988</c:v>
                      </c:pt>
                      <c:pt idx="335">
                        <c:v>4.7883143050782806</c:v>
                      </c:pt>
                      <c:pt idx="336">
                        <c:v>7.1829260504797006</c:v>
                      </c:pt>
                      <c:pt idx="337">
                        <c:v>-2.2893821331649349</c:v>
                      </c:pt>
                      <c:pt idx="338">
                        <c:v>6.499267627420636</c:v>
                      </c:pt>
                      <c:pt idx="339">
                        <c:v>-4.5046345237041692</c:v>
                      </c:pt>
                      <c:pt idx="340">
                        <c:v>-1.1404245773084298</c:v>
                      </c:pt>
                      <c:pt idx="341">
                        <c:v>0.63453157973514607</c:v>
                      </c:pt>
                      <c:pt idx="342">
                        <c:v>-9.2639204274464433</c:v>
                      </c:pt>
                      <c:pt idx="343">
                        <c:v>-1.5648818881816311</c:v>
                      </c:pt>
                      <c:pt idx="344">
                        <c:v>4.6553501999011786</c:v>
                      </c:pt>
                      <c:pt idx="345">
                        <c:v>-10.149145042010105</c:v>
                      </c:pt>
                      <c:pt idx="346">
                        <c:v>2.7753560037684366</c:v>
                      </c:pt>
                      <c:pt idx="347">
                        <c:v>-0.20922465942386737</c:v>
                      </c:pt>
                      <c:pt idx="348">
                        <c:v>-13.799326029668912</c:v>
                      </c:pt>
                      <c:pt idx="349">
                        <c:v>3.2511856939164687</c:v>
                      </c:pt>
                      <c:pt idx="350">
                        <c:v>4.7997869341804034</c:v>
                      </c:pt>
                      <c:pt idx="351">
                        <c:v>-2.1508979918184465</c:v>
                      </c:pt>
                      <c:pt idx="352">
                        <c:v>4.4399348168131425</c:v>
                      </c:pt>
                      <c:pt idx="353">
                        <c:v>2.6932198814507871</c:v>
                      </c:pt>
                      <c:pt idx="354">
                        <c:v>-2.3999357512161268</c:v>
                      </c:pt>
                      <c:pt idx="355">
                        <c:v>-5.5588084935025606</c:v>
                      </c:pt>
                      <c:pt idx="356">
                        <c:v>-1.569611606036986</c:v>
                      </c:pt>
                      <c:pt idx="357">
                        <c:v>0.55983561356318035</c:v>
                      </c:pt>
                      <c:pt idx="358">
                        <c:v>-0.82254137029184449</c:v>
                      </c:pt>
                      <c:pt idx="359">
                        <c:v>1.2763313239918119</c:v>
                      </c:pt>
                      <c:pt idx="360">
                        <c:v>2.2402204662757939</c:v>
                      </c:pt>
                      <c:pt idx="361">
                        <c:v>5.1756142527711262</c:v>
                      </c:pt>
                      <c:pt idx="362">
                        <c:v>-11.648444886598334</c:v>
                      </c:pt>
                      <c:pt idx="363">
                        <c:v>2.6687928218752575</c:v>
                      </c:pt>
                      <c:pt idx="364">
                        <c:v>2.8621264129499338</c:v>
                      </c:pt>
                      <c:pt idx="365">
                        <c:v>5.0326961723561396</c:v>
                      </c:pt>
                      <c:pt idx="366">
                        <c:v>6.6983382157184082</c:v>
                      </c:pt>
                      <c:pt idx="367">
                        <c:v>3.4752044836035907</c:v>
                      </c:pt>
                      <c:pt idx="368">
                        <c:v>0.62444154050390921</c:v>
                      </c:pt>
                      <c:pt idx="369">
                        <c:v>2.657152356138468</c:v>
                      </c:pt>
                      <c:pt idx="370">
                        <c:v>-2.6054022079009087E-2</c:v>
                      </c:pt>
                      <c:pt idx="371">
                        <c:v>4.7814825037941091</c:v>
                      </c:pt>
                      <c:pt idx="372">
                        <c:v>-1.1419956951334385</c:v>
                      </c:pt>
                      <c:pt idx="373">
                        <c:v>1.2279293074115998</c:v>
                      </c:pt>
                      <c:pt idx="374">
                        <c:v>3.7472879717251715</c:v>
                      </c:pt>
                      <c:pt idx="375">
                        <c:v>4.0355584412089485</c:v>
                      </c:pt>
                      <c:pt idx="376">
                        <c:v>2.824686237808578</c:v>
                      </c:pt>
                      <c:pt idx="377">
                        <c:v>2.9491625808917092</c:v>
                      </c:pt>
                      <c:pt idx="378">
                        <c:v>-2.4106172654462625</c:v>
                      </c:pt>
                      <c:pt idx="379">
                        <c:v>5.4077052384402862</c:v>
                      </c:pt>
                      <c:pt idx="380">
                        <c:v>-0.14289321514613107</c:v>
                      </c:pt>
                      <c:pt idx="381">
                        <c:v>-5.6874074823369796</c:v>
                      </c:pt>
                      <c:pt idx="382">
                        <c:v>2.8710967275618913</c:v>
                      </c:pt>
                      <c:pt idx="383">
                        <c:v>-3.0282939228273023</c:v>
                      </c:pt>
                      <c:pt idx="384">
                        <c:v>-0.49572582165347967</c:v>
                      </c:pt>
                      <c:pt idx="385">
                        <c:v>-3.0507542571924446</c:v>
                      </c:pt>
                      <c:pt idx="386">
                        <c:v>1.8764614860076136</c:v>
                      </c:pt>
                      <c:pt idx="387">
                        <c:v>-6.9920419272779313</c:v>
                      </c:pt>
                      <c:pt idx="388">
                        <c:v>-13.489735198470058</c:v>
                      </c:pt>
                      <c:pt idx="389">
                        <c:v>2.7704153738909554</c:v>
                      </c:pt>
                      <c:pt idx="390">
                        <c:v>4.8283805220672207</c:v>
                      </c:pt>
                      <c:pt idx="391">
                        <c:v>5.0410573486475414</c:v>
                      </c:pt>
                      <c:pt idx="392">
                        <c:v>-4.8024617810744417</c:v>
                      </c:pt>
                      <c:pt idx="393">
                        <c:v>2.5707866558682184</c:v>
                      </c:pt>
                      <c:pt idx="394">
                        <c:v>1.2086294458996036</c:v>
                      </c:pt>
                      <c:pt idx="395">
                        <c:v>6.2776064709126871</c:v>
                      </c:pt>
                      <c:pt idx="396">
                        <c:v>6.4805798635876783</c:v>
                      </c:pt>
                      <c:pt idx="397">
                        <c:v>-14.81163873547586</c:v>
                      </c:pt>
                      <c:pt idx="398">
                        <c:v>-3.34945999263131</c:v>
                      </c:pt>
                      <c:pt idx="399">
                        <c:v>2.5505411336653481</c:v>
                      </c:pt>
                      <c:pt idx="400">
                        <c:v>0.10346956295094856</c:v>
                      </c:pt>
                      <c:pt idx="401">
                        <c:v>-5.5157754959959959</c:v>
                      </c:pt>
                      <c:pt idx="402">
                        <c:v>-3.1446222028065662</c:v>
                      </c:pt>
                      <c:pt idx="403">
                        <c:v>4.558152417494199</c:v>
                      </c:pt>
                      <c:pt idx="404">
                        <c:v>8.2288103814908879</c:v>
                      </c:pt>
                      <c:pt idx="405">
                        <c:v>-12.506735479053454</c:v>
                      </c:pt>
                      <c:pt idx="406">
                        <c:v>0.21018119487420961</c:v>
                      </c:pt>
                      <c:pt idx="407">
                        <c:v>3.8345540215186134</c:v>
                      </c:pt>
                      <c:pt idx="408">
                        <c:v>-4.2294610387648746</c:v>
                      </c:pt>
                      <c:pt idx="409">
                        <c:v>7.2320693609470084</c:v>
                      </c:pt>
                      <c:pt idx="410">
                        <c:v>11.890946900672105</c:v>
                      </c:pt>
                      <c:pt idx="411">
                        <c:v>2.0975058825358843</c:v>
                      </c:pt>
                      <c:pt idx="412">
                        <c:v>-1.0614073172686176</c:v>
                      </c:pt>
                      <c:pt idx="413">
                        <c:v>1.6869672970472749</c:v>
                      </c:pt>
                      <c:pt idx="414">
                        <c:v>-6.255887079138482</c:v>
                      </c:pt>
                      <c:pt idx="415">
                        <c:v>-12.935128057186631</c:v>
                      </c:pt>
                      <c:pt idx="416">
                        <c:v>-2.6550860927033995</c:v>
                      </c:pt>
                      <c:pt idx="417">
                        <c:v>-20.741395563263737</c:v>
                      </c:pt>
                      <c:pt idx="418">
                        <c:v>0.63502271618645523</c:v>
                      </c:pt>
                      <c:pt idx="419">
                        <c:v>7.591477555162129</c:v>
                      </c:pt>
                      <c:pt idx="420">
                        <c:v>10.010324375032894</c:v>
                      </c:pt>
                      <c:pt idx="421">
                        <c:v>-1.608443263085988</c:v>
                      </c:pt>
                      <c:pt idx="422">
                        <c:v>6.1513755678013666</c:v>
                      </c:pt>
                      <c:pt idx="423">
                        <c:v>4.635463971192209</c:v>
                      </c:pt>
                      <c:pt idx="424">
                        <c:v>3.5468602292927471</c:v>
                      </c:pt>
                      <c:pt idx="425">
                        <c:v>9.988629826833062E-2</c:v>
                      </c:pt>
                      <c:pt idx="426">
                        <c:v>-0.69744745838711708</c:v>
                      </c:pt>
                      <c:pt idx="427">
                        <c:v>-14.314233617919392</c:v>
                      </c:pt>
                      <c:pt idx="428">
                        <c:v>2.3867532334450487</c:v>
                      </c:pt>
                      <c:pt idx="429">
                        <c:v>-4.1412779040465253</c:v>
                      </c:pt>
                      <c:pt idx="430">
                        <c:v>0.46958330081788802</c:v>
                      </c:pt>
                      <c:pt idx="431">
                        <c:v>0.90913166052366989</c:v>
                      </c:pt>
                      <c:pt idx="432">
                        <c:v>-0.10145544686247376</c:v>
                      </c:pt>
                      <c:pt idx="433">
                        <c:v>-5.4744854398537726</c:v>
                      </c:pt>
                      <c:pt idx="434">
                        <c:v>6.1579295186524803</c:v>
                      </c:pt>
                      <c:pt idx="435">
                        <c:v>-15.560192280017496</c:v>
                      </c:pt>
                      <c:pt idx="436">
                        <c:v>-0.30116994208229642</c:v>
                      </c:pt>
                      <c:pt idx="437">
                        <c:v>2.9110988030700469</c:v>
                      </c:pt>
                      <c:pt idx="438">
                        <c:v>-1.1600695484084298</c:v>
                      </c:pt>
                      <c:pt idx="439">
                        <c:v>-24.996838226698557</c:v>
                      </c:pt>
                      <c:pt idx="440">
                        <c:v>1.9161035884124402</c:v>
                      </c:pt>
                      <c:pt idx="441">
                        <c:v>-5.4342487789420915</c:v>
                      </c:pt>
                      <c:pt idx="442">
                        <c:v>4.1859420171311825</c:v>
                      </c:pt>
                      <c:pt idx="443">
                        <c:v>-3.8028507161510987</c:v>
                      </c:pt>
                      <c:pt idx="444">
                        <c:v>-5.2487041129139271</c:v>
                      </c:pt>
                      <c:pt idx="445">
                        <c:v>-2.5334482677765067</c:v>
                      </c:pt>
                      <c:pt idx="446">
                        <c:v>-11.420115471430137</c:v>
                      </c:pt>
                      <c:pt idx="447">
                        <c:v>4.9441146763198844</c:v>
                      </c:pt>
                      <c:pt idx="448">
                        <c:v>5.7602515345728023</c:v>
                      </c:pt>
                      <c:pt idx="449">
                        <c:v>0.37858128839093297</c:v>
                      </c:pt>
                      <c:pt idx="450">
                        <c:v>3.5969225822228594</c:v>
                      </c:pt>
                      <c:pt idx="451">
                        <c:v>-1.8541964737414531</c:v>
                      </c:pt>
                      <c:pt idx="452">
                        <c:v>3.0123700914273854</c:v>
                      </c:pt>
                      <c:pt idx="453">
                        <c:v>-3.8736822222011398</c:v>
                      </c:pt>
                      <c:pt idx="454">
                        <c:v>-0.40816757989293251</c:v>
                      </c:pt>
                      <c:pt idx="455">
                        <c:v>2.0067052998626878E-2</c:v>
                      </c:pt>
                      <c:pt idx="456">
                        <c:v>-5.3065191625923518</c:v>
                      </c:pt>
                      <c:pt idx="457">
                        <c:v>2.0332182081965158</c:v>
                      </c:pt>
                      <c:pt idx="458">
                        <c:v>2.8023793018754759</c:v>
                      </c:pt>
                      <c:pt idx="459">
                        <c:v>-0.48024733816333764</c:v>
                      </c:pt>
                      <c:pt idx="460">
                        <c:v>3.5077181371151482</c:v>
                      </c:pt>
                      <c:pt idx="461">
                        <c:v>7.6475948092315065</c:v>
                      </c:pt>
                      <c:pt idx="462">
                        <c:v>9.8995779101840213</c:v>
                      </c:pt>
                      <c:pt idx="463">
                        <c:v>8.7168006631556381</c:v>
                      </c:pt>
                      <c:pt idx="464">
                        <c:v>5.6329039959862257</c:v>
                      </c:pt>
                      <c:pt idx="465">
                        <c:v>9.7086960659481889</c:v>
                      </c:pt>
                      <c:pt idx="466">
                        <c:v>4.0917787628574871</c:v>
                      </c:pt>
                      <c:pt idx="467">
                        <c:v>8.1124292560660081</c:v>
                      </c:pt>
                      <c:pt idx="468">
                        <c:v>-1.2630421705795527</c:v>
                      </c:pt>
                      <c:pt idx="469">
                        <c:v>5.3361973168474464</c:v>
                      </c:pt>
                      <c:pt idx="470">
                        <c:v>2.8844540998447883</c:v>
                      </c:pt>
                      <c:pt idx="471">
                        <c:v>-0.20166070317132778</c:v>
                      </c:pt>
                      <c:pt idx="472">
                        <c:v>1.6900544530188029</c:v>
                      </c:pt>
                      <c:pt idx="473">
                        <c:v>4.5075088283427931</c:v>
                      </c:pt>
                      <c:pt idx="474">
                        <c:v>2.748948139714372</c:v>
                      </c:pt>
                      <c:pt idx="475">
                        <c:v>7.9080122996927571E-2</c:v>
                      </c:pt>
                      <c:pt idx="476">
                        <c:v>8.5201709090062963</c:v>
                      </c:pt>
                      <c:pt idx="477">
                        <c:v>5.8473670270461184</c:v>
                      </c:pt>
                      <c:pt idx="478">
                        <c:v>1.59913436870265</c:v>
                      </c:pt>
                      <c:pt idx="479">
                        <c:v>2.4241636439685976</c:v>
                      </c:pt>
                      <c:pt idx="480">
                        <c:v>7.4820347012097272</c:v>
                      </c:pt>
                      <c:pt idx="481">
                        <c:v>10.4174375520479</c:v>
                      </c:pt>
                      <c:pt idx="482">
                        <c:v>2.5091436119038093</c:v>
                      </c:pt>
                      <c:pt idx="483">
                        <c:v>6.0272076967293344</c:v>
                      </c:pt>
                      <c:pt idx="484">
                        <c:v>4.911670146362539</c:v>
                      </c:pt>
                      <c:pt idx="485">
                        <c:v>-11.828079685042077</c:v>
                      </c:pt>
                      <c:pt idx="486">
                        <c:v>6.6266661690817443</c:v>
                      </c:pt>
                      <c:pt idx="487">
                        <c:v>8.3328121743148529</c:v>
                      </c:pt>
                      <c:pt idx="488">
                        <c:v>1.2792520715746178</c:v>
                      </c:pt>
                      <c:pt idx="489">
                        <c:v>3.6137420248462888</c:v>
                      </c:pt>
                      <c:pt idx="490">
                        <c:v>7.2302549526051507</c:v>
                      </c:pt>
                      <c:pt idx="491">
                        <c:v>-2.1211728740934745</c:v>
                      </c:pt>
                      <c:pt idx="492">
                        <c:v>-7.5984583930812022</c:v>
                      </c:pt>
                      <c:pt idx="493">
                        <c:v>-1.9805991074307343</c:v>
                      </c:pt>
                      <c:pt idx="494">
                        <c:v>-0.95457673103986451</c:v>
                      </c:pt>
                      <c:pt idx="495">
                        <c:v>3.1104309732841386</c:v>
                      </c:pt>
                      <c:pt idx="496">
                        <c:v>8.6260488911219682</c:v>
                      </c:pt>
                      <c:pt idx="497">
                        <c:v>6.6273321262434592</c:v>
                      </c:pt>
                      <c:pt idx="498">
                        <c:v>5.7399499760393269E-2</c:v>
                      </c:pt>
                      <c:pt idx="499">
                        <c:v>0.38108453474652038</c:v>
                      </c:pt>
                      <c:pt idx="500">
                        <c:v>-0.50524165863023995</c:v>
                      </c:pt>
                      <c:pt idx="501">
                        <c:v>8.8780770973320671</c:v>
                      </c:pt>
                      <c:pt idx="502">
                        <c:v>0.65806868656090955</c:v>
                      </c:pt>
                      <c:pt idx="503">
                        <c:v>5.9602265521925375</c:v>
                      </c:pt>
                      <c:pt idx="504">
                        <c:v>1.9238829254998677</c:v>
                      </c:pt>
                      <c:pt idx="505">
                        <c:v>-2.5736735551845555</c:v>
                      </c:pt>
                      <c:pt idx="506">
                        <c:v>1.439337986415083</c:v>
                      </c:pt>
                      <c:pt idx="507">
                        <c:v>-17.852196612061555</c:v>
                      </c:pt>
                      <c:pt idx="508">
                        <c:v>1.54082747616755</c:v>
                      </c:pt>
                      <c:pt idx="509">
                        <c:v>1.5141033221540425</c:v>
                      </c:pt>
                      <c:pt idx="510">
                        <c:v>-0.11942311221872615</c:v>
                      </c:pt>
                      <c:pt idx="511">
                        <c:v>-4.410846851143404</c:v>
                      </c:pt>
                      <c:pt idx="512">
                        <c:v>-1.6421671592517839</c:v>
                      </c:pt>
                      <c:pt idx="513">
                        <c:v>-15.016045876594497</c:v>
                      </c:pt>
                      <c:pt idx="514">
                        <c:v>-12.691433416676858</c:v>
                      </c:pt>
                      <c:pt idx="515">
                        <c:v>-9.9731582993707946</c:v>
                      </c:pt>
                      <c:pt idx="516">
                        <c:v>-5.4787119100159032</c:v>
                      </c:pt>
                      <c:pt idx="517">
                        <c:v>6.4972316143764601</c:v>
                      </c:pt>
                      <c:pt idx="518">
                        <c:v>3.0149661011839726</c:v>
                      </c:pt>
                      <c:pt idx="519">
                        <c:v>-4.0047720599654184</c:v>
                      </c:pt>
                      <c:pt idx="520">
                        <c:v>-2.1287253279460998</c:v>
                      </c:pt>
                      <c:pt idx="521">
                        <c:v>-0.16861537998208576</c:v>
                      </c:pt>
                      <c:pt idx="522">
                        <c:v>5.7232157187458199</c:v>
                      </c:pt>
                      <c:pt idx="523">
                        <c:v>0.19038036476898412</c:v>
                      </c:pt>
                      <c:pt idx="524">
                        <c:v>1.3760861138989924</c:v>
                      </c:pt>
                      <c:pt idx="525">
                        <c:v>-6.7498524652082921</c:v>
                      </c:pt>
                      <c:pt idx="526">
                        <c:v>0.75108467597341644</c:v>
                      </c:pt>
                      <c:pt idx="527">
                        <c:v>1.7775571435988127</c:v>
                      </c:pt>
                      <c:pt idx="528">
                        <c:v>6.2454858524737347</c:v>
                      </c:pt>
                      <c:pt idx="529">
                        <c:v>-12.993217685515518</c:v>
                      </c:pt>
                      <c:pt idx="530">
                        <c:v>5.2442948031281844</c:v>
                      </c:pt>
                      <c:pt idx="531">
                        <c:v>3.9263845659674814</c:v>
                      </c:pt>
                      <c:pt idx="532">
                        <c:v>-14.040006440046113</c:v>
                      </c:pt>
                      <c:pt idx="533">
                        <c:v>-6.1333999266094139</c:v>
                      </c:pt>
                      <c:pt idx="534">
                        <c:v>-2.1143815291665788</c:v>
                      </c:pt>
                      <c:pt idx="535">
                        <c:v>-0.42087452422437366</c:v>
                      </c:pt>
                      <c:pt idx="536">
                        <c:v>2.7162324482361555E-2</c:v>
                      </c:pt>
                      <c:pt idx="537">
                        <c:v>0.372079662838118</c:v>
                      </c:pt>
                      <c:pt idx="538">
                        <c:v>2.6435518665582123</c:v>
                      </c:pt>
                      <c:pt idx="539">
                        <c:v>1.613623633601506</c:v>
                      </c:pt>
                      <c:pt idx="540">
                        <c:v>-0.20702406388706152</c:v>
                      </c:pt>
                      <c:pt idx="541">
                        <c:v>-1.2046789022665791</c:v>
                      </c:pt>
                      <c:pt idx="542">
                        <c:v>0.64949379064815105</c:v>
                      </c:pt>
                      <c:pt idx="543">
                        <c:v>-0.12168728468947165</c:v>
                      </c:pt>
                      <c:pt idx="544">
                        <c:v>-2.8572834856106084</c:v>
                      </c:pt>
                      <c:pt idx="545">
                        <c:v>-2.7034901188539777</c:v>
                      </c:pt>
                      <c:pt idx="546">
                        <c:v>4.525976271166698</c:v>
                      </c:pt>
                      <c:pt idx="547">
                        <c:v>-6.8274948391717771E-3</c:v>
                      </c:pt>
                      <c:pt idx="548">
                        <c:v>-0.55005545060646455</c:v>
                      </c:pt>
                      <c:pt idx="549">
                        <c:v>-0.86837833074058324</c:v>
                      </c:pt>
                      <c:pt idx="550">
                        <c:v>-3.830780939468724</c:v>
                      </c:pt>
                      <c:pt idx="551">
                        <c:v>2.4396804719334426</c:v>
                      </c:pt>
                      <c:pt idx="552">
                        <c:v>-4.7459920380925098</c:v>
                      </c:pt>
                      <c:pt idx="553">
                        <c:v>-4.0665163682454164</c:v>
                      </c:pt>
                      <c:pt idx="554">
                        <c:v>1.4121000067653284</c:v>
                      </c:pt>
                      <c:pt idx="555">
                        <c:v>-0.35711764351816555</c:v>
                      </c:pt>
                      <c:pt idx="556">
                        <c:v>1.0427056648855029</c:v>
                      </c:pt>
                      <c:pt idx="557">
                        <c:v>0.11970905106647933</c:v>
                      </c:pt>
                      <c:pt idx="558">
                        <c:v>3.8212925408099352</c:v>
                      </c:pt>
                      <c:pt idx="559">
                        <c:v>2.5426245795309512</c:v>
                      </c:pt>
                      <c:pt idx="560">
                        <c:v>-20.64449644464532</c:v>
                      </c:pt>
                      <c:pt idx="561">
                        <c:v>-18.021655880645476</c:v>
                      </c:pt>
                      <c:pt idx="562">
                        <c:v>0.32204082406190082</c:v>
                      </c:pt>
                      <c:pt idx="563">
                        <c:v>-5.2191130815112246</c:v>
                      </c:pt>
                      <c:pt idx="564">
                        <c:v>-4.12488164980563</c:v>
                      </c:pt>
                      <c:pt idx="565">
                        <c:v>2.9633534573676741</c:v>
                      </c:pt>
                      <c:pt idx="566">
                        <c:v>1.0760727039805289</c:v>
                      </c:pt>
                      <c:pt idx="567">
                        <c:v>2.754767401865422</c:v>
                      </c:pt>
                      <c:pt idx="568">
                        <c:v>-8.0759142061479423</c:v>
                      </c:pt>
                      <c:pt idx="569">
                        <c:v>-2.256396896879906</c:v>
                      </c:pt>
                      <c:pt idx="570">
                        <c:v>0.8710233259895972</c:v>
                      </c:pt>
                      <c:pt idx="571">
                        <c:v>0.79596503312517086</c:v>
                      </c:pt>
                      <c:pt idx="572">
                        <c:v>-7.3032049679987523</c:v>
                      </c:pt>
                      <c:pt idx="573">
                        <c:v>0.51432047490746413</c:v>
                      </c:pt>
                      <c:pt idx="574">
                        <c:v>0.99365735823641899</c:v>
                      </c:pt>
                      <c:pt idx="575">
                        <c:v>2.3397630602872397</c:v>
                      </c:pt>
                      <c:pt idx="576">
                        <c:v>-3.3697316936759307</c:v>
                      </c:pt>
                      <c:pt idx="577">
                        <c:v>2.3049490011434983</c:v>
                      </c:pt>
                      <c:pt idx="578">
                        <c:v>-0.87712254908298348</c:v>
                      </c:pt>
                      <c:pt idx="579">
                        <c:v>0.13695192757680275</c:v>
                      </c:pt>
                      <c:pt idx="580">
                        <c:v>3.0082685204951929</c:v>
                      </c:pt>
                      <c:pt idx="581">
                        <c:v>1.514942411662858</c:v>
                      </c:pt>
                      <c:pt idx="582">
                        <c:v>2.0131734519868161</c:v>
                      </c:pt>
                      <c:pt idx="583">
                        <c:v>-2.354982892299347</c:v>
                      </c:pt>
                      <c:pt idx="584">
                        <c:v>0.15514950719719423</c:v>
                      </c:pt>
                      <c:pt idx="585">
                        <c:v>-1.029460510151182</c:v>
                      </c:pt>
                      <c:pt idx="586">
                        <c:v>2.2539350969643692</c:v>
                      </c:pt>
                      <c:pt idx="587">
                        <c:v>9.1974065004137628E-2</c:v>
                      </c:pt>
                      <c:pt idx="588">
                        <c:v>1.9942146339698894</c:v>
                      </c:pt>
                      <c:pt idx="589">
                        <c:v>3.1089072624195779</c:v>
                      </c:pt>
                      <c:pt idx="590">
                        <c:v>-1.4187590884595949</c:v>
                      </c:pt>
                      <c:pt idx="591">
                        <c:v>2.4796710609559511</c:v>
                      </c:pt>
                      <c:pt idx="592">
                        <c:v>3.2221665645687523</c:v>
                      </c:pt>
                      <c:pt idx="593">
                        <c:v>1.1524729454420424</c:v>
                      </c:pt>
                      <c:pt idx="594">
                        <c:v>-1.616830110970497</c:v>
                      </c:pt>
                      <c:pt idx="595">
                        <c:v>3.5649346842525773</c:v>
                      </c:pt>
                      <c:pt idx="596">
                        <c:v>-6.7589647480006079</c:v>
                      </c:pt>
                      <c:pt idx="597">
                        <c:v>9.9504065805745938</c:v>
                      </c:pt>
                      <c:pt idx="598">
                        <c:v>3.2466661274701494</c:v>
                      </c:pt>
                      <c:pt idx="599">
                        <c:v>0.23177331654999023</c:v>
                      </c:pt>
                      <c:pt idx="600">
                        <c:v>2.8259245293517523</c:v>
                      </c:pt>
                      <c:pt idx="601">
                        <c:v>2.1883222787050585</c:v>
                      </c:pt>
                      <c:pt idx="602">
                        <c:v>3.9522944822555246</c:v>
                      </c:pt>
                      <c:pt idx="603">
                        <c:v>3.4174179127657567</c:v>
                      </c:pt>
                      <c:pt idx="604">
                        <c:v>-2.9325502687524363</c:v>
                      </c:pt>
                      <c:pt idx="605">
                        <c:v>2.8796226980650772</c:v>
                      </c:pt>
                      <c:pt idx="606">
                        <c:v>2.898634766144454</c:v>
                      </c:pt>
                      <c:pt idx="607">
                        <c:v>1.2795020693361323</c:v>
                      </c:pt>
                      <c:pt idx="608">
                        <c:v>1.3155994978081225</c:v>
                      </c:pt>
                      <c:pt idx="609">
                        <c:v>0.87336747111164925</c:v>
                      </c:pt>
                      <c:pt idx="610">
                        <c:v>1.5156581782558902</c:v>
                      </c:pt>
                      <c:pt idx="611">
                        <c:v>0.55946862277335185</c:v>
                      </c:pt>
                      <c:pt idx="612">
                        <c:v>5.8911126593486216</c:v>
                      </c:pt>
                      <c:pt idx="613">
                        <c:v>2.0389611771407772</c:v>
                      </c:pt>
                      <c:pt idx="614">
                        <c:v>-7.8152567365491308</c:v>
                      </c:pt>
                      <c:pt idx="615">
                        <c:v>-3.0807695001094118</c:v>
                      </c:pt>
                      <c:pt idx="616">
                        <c:v>-0.79760561830445909</c:v>
                      </c:pt>
                      <c:pt idx="617">
                        <c:v>1.4019455193125054</c:v>
                      </c:pt>
                      <c:pt idx="618">
                        <c:v>-0.48936912011922118</c:v>
                      </c:pt>
                      <c:pt idx="619">
                        <c:v>-1.3754826252685888</c:v>
                      </c:pt>
                      <c:pt idx="620">
                        <c:v>5.1363029675569152</c:v>
                      </c:pt>
                      <c:pt idx="621">
                        <c:v>7.0316188264633581</c:v>
                      </c:pt>
                      <c:pt idx="622">
                        <c:v>0.23001544186207923</c:v>
                      </c:pt>
                      <c:pt idx="623">
                        <c:v>-0.31320216223735997</c:v>
                      </c:pt>
                      <c:pt idx="624">
                        <c:v>2.7721132970483495</c:v>
                      </c:pt>
                      <c:pt idx="625">
                        <c:v>-1.7931645019854727</c:v>
                      </c:pt>
                      <c:pt idx="626">
                        <c:v>-13.145934193706069</c:v>
                      </c:pt>
                      <c:pt idx="627">
                        <c:v>-9.0909475821257075</c:v>
                      </c:pt>
                      <c:pt idx="628">
                        <c:v>3.6206948693972834</c:v>
                      </c:pt>
                      <c:pt idx="629">
                        <c:v>-3.5148618419565736</c:v>
                      </c:pt>
                      <c:pt idx="630">
                        <c:v>1.9098430827130812</c:v>
                      </c:pt>
                      <c:pt idx="631">
                        <c:v>-1.1339753022752035</c:v>
                      </c:pt>
                      <c:pt idx="632">
                        <c:v>1.316114959879215</c:v>
                      </c:pt>
                      <c:pt idx="633">
                        <c:v>4.1350388394752855</c:v>
                      </c:pt>
                      <c:pt idx="634">
                        <c:v>9.0328939057236255</c:v>
                      </c:pt>
                      <c:pt idx="635">
                        <c:v>5.3744445969720402</c:v>
                      </c:pt>
                      <c:pt idx="636">
                        <c:v>-0.18603160374820504</c:v>
                      </c:pt>
                      <c:pt idx="637">
                        <c:v>2.2681721828572421</c:v>
                      </c:pt>
                      <c:pt idx="638">
                        <c:v>7.1388236709957766</c:v>
                      </c:pt>
                      <c:pt idx="639">
                        <c:v>5.5113917969792112</c:v>
                      </c:pt>
                      <c:pt idx="640">
                        <c:v>6.7215277969753799</c:v>
                      </c:pt>
                      <c:pt idx="641">
                        <c:v>8.1969407379924775</c:v>
                      </c:pt>
                      <c:pt idx="642">
                        <c:v>6.7111575755259878</c:v>
                      </c:pt>
                      <c:pt idx="643">
                        <c:v>-4.6587500778440898</c:v>
                      </c:pt>
                      <c:pt idx="644">
                        <c:v>7.5771200723321357</c:v>
                      </c:pt>
                      <c:pt idx="645">
                        <c:v>2.4043689496254643</c:v>
                      </c:pt>
                      <c:pt idx="646">
                        <c:v>8.7526681038427085</c:v>
                      </c:pt>
                      <c:pt idx="647">
                        <c:v>7.4082831866016363</c:v>
                      </c:pt>
                      <c:pt idx="648">
                        <c:v>7.9941921352258589</c:v>
                      </c:pt>
                      <c:pt idx="649">
                        <c:v>1.1734768361453689</c:v>
                      </c:pt>
                      <c:pt idx="650">
                        <c:v>1.5954901203671596</c:v>
                      </c:pt>
                      <c:pt idx="651">
                        <c:v>0.50031271500272112</c:v>
                      </c:pt>
                      <c:pt idx="652">
                        <c:v>-0.23832076370186428</c:v>
                      </c:pt>
                      <c:pt idx="653">
                        <c:v>-5.6725156289020617</c:v>
                      </c:pt>
                      <c:pt idx="654">
                        <c:v>-2.4135102548207357</c:v>
                      </c:pt>
                      <c:pt idx="655">
                        <c:v>-1.8125408615950533</c:v>
                      </c:pt>
                      <c:pt idx="656">
                        <c:v>-2.1164524418405364</c:v>
                      </c:pt>
                      <c:pt idx="657">
                        <c:v>5.0008898382292131</c:v>
                      </c:pt>
                      <c:pt idx="658">
                        <c:v>3.4972310975535947</c:v>
                      </c:pt>
                      <c:pt idx="659">
                        <c:v>0.69538230442294946</c:v>
                      </c:pt>
                      <c:pt idx="660">
                        <c:v>0.19389056551972317</c:v>
                      </c:pt>
                      <c:pt idx="661">
                        <c:v>-2.7967525717978674</c:v>
                      </c:pt>
                      <c:pt idx="662">
                        <c:v>1.9308996659710402</c:v>
                      </c:pt>
                      <c:pt idx="663">
                        <c:v>-9.0642879244820733</c:v>
                      </c:pt>
                      <c:pt idx="664">
                        <c:v>-0.13842054099865209</c:v>
                      </c:pt>
                      <c:pt idx="665">
                        <c:v>-4.5202011737555239</c:v>
                      </c:pt>
                      <c:pt idx="666">
                        <c:v>-8.9628706474984696</c:v>
                      </c:pt>
                      <c:pt idx="667">
                        <c:v>-2.1070535316948167</c:v>
                      </c:pt>
                      <c:pt idx="668">
                        <c:v>11.204053808669315</c:v>
                      </c:pt>
                      <c:pt idx="669">
                        <c:v>-1.5475808304162797</c:v>
                      </c:pt>
                      <c:pt idx="670">
                        <c:v>11.718277830289125</c:v>
                      </c:pt>
                      <c:pt idx="671">
                        <c:v>4.6868603102643505</c:v>
                      </c:pt>
                      <c:pt idx="672">
                        <c:v>1.0002470301863724</c:v>
                      </c:pt>
                      <c:pt idx="673">
                        <c:v>5.6426646063376751</c:v>
                      </c:pt>
                      <c:pt idx="674">
                        <c:v>-3.8696278119667653</c:v>
                      </c:pt>
                      <c:pt idx="675">
                        <c:v>2.1231571176193142</c:v>
                      </c:pt>
                      <c:pt idx="676">
                        <c:v>-2.1358412375404043</c:v>
                      </c:pt>
                      <c:pt idx="677">
                        <c:v>0.35377724807096911</c:v>
                      </c:pt>
                      <c:pt idx="678">
                        <c:v>-3.7699628687956448</c:v>
                      </c:pt>
                      <c:pt idx="679">
                        <c:v>-4.0405009788155581</c:v>
                      </c:pt>
                      <c:pt idx="680">
                        <c:v>-0.71850622276600973</c:v>
                      </c:pt>
                      <c:pt idx="681">
                        <c:v>6.0088254188112273</c:v>
                      </c:pt>
                      <c:pt idx="682">
                        <c:v>2.7816904651919145</c:v>
                      </c:pt>
                      <c:pt idx="683">
                        <c:v>-7.4656859503677708</c:v>
                      </c:pt>
                      <c:pt idx="684">
                        <c:v>-7.9763187875378776</c:v>
                      </c:pt>
                      <c:pt idx="685">
                        <c:v>-2.5450641436136578</c:v>
                      </c:pt>
                      <c:pt idx="686">
                        <c:v>-12.11210055388193</c:v>
                      </c:pt>
                      <c:pt idx="687">
                        <c:v>6.2338254232454489</c:v>
                      </c:pt>
                      <c:pt idx="688">
                        <c:v>13.208998165941807</c:v>
                      </c:pt>
                      <c:pt idx="689">
                        <c:v>-6.8462155082173553</c:v>
                      </c:pt>
                      <c:pt idx="690">
                        <c:v>10.521327860535692</c:v>
                      </c:pt>
                      <c:pt idx="691">
                        <c:v>-1.5472098276471371</c:v>
                      </c:pt>
                      <c:pt idx="692">
                        <c:v>6.3399657553219697</c:v>
                      </c:pt>
                      <c:pt idx="693">
                        <c:v>-4.0884739051577839</c:v>
                      </c:pt>
                      <c:pt idx="694">
                        <c:v>-5.3796823442208819</c:v>
                      </c:pt>
                      <c:pt idx="695">
                        <c:v>-11.82290110490635</c:v>
                      </c:pt>
                      <c:pt idx="696">
                        <c:v>-5.754164992915932</c:v>
                      </c:pt>
                      <c:pt idx="697">
                        <c:v>5.3035318214593872</c:v>
                      </c:pt>
                      <c:pt idx="698">
                        <c:v>-5.8167580542923787</c:v>
                      </c:pt>
                      <c:pt idx="699">
                        <c:v>5.6595871189484512</c:v>
                      </c:pt>
                      <c:pt idx="700">
                        <c:v>-9.3036641360019274</c:v>
                      </c:pt>
                      <c:pt idx="701">
                        <c:v>2.1663191259676751E-2</c:v>
                      </c:pt>
                      <c:pt idx="702">
                        <c:v>-2.4012490880760424</c:v>
                      </c:pt>
                      <c:pt idx="703">
                        <c:v>12.085130984409915</c:v>
                      </c:pt>
                      <c:pt idx="704">
                        <c:v>-2.9845541958438133</c:v>
                      </c:pt>
                      <c:pt idx="705">
                        <c:v>-2.2339943392432673</c:v>
                      </c:pt>
                      <c:pt idx="706">
                        <c:v>-3.5018989743879416</c:v>
                      </c:pt>
                      <c:pt idx="707">
                        <c:v>-3.7659280574555538</c:v>
                      </c:pt>
                      <c:pt idx="708">
                        <c:v>-4.2252122667925107</c:v>
                      </c:pt>
                      <c:pt idx="709">
                        <c:v>-5.8178957713888764</c:v>
                      </c:pt>
                      <c:pt idx="710">
                        <c:v>-4.6399534023132816</c:v>
                      </c:pt>
                      <c:pt idx="711">
                        <c:v>-3.6773419864662173</c:v>
                      </c:pt>
                      <c:pt idx="712">
                        <c:v>-4.6345722821785955</c:v>
                      </c:pt>
                      <c:pt idx="713">
                        <c:v>5.1373875637693516</c:v>
                      </c:pt>
                      <c:pt idx="714">
                        <c:v>3.6765058881990171</c:v>
                      </c:pt>
                      <c:pt idx="715">
                        <c:v>3.3833461733287038</c:v>
                      </c:pt>
                      <c:pt idx="716">
                        <c:v>0.83241620928735927</c:v>
                      </c:pt>
                      <c:pt idx="717">
                        <c:v>-7.3269765512665828</c:v>
                      </c:pt>
                      <c:pt idx="718">
                        <c:v>-6.1369575845090338</c:v>
                      </c:pt>
                      <c:pt idx="719">
                        <c:v>10.717264799747568</c:v>
                      </c:pt>
                      <c:pt idx="720">
                        <c:v>-9.068692846903744</c:v>
                      </c:pt>
                      <c:pt idx="721">
                        <c:v>-5.5698799424591385</c:v>
                      </c:pt>
                      <c:pt idx="722">
                        <c:v>1.6589119935175773</c:v>
                      </c:pt>
                      <c:pt idx="723">
                        <c:v>-2.8829180669934118</c:v>
                      </c:pt>
                      <c:pt idx="724">
                        <c:v>-2.3619793650865262</c:v>
                      </c:pt>
                      <c:pt idx="725">
                        <c:v>-1.4367720389171552</c:v>
                      </c:pt>
                      <c:pt idx="726">
                        <c:v>-7.8729571774425722</c:v>
                      </c:pt>
                      <c:pt idx="727">
                        <c:v>-4.7128185429892824</c:v>
                      </c:pt>
                      <c:pt idx="728">
                        <c:v>1.7153378996494553</c:v>
                      </c:pt>
                      <c:pt idx="729">
                        <c:v>-4.9809441887033614</c:v>
                      </c:pt>
                      <c:pt idx="730">
                        <c:v>0.4978851688178878</c:v>
                      </c:pt>
                      <c:pt idx="731">
                        <c:v>-4.0169613354646714</c:v>
                      </c:pt>
                      <c:pt idx="732">
                        <c:v>-2.900173837225509</c:v>
                      </c:pt>
                      <c:pt idx="733">
                        <c:v>-7.5982680667982692</c:v>
                      </c:pt>
                      <c:pt idx="734">
                        <c:v>1.6144377021248033</c:v>
                      </c:pt>
                      <c:pt idx="735">
                        <c:v>-10.129053205564055</c:v>
                      </c:pt>
                      <c:pt idx="736">
                        <c:v>-7.9450265596307332</c:v>
                      </c:pt>
                      <c:pt idx="737">
                        <c:v>2.7918228127100662</c:v>
                      </c:pt>
                      <c:pt idx="738">
                        <c:v>8.1611344348863355</c:v>
                      </c:pt>
                      <c:pt idx="739">
                        <c:v>-12.170587524642201</c:v>
                      </c:pt>
                      <c:pt idx="740">
                        <c:v>-8.9648107766200269</c:v>
                      </c:pt>
                      <c:pt idx="741">
                        <c:v>-11.610217900201391</c:v>
                      </c:pt>
                      <c:pt idx="742">
                        <c:v>1.1300715510076174</c:v>
                      </c:pt>
                      <c:pt idx="743">
                        <c:v>5.8646544511963583</c:v>
                      </c:pt>
                      <c:pt idx="744">
                        <c:v>2.9164970371782744</c:v>
                      </c:pt>
                      <c:pt idx="745">
                        <c:v>-12.974254117843245</c:v>
                      </c:pt>
                      <c:pt idx="746">
                        <c:v>0.48305365556970514</c:v>
                      </c:pt>
                      <c:pt idx="747">
                        <c:v>9.9352101868345102</c:v>
                      </c:pt>
                      <c:pt idx="748">
                        <c:v>-3.9432914686094449</c:v>
                      </c:pt>
                      <c:pt idx="749">
                        <c:v>10.447674097901015</c:v>
                      </c:pt>
                      <c:pt idx="750">
                        <c:v>3.5931352158276866</c:v>
                      </c:pt>
                      <c:pt idx="751">
                        <c:v>-0.77028324717102237</c:v>
                      </c:pt>
                      <c:pt idx="752">
                        <c:v>-4.3723064284469189</c:v>
                      </c:pt>
                      <c:pt idx="753">
                        <c:v>-9.2228360345995952</c:v>
                      </c:pt>
                      <c:pt idx="754">
                        <c:v>8.1613924027165297</c:v>
                      </c:pt>
                      <c:pt idx="755">
                        <c:v>9.6413802586472741</c:v>
                      </c:pt>
                      <c:pt idx="756">
                        <c:v>6.7193263935410243</c:v>
                      </c:pt>
                      <c:pt idx="757">
                        <c:v>1.3976697063277612</c:v>
                      </c:pt>
                      <c:pt idx="758">
                        <c:v>-7.3504770892672866</c:v>
                      </c:pt>
                      <c:pt idx="759">
                        <c:v>3.9628071015106912</c:v>
                      </c:pt>
                      <c:pt idx="760">
                        <c:v>-4.6524785428929221</c:v>
                      </c:pt>
                      <c:pt idx="761">
                        <c:v>3.080903427601811E-2</c:v>
                      </c:pt>
                      <c:pt idx="762">
                        <c:v>-0.64799929078267837</c:v>
                      </c:pt>
                      <c:pt idx="763">
                        <c:v>-1.8785613712622506</c:v>
                      </c:pt>
                      <c:pt idx="764">
                        <c:v>5.9173706938049122</c:v>
                      </c:pt>
                      <c:pt idx="765">
                        <c:v>14.089129526651462</c:v>
                      </c:pt>
                      <c:pt idx="766">
                        <c:v>4.0559575013098339</c:v>
                      </c:pt>
                      <c:pt idx="767">
                        <c:v>7.2941930261207091</c:v>
                      </c:pt>
                      <c:pt idx="768">
                        <c:v>-1.8779776646295119</c:v>
                      </c:pt>
                      <c:pt idx="769">
                        <c:v>10.064257435783304</c:v>
                      </c:pt>
                      <c:pt idx="770">
                        <c:v>8.6450077021270602</c:v>
                      </c:pt>
                      <c:pt idx="771">
                        <c:v>8.69238785470381</c:v>
                      </c:pt>
                      <c:pt idx="772">
                        <c:v>-1.6382986300125566</c:v>
                      </c:pt>
                      <c:pt idx="773">
                        <c:v>-0.73589611584282011</c:v>
                      </c:pt>
                      <c:pt idx="774">
                        <c:v>-2.649244592236883</c:v>
                      </c:pt>
                      <c:pt idx="775">
                        <c:v>-1.133798561742708</c:v>
                      </c:pt>
                      <c:pt idx="776">
                        <c:v>-6.3083123343584759</c:v>
                      </c:pt>
                      <c:pt idx="777">
                        <c:v>-7.685373104971049</c:v>
                      </c:pt>
                      <c:pt idx="778">
                        <c:v>-4.9971440415010733</c:v>
                      </c:pt>
                      <c:pt idx="779">
                        <c:v>5.6891148872541777</c:v>
                      </c:pt>
                      <c:pt idx="780">
                        <c:v>8.5649948737709849</c:v>
                      </c:pt>
                      <c:pt idx="781">
                        <c:v>-8.6422412876226105</c:v>
                      </c:pt>
                      <c:pt idx="782">
                        <c:v>11.348500895508579</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Estacional\[Var_est_v2.xlsx]CUECN'!$AG$1</c15:sqref>
                        </c15:formulaRef>
                      </c:ext>
                    </c:extLst>
                    <c:strCache>
                      <c:ptCount val="1"/>
                      <c:pt idx="0">
                        <c:v>Tend+Est5</c:v>
                      </c:pt>
                    </c:strCache>
                  </c:strRef>
                </c:tx>
                <c:spPr>
                  <a:ln w="19050" cap="rnd">
                    <a:noFill/>
                    <a:round/>
                  </a:ln>
                  <a:effectLst/>
                </c:spPr>
                <c:marker>
                  <c:symbol val="circle"/>
                  <c:size val="5"/>
                  <c:spPr>
                    <a:solidFill>
                      <a:schemeClr val="accent5">
                        <a:lumMod val="60000"/>
                      </a:schemeClr>
                    </a:solidFill>
                    <a:ln w="9525">
                      <a:solidFill>
                        <a:schemeClr val="accent5">
                          <a:lumMod val="60000"/>
                        </a:schemeClr>
                      </a:solidFill>
                    </a:ln>
                    <a:effectLst/>
                  </c:spPr>
                </c:marker>
                <c:xVal>
                  <c:numRef>
                    <c:extLst xmlns:c15="http://schemas.microsoft.com/office/drawing/2012/chart">
                      <c:ext xmlns:c15="http://schemas.microsoft.com/office/drawing/2012/chart" uri="{02D57815-91ED-43cb-92C2-25804820EDAC}">
                        <c15:formulaRef>
                          <c15:sqref>[1]CUECN!$V$2:$V$784</c15:sqref>
                        </c15:formulaRef>
                      </c:ext>
                    </c:extLst>
                    <c:numCache>
                      <c:formatCode>General</c:formatCode>
                      <c:ptCount val="7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375</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397</c:v>
                      </c:pt>
                      <c:pt idx="395">
                        <c:v>399</c:v>
                      </c:pt>
                      <c:pt idx="396">
                        <c:v>400</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419</c:v>
                      </c:pt>
                      <c:pt idx="415">
                        <c:v>422</c:v>
                      </c:pt>
                      <c:pt idx="416">
                        <c:v>423</c:v>
                      </c:pt>
                      <c:pt idx="417">
                        <c:v>425</c:v>
                      </c:pt>
                      <c:pt idx="418">
                        <c:v>426</c:v>
                      </c:pt>
                      <c:pt idx="419">
                        <c:v>427</c:v>
                      </c:pt>
                      <c:pt idx="420">
                        <c:v>428</c:v>
                      </c:pt>
                      <c:pt idx="421">
                        <c:v>429</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444</c:v>
                      </c:pt>
                      <c:pt idx="435">
                        <c:v>445</c:v>
                      </c:pt>
                      <c:pt idx="436">
                        <c:v>446</c:v>
                      </c:pt>
                      <c:pt idx="437">
                        <c:v>448</c:v>
                      </c:pt>
                      <c:pt idx="438">
                        <c:v>449</c:v>
                      </c:pt>
                      <c:pt idx="439">
                        <c:v>451</c:v>
                      </c:pt>
                      <c:pt idx="440">
                        <c:v>453</c:v>
                      </c:pt>
                      <c:pt idx="441">
                        <c:v>454</c:v>
                      </c:pt>
                      <c:pt idx="442">
                        <c:v>455</c:v>
                      </c:pt>
                      <c:pt idx="443">
                        <c:v>456</c:v>
                      </c:pt>
                      <c:pt idx="444">
                        <c:v>457</c:v>
                      </c:pt>
                      <c:pt idx="445">
                        <c:v>458</c:v>
                      </c:pt>
                      <c:pt idx="446">
                        <c:v>459</c:v>
                      </c:pt>
                      <c:pt idx="447">
                        <c:v>460</c:v>
                      </c:pt>
                      <c:pt idx="448">
                        <c:v>461</c:v>
                      </c:pt>
                      <c:pt idx="449">
                        <c:v>462</c:v>
                      </c:pt>
                      <c:pt idx="450">
                        <c:v>463</c:v>
                      </c:pt>
                      <c:pt idx="451">
                        <c:v>464</c:v>
                      </c:pt>
                      <c:pt idx="452">
                        <c:v>465</c:v>
                      </c:pt>
                      <c:pt idx="453">
                        <c:v>466</c:v>
                      </c:pt>
                      <c:pt idx="454">
                        <c:v>467</c:v>
                      </c:pt>
                      <c:pt idx="455">
                        <c:v>468</c:v>
                      </c:pt>
                      <c:pt idx="456">
                        <c:v>469</c:v>
                      </c:pt>
                      <c:pt idx="457">
                        <c:v>470</c:v>
                      </c:pt>
                      <c:pt idx="458">
                        <c:v>471</c:v>
                      </c:pt>
                      <c:pt idx="459">
                        <c:v>472</c:v>
                      </c:pt>
                      <c:pt idx="460">
                        <c:v>473</c:v>
                      </c:pt>
                      <c:pt idx="461">
                        <c:v>474</c:v>
                      </c:pt>
                      <c:pt idx="462">
                        <c:v>475</c:v>
                      </c:pt>
                      <c:pt idx="463">
                        <c:v>476</c:v>
                      </c:pt>
                      <c:pt idx="464">
                        <c:v>477</c:v>
                      </c:pt>
                      <c:pt idx="465">
                        <c:v>478</c:v>
                      </c:pt>
                      <c:pt idx="466">
                        <c:v>479</c:v>
                      </c:pt>
                      <c:pt idx="467">
                        <c:v>480</c:v>
                      </c:pt>
                      <c:pt idx="468">
                        <c:v>481</c:v>
                      </c:pt>
                      <c:pt idx="469">
                        <c:v>482</c:v>
                      </c:pt>
                      <c:pt idx="470">
                        <c:v>483</c:v>
                      </c:pt>
                      <c:pt idx="471">
                        <c:v>484</c:v>
                      </c:pt>
                      <c:pt idx="472">
                        <c:v>485</c:v>
                      </c:pt>
                      <c:pt idx="473">
                        <c:v>486</c:v>
                      </c:pt>
                      <c:pt idx="474">
                        <c:v>487</c:v>
                      </c:pt>
                      <c:pt idx="475">
                        <c:v>488</c:v>
                      </c:pt>
                      <c:pt idx="476">
                        <c:v>489</c:v>
                      </c:pt>
                      <c:pt idx="477">
                        <c:v>490</c:v>
                      </c:pt>
                      <c:pt idx="478">
                        <c:v>491</c:v>
                      </c:pt>
                      <c:pt idx="479">
                        <c:v>492</c:v>
                      </c:pt>
                      <c:pt idx="480">
                        <c:v>493</c:v>
                      </c:pt>
                      <c:pt idx="481">
                        <c:v>494</c:v>
                      </c:pt>
                      <c:pt idx="482">
                        <c:v>495</c:v>
                      </c:pt>
                      <c:pt idx="483">
                        <c:v>496</c:v>
                      </c:pt>
                      <c:pt idx="484">
                        <c:v>497</c:v>
                      </c:pt>
                      <c:pt idx="485">
                        <c:v>498</c:v>
                      </c:pt>
                      <c:pt idx="486">
                        <c:v>499</c:v>
                      </c:pt>
                      <c:pt idx="487">
                        <c:v>500</c:v>
                      </c:pt>
                      <c:pt idx="488">
                        <c:v>501</c:v>
                      </c:pt>
                      <c:pt idx="489">
                        <c:v>502</c:v>
                      </c:pt>
                      <c:pt idx="490">
                        <c:v>503</c:v>
                      </c:pt>
                      <c:pt idx="491">
                        <c:v>504</c:v>
                      </c:pt>
                      <c:pt idx="492">
                        <c:v>505</c:v>
                      </c:pt>
                      <c:pt idx="493">
                        <c:v>506</c:v>
                      </c:pt>
                      <c:pt idx="494">
                        <c:v>507</c:v>
                      </c:pt>
                      <c:pt idx="495">
                        <c:v>508</c:v>
                      </c:pt>
                      <c:pt idx="496">
                        <c:v>509</c:v>
                      </c:pt>
                      <c:pt idx="497">
                        <c:v>514</c:v>
                      </c:pt>
                      <c:pt idx="498">
                        <c:v>515</c:v>
                      </c:pt>
                      <c:pt idx="499">
                        <c:v>516</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544</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579</c:v>
                      </c:pt>
                      <c:pt idx="560">
                        <c:v>581</c:v>
                      </c:pt>
                      <c:pt idx="561">
                        <c:v>582</c:v>
                      </c:pt>
                      <c:pt idx="562">
                        <c:v>583</c:v>
                      </c:pt>
                      <c:pt idx="563">
                        <c:v>584</c:v>
                      </c:pt>
                      <c:pt idx="564">
                        <c:v>585</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607</c:v>
                      </c:pt>
                      <c:pt idx="586">
                        <c:v>609</c:v>
                      </c:pt>
                      <c:pt idx="587">
                        <c:v>610</c:v>
                      </c:pt>
                      <c:pt idx="588">
                        <c:v>611</c:v>
                      </c:pt>
                      <c:pt idx="589">
                        <c:v>612</c:v>
                      </c:pt>
                      <c:pt idx="590">
                        <c:v>613</c:v>
                      </c:pt>
                      <c:pt idx="591">
                        <c:v>614</c:v>
                      </c:pt>
                      <c:pt idx="592">
                        <c:v>615</c:v>
                      </c:pt>
                      <c:pt idx="593">
                        <c:v>616</c:v>
                      </c:pt>
                      <c:pt idx="594">
                        <c:v>617</c:v>
                      </c:pt>
                      <c:pt idx="595">
                        <c:v>618</c:v>
                      </c:pt>
                      <c:pt idx="596">
                        <c:v>619</c:v>
                      </c:pt>
                      <c:pt idx="597">
                        <c:v>620</c:v>
                      </c:pt>
                      <c:pt idx="598">
                        <c:v>621</c:v>
                      </c:pt>
                      <c:pt idx="599">
                        <c:v>622</c:v>
                      </c:pt>
                      <c:pt idx="600">
                        <c:v>623</c:v>
                      </c:pt>
                      <c:pt idx="601">
                        <c:v>624</c:v>
                      </c:pt>
                      <c:pt idx="602">
                        <c:v>625</c:v>
                      </c:pt>
                      <c:pt idx="603">
                        <c:v>626</c:v>
                      </c:pt>
                      <c:pt idx="604">
                        <c:v>627</c:v>
                      </c:pt>
                      <c:pt idx="605">
                        <c:v>628</c:v>
                      </c:pt>
                      <c:pt idx="606">
                        <c:v>629</c:v>
                      </c:pt>
                      <c:pt idx="607">
                        <c:v>630</c:v>
                      </c:pt>
                      <c:pt idx="608">
                        <c:v>631</c:v>
                      </c:pt>
                      <c:pt idx="609">
                        <c:v>632</c:v>
                      </c:pt>
                      <c:pt idx="610">
                        <c:v>633</c:v>
                      </c:pt>
                      <c:pt idx="611">
                        <c:v>634</c:v>
                      </c:pt>
                      <c:pt idx="612">
                        <c:v>635</c:v>
                      </c:pt>
                      <c:pt idx="613">
                        <c:v>636</c:v>
                      </c:pt>
                      <c:pt idx="614">
                        <c:v>637</c:v>
                      </c:pt>
                      <c:pt idx="615">
                        <c:v>638</c:v>
                      </c:pt>
                      <c:pt idx="616">
                        <c:v>639</c:v>
                      </c:pt>
                      <c:pt idx="617">
                        <c:v>640</c:v>
                      </c:pt>
                      <c:pt idx="618">
                        <c:v>641</c:v>
                      </c:pt>
                      <c:pt idx="619">
                        <c:v>642</c:v>
                      </c:pt>
                      <c:pt idx="620">
                        <c:v>643</c:v>
                      </c:pt>
                      <c:pt idx="621">
                        <c:v>644</c:v>
                      </c:pt>
                      <c:pt idx="622">
                        <c:v>647</c:v>
                      </c:pt>
                      <c:pt idx="623">
                        <c:v>648</c:v>
                      </c:pt>
                      <c:pt idx="624">
                        <c:v>649</c:v>
                      </c:pt>
                      <c:pt idx="625">
                        <c:v>650</c:v>
                      </c:pt>
                      <c:pt idx="626">
                        <c:v>651</c:v>
                      </c:pt>
                      <c:pt idx="627">
                        <c:v>652</c:v>
                      </c:pt>
                      <c:pt idx="628">
                        <c:v>653</c:v>
                      </c:pt>
                      <c:pt idx="629">
                        <c:v>654</c:v>
                      </c:pt>
                      <c:pt idx="630">
                        <c:v>655</c:v>
                      </c:pt>
                      <c:pt idx="631">
                        <c:v>656</c:v>
                      </c:pt>
                      <c:pt idx="632">
                        <c:v>657</c:v>
                      </c:pt>
                      <c:pt idx="633">
                        <c:v>658</c:v>
                      </c:pt>
                      <c:pt idx="634">
                        <c:v>659</c:v>
                      </c:pt>
                      <c:pt idx="635">
                        <c:v>660</c:v>
                      </c:pt>
                      <c:pt idx="636">
                        <c:v>661</c:v>
                      </c:pt>
                      <c:pt idx="637">
                        <c:v>662</c:v>
                      </c:pt>
                      <c:pt idx="638">
                        <c:v>663</c:v>
                      </c:pt>
                      <c:pt idx="639">
                        <c:v>664</c:v>
                      </c:pt>
                      <c:pt idx="640">
                        <c:v>665</c:v>
                      </c:pt>
                      <c:pt idx="641">
                        <c:v>666</c:v>
                      </c:pt>
                      <c:pt idx="642">
                        <c:v>667</c:v>
                      </c:pt>
                      <c:pt idx="643">
                        <c:v>668</c:v>
                      </c:pt>
                      <c:pt idx="644">
                        <c:v>669</c:v>
                      </c:pt>
                      <c:pt idx="645">
                        <c:v>670</c:v>
                      </c:pt>
                      <c:pt idx="646">
                        <c:v>671</c:v>
                      </c:pt>
                      <c:pt idx="647">
                        <c:v>672</c:v>
                      </c:pt>
                      <c:pt idx="648">
                        <c:v>673</c:v>
                      </c:pt>
                      <c:pt idx="649">
                        <c:v>674</c:v>
                      </c:pt>
                      <c:pt idx="650">
                        <c:v>675</c:v>
                      </c:pt>
                      <c:pt idx="651">
                        <c:v>676</c:v>
                      </c:pt>
                      <c:pt idx="652">
                        <c:v>677</c:v>
                      </c:pt>
                      <c:pt idx="653">
                        <c:v>678</c:v>
                      </c:pt>
                      <c:pt idx="654">
                        <c:v>679</c:v>
                      </c:pt>
                      <c:pt idx="655">
                        <c:v>680</c:v>
                      </c:pt>
                      <c:pt idx="656">
                        <c:v>681</c:v>
                      </c:pt>
                      <c:pt idx="657">
                        <c:v>683</c:v>
                      </c:pt>
                      <c:pt idx="658">
                        <c:v>684</c:v>
                      </c:pt>
                      <c:pt idx="659">
                        <c:v>685</c:v>
                      </c:pt>
                      <c:pt idx="660">
                        <c:v>686</c:v>
                      </c:pt>
                      <c:pt idx="661">
                        <c:v>687</c:v>
                      </c:pt>
                      <c:pt idx="662">
                        <c:v>688</c:v>
                      </c:pt>
                      <c:pt idx="663">
                        <c:v>689</c:v>
                      </c:pt>
                      <c:pt idx="664">
                        <c:v>690</c:v>
                      </c:pt>
                      <c:pt idx="665">
                        <c:v>691</c:v>
                      </c:pt>
                      <c:pt idx="666">
                        <c:v>692</c:v>
                      </c:pt>
                      <c:pt idx="667">
                        <c:v>693</c:v>
                      </c:pt>
                      <c:pt idx="668">
                        <c:v>694</c:v>
                      </c:pt>
                      <c:pt idx="669">
                        <c:v>695</c:v>
                      </c:pt>
                      <c:pt idx="670">
                        <c:v>696</c:v>
                      </c:pt>
                      <c:pt idx="671">
                        <c:v>697</c:v>
                      </c:pt>
                      <c:pt idx="672">
                        <c:v>698</c:v>
                      </c:pt>
                      <c:pt idx="673">
                        <c:v>699</c:v>
                      </c:pt>
                      <c:pt idx="674">
                        <c:v>700</c:v>
                      </c:pt>
                      <c:pt idx="675">
                        <c:v>701</c:v>
                      </c:pt>
                      <c:pt idx="676">
                        <c:v>702</c:v>
                      </c:pt>
                      <c:pt idx="677">
                        <c:v>703</c:v>
                      </c:pt>
                      <c:pt idx="678">
                        <c:v>704</c:v>
                      </c:pt>
                      <c:pt idx="679">
                        <c:v>705</c:v>
                      </c:pt>
                      <c:pt idx="680">
                        <c:v>706</c:v>
                      </c:pt>
                      <c:pt idx="681">
                        <c:v>707</c:v>
                      </c:pt>
                      <c:pt idx="682">
                        <c:v>708</c:v>
                      </c:pt>
                      <c:pt idx="683">
                        <c:v>709</c:v>
                      </c:pt>
                      <c:pt idx="684">
                        <c:v>710</c:v>
                      </c:pt>
                      <c:pt idx="685">
                        <c:v>711</c:v>
                      </c:pt>
                      <c:pt idx="686">
                        <c:v>712</c:v>
                      </c:pt>
                      <c:pt idx="687">
                        <c:v>713</c:v>
                      </c:pt>
                      <c:pt idx="688">
                        <c:v>714</c:v>
                      </c:pt>
                      <c:pt idx="689">
                        <c:v>715</c:v>
                      </c:pt>
                      <c:pt idx="690">
                        <c:v>716</c:v>
                      </c:pt>
                      <c:pt idx="691">
                        <c:v>717</c:v>
                      </c:pt>
                      <c:pt idx="692">
                        <c:v>718</c:v>
                      </c:pt>
                      <c:pt idx="693">
                        <c:v>719</c:v>
                      </c:pt>
                      <c:pt idx="694">
                        <c:v>720</c:v>
                      </c:pt>
                      <c:pt idx="695">
                        <c:v>722</c:v>
                      </c:pt>
                      <c:pt idx="696">
                        <c:v>723</c:v>
                      </c:pt>
                      <c:pt idx="697">
                        <c:v>724</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765</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809</c:v>
                      </c:pt>
                      <c:pt idx="781">
                        <c:v>810</c:v>
                      </c:pt>
                      <c:pt idx="782">
                        <c:v>811</c:v>
                      </c:pt>
                    </c:numCache>
                  </c:numRef>
                </c:xVal>
                <c:yVal>
                  <c:numRef>
                    <c:extLst xmlns:c15="http://schemas.microsoft.com/office/drawing/2012/chart">
                      <c:ext xmlns:c15="http://schemas.microsoft.com/office/drawing/2012/chart" uri="{02D57815-91ED-43cb-92C2-25804820EDAC}">
                        <c15:formulaRef>
                          <c15:sqref>[1]CUECN!$AG$2:$AG$784</c15:sqref>
                        </c15:formulaRef>
                      </c:ext>
                    </c:extLst>
                    <c:numCache>
                      <c:formatCode>General</c:formatCode>
                      <c:ptCount val="783"/>
                      <c:pt idx="0">
                        <c:v>46.853437274459715</c:v>
                      </c:pt>
                      <c:pt idx="1">
                        <c:v>46.763163685460547</c:v>
                      </c:pt>
                      <c:pt idx="2">
                        <c:v>46.674083304150329</c:v>
                      </c:pt>
                      <c:pt idx="3">
                        <c:v>46.587612937643939</c:v>
                      </c:pt>
                      <c:pt idx="4">
                        <c:v>46.50513284805244</c:v>
                      </c:pt>
                      <c:pt idx="5">
                        <c:v>46.427974838599958</c:v>
                      </c:pt>
                      <c:pt idx="6">
                        <c:v>46.357410768503975</c:v>
                      </c:pt>
                      <c:pt idx="7">
                        <c:v>46.294641749107448</c:v>
                      </c:pt>
                      <c:pt idx="8">
                        <c:v>46.240788067234398</c:v>
                      </c:pt>
                      <c:pt idx="9">
                        <c:v>46.1968798743356</c:v>
                      </c:pt>
                      <c:pt idx="10">
                        <c:v>46.163848871770604</c:v>
                      </c:pt>
                      <c:pt idx="11">
                        <c:v>46.142520863620547</c:v>
                      </c:pt>
                      <c:pt idx="12">
                        <c:v>46.133609398831496</c:v>
                      </c:pt>
                      <c:pt idx="13">
                        <c:v>46.137710434349295</c:v>
                      </c:pt>
                      <c:pt idx="14">
                        <c:v>46.15529822032034</c:v>
                      </c:pt>
                      <c:pt idx="15">
                        <c:v>46.186722237508597</c:v>
                      </c:pt>
                      <c:pt idx="16">
                        <c:v>46.232205355920719</c:v>
                      </c:pt>
                      <c:pt idx="17">
                        <c:v>46.291843172351335</c:v>
                      </c:pt>
                      <c:pt idx="18">
                        <c:v>46.365604473269144</c:v>
                      </c:pt>
                      <c:pt idx="19">
                        <c:v>46.453332958270749</c:v>
                      </c:pt>
                      <c:pt idx="20">
                        <c:v>46.554749998344121</c:v>
                      </c:pt>
                      <c:pt idx="21">
                        <c:v>46.669458552512531</c:v>
                      </c:pt>
                      <c:pt idx="22">
                        <c:v>46.796948076175411</c:v>
                      </c:pt>
                      <c:pt idx="23">
                        <c:v>46.936600524725264</c:v>
                      </c:pt>
                      <c:pt idx="24">
                        <c:v>47.087697186890288</c:v>
                      </c:pt>
                      <c:pt idx="25">
                        <c:v>47.249426423819486</c:v>
                      </c:pt>
                      <c:pt idx="26">
                        <c:v>47.420892182268425</c:v>
                      </c:pt>
                      <c:pt idx="27">
                        <c:v>47.601123143432801</c:v>
                      </c:pt>
                      <c:pt idx="28">
                        <c:v>47.789082563074032</c:v>
                      </c:pt>
                      <c:pt idx="29">
                        <c:v>47.983678503642771</c:v>
                      </c:pt>
                      <c:pt idx="30">
                        <c:v>48.183774515172509</c:v>
                      </c:pt>
                      <c:pt idx="31">
                        <c:v>48.388200538823561</c:v>
                      </c:pt>
                      <c:pt idx="32">
                        <c:v>48.595764085127946</c:v>
                      </c:pt>
                      <c:pt idx="33">
                        <c:v>48.805261378231528</c:v>
                      </c:pt>
                      <c:pt idx="34">
                        <c:v>49.015488507752686</c:v>
                      </c:pt>
                      <c:pt idx="35">
                        <c:v>49.225252431267997</c:v>
                      </c:pt>
                      <c:pt idx="36">
                        <c:v>49.433381672873352</c:v>
                      </c:pt>
                      <c:pt idx="37">
                        <c:v>49.638736766725913</c:v>
                      </c:pt>
                      <c:pt idx="38">
                        <c:v>49.840220148905807</c:v>
                      </c:pt>
                      <c:pt idx="39">
                        <c:v>50.036785566298235</c:v>
                      </c:pt>
                      <c:pt idx="40">
                        <c:v>50.22744679742619</c:v>
                      </c:pt>
                      <c:pt idx="41">
                        <c:v>50.411285767195444</c:v>
                      </c:pt>
                      <c:pt idx="42">
                        <c:v>50.587459785270397</c:v>
                      </c:pt>
                      <c:pt idx="43">
                        <c:v>50.755207996200468</c:v>
                      </c:pt>
                      <c:pt idx="44">
                        <c:v>50.913856938372632</c:v>
                      </c:pt>
                      <c:pt idx="45">
                        <c:v>51.062825118285105</c:v>
                      </c:pt>
                      <c:pt idx="46">
                        <c:v>51.201626716419447</c:v>
                      </c:pt>
                      <c:pt idx="47">
                        <c:v>51.329874201035288</c:v>
                      </c:pt>
                      <c:pt idx="48">
                        <c:v>51.447279996418764</c:v>
                      </c:pt>
                      <c:pt idx="49">
                        <c:v>51.553657082378564</c:v>
                      </c:pt>
                      <c:pt idx="50">
                        <c:v>51.648918691998787</c:v>
                      </c:pt>
                      <c:pt idx="51">
                        <c:v>51.7330769247204</c:v>
                      </c:pt>
                      <c:pt idx="52">
                        <c:v>51.806240451633798</c:v>
                      </c:pt>
                      <c:pt idx="53">
                        <c:v>51.868611299323852</c:v>
                      </c:pt>
                      <c:pt idx="54">
                        <c:v>51.920480707621728</c:v>
                      </c:pt>
                      <c:pt idx="55">
                        <c:v>51.96222426509658</c:v>
                      </c:pt>
                      <c:pt idx="56">
                        <c:v>51.994296183980019</c:v>
                      </c:pt>
                      <c:pt idx="57">
                        <c:v>52.017222943380709</c:v>
                      </c:pt>
                      <c:pt idx="58">
                        <c:v>52.03159625604745</c:v>
                      </c:pt>
                      <c:pt idx="59">
                        <c:v>52.038065599512734</c:v>
                      </c:pt>
                      <c:pt idx="60">
                        <c:v>52.03733019714636</c:v>
                      </c:pt>
                      <c:pt idx="61">
                        <c:v>52.030130688422979</c:v>
                      </c:pt>
                      <c:pt idx="62">
                        <c:v>52.017240530528568</c:v>
                      </c:pt>
                      <c:pt idx="63">
                        <c:v>51.999457175272248</c:v>
                      </c:pt>
                      <c:pt idx="64">
                        <c:v>51.977593266120408</c:v>
                      </c:pt>
                      <c:pt idx="65">
                        <c:v>51.952467750025356</c:v>
                      </c:pt>
                      <c:pt idx="66">
                        <c:v>51.924897147587629</c:v>
                      </c:pt>
                      <c:pt idx="67">
                        <c:v>51.895687022988838</c:v>
                      </c:pt>
                      <c:pt idx="68">
                        <c:v>51.865623692085116</c:v>
                      </c:pt>
                      <c:pt idx="69">
                        <c:v>51.835466403098955</c:v>
                      </c:pt>
                      <c:pt idx="70">
                        <c:v>51.805939869534797</c:v>
                      </c:pt>
                      <c:pt idx="71">
                        <c:v>51.77772738932574</c:v>
                      </c:pt>
                      <c:pt idx="72">
                        <c:v>51.751464497859082</c:v>
                      </c:pt>
                      <c:pt idx="73">
                        <c:v>51.727733375496605</c:v>
                      </c:pt>
                      <c:pt idx="74">
                        <c:v>51.707057862580037</c:v>
                      </c:pt>
                      <c:pt idx="75">
                        <c:v>51.689899276774305</c:v>
                      </c:pt>
                      <c:pt idx="76">
                        <c:v>51.676653019041609</c:v>
                      </c:pt>
                      <c:pt idx="77">
                        <c:v>51.667645945647344</c:v>
                      </c:pt>
                      <c:pt idx="78">
                        <c:v>51.6631346744729</c:v>
                      </c:pt>
                      <c:pt idx="79">
                        <c:v>51.663304634645392</c:v>
                      </c:pt>
                      <c:pt idx="80">
                        <c:v>51.668270019190068</c:v>
                      </c:pt>
                      <c:pt idx="81">
                        <c:v>51.678074511166848</c:v>
                      </c:pt>
                      <c:pt idx="82">
                        <c:v>51.692692924664897</c:v>
                      </c:pt>
                      <c:pt idx="83">
                        <c:v>51.712033533193811</c:v>
                      </c:pt>
                      <c:pt idx="84">
                        <c:v>51.735941199522188</c:v>
                      </c:pt>
                      <c:pt idx="85">
                        <c:v>51.764201212959705</c:v>
                      </c:pt>
                      <c:pt idx="86">
                        <c:v>51.796543732543782</c:v>
                      </c:pt>
                      <c:pt idx="87">
                        <c:v>51.832648927654901</c:v>
                      </c:pt>
                      <c:pt idx="88">
                        <c:v>51.872152551315672</c:v>
                      </c:pt>
                      <c:pt idx="89">
                        <c:v>51.914652035895386</c:v>
                      </c:pt>
                      <c:pt idx="90">
                        <c:v>51.959712916198022</c:v>
                      </c:pt>
                      <c:pt idx="91">
                        <c:v>52.006875661008607</c:v>
                      </c:pt>
                      <c:pt idx="92">
                        <c:v>52.055662631146951</c:v>
                      </c:pt>
                      <c:pt idx="93">
                        <c:v>52.10558522996218</c:v>
                      </c:pt>
                      <c:pt idx="94">
                        <c:v>52.156151111013607</c:v>
                      </c:pt>
                      <c:pt idx="95">
                        <c:v>52.206871307436103</c:v>
                      </c:pt>
                      <c:pt idx="96">
                        <c:v>52.25726734818052</c:v>
                      </c:pt>
                      <c:pt idx="97">
                        <c:v>52.306878077942379</c:v>
                      </c:pt>
                      <c:pt idx="98">
                        <c:v>52.355266260127003</c:v>
                      </c:pt>
                      <c:pt idx="99">
                        <c:v>52.402024765615636</c:v>
                      </c:pt>
                      <c:pt idx="100">
                        <c:v>52.446782434358447</c:v>
                      </c:pt>
                      <c:pt idx="101">
                        <c:v>52.489209341878308</c:v>
                      </c:pt>
                      <c:pt idx="102">
                        <c:v>52.52902155856912</c:v>
                      </c:pt>
                      <c:pt idx="103">
                        <c:v>52.565985296149783</c:v>
                      </c:pt>
                      <c:pt idx="104">
                        <c:v>52.599920342720836</c:v>
                      </c:pt>
                      <c:pt idx="105">
                        <c:v>52.630702895486031</c:v>
                      </c:pt>
                      <c:pt idx="106">
                        <c:v>52.658267558265791</c:v>
                      </c:pt>
                      <c:pt idx="107">
                        <c:v>52.682608639353511</c:v>
                      </c:pt>
                      <c:pt idx="108">
                        <c:v>52.703780613960603</c:v>
                      </c:pt>
                      <c:pt idx="109">
                        <c:v>52.72189790436606</c:v>
                      </c:pt>
                      <c:pt idx="110">
                        <c:v>52.737133779835986</c:v>
                      </c:pt>
                      <c:pt idx="111">
                        <c:v>52.749718537311587</c:v>
                      </c:pt>
                      <c:pt idx="112">
                        <c:v>52.759936932684127</c:v>
                      </c:pt>
                      <c:pt idx="113">
                        <c:v>52.768124841085147</c:v>
                      </c:pt>
                      <c:pt idx="114">
                        <c:v>52.774665332929672</c:v>
                      </c:pt>
                      <c:pt idx="115">
                        <c:v>52.779984010365887</c:v>
                      </c:pt>
                      <c:pt idx="116">
                        <c:v>52.784543816223319</c:v>
                      </c:pt>
                      <c:pt idx="117">
                        <c:v>52.788839254430421</c:v>
                      </c:pt>
                      <c:pt idx="118">
                        <c:v>52.793390247116832</c:v>
                      </c:pt>
                      <c:pt idx="119">
                        <c:v>52.798735499157402</c:v>
                      </c:pt>
                      <c:pt idx="120">
                        <c:v>52.805425595692817</c:v>
                      </c:pt>
                      <c:pt idx="121">
                        <c:v>52.814015862121607</c:v>
                      </c:pt>
                      <c:pt idx="122">
                        <c:v>52.825059019157344</c:v>
                      </c:pt>
                      <c:pt idx="123">
                        <c:v>52.839097867746041</c:v>
                      </c:pt>
                      <c:pt idx="124">
                        <c:v>52.856657889916796</c:v>
                      </c:pt>
                      <c:pt idx="125">
                        <c:v>52.878240011977383</c:v>
                      </c:pt>
                      <c:pt idx="126">
                        <c:v>52.904313495858403</c:v>
                      </c:pt>
                      <c:pt idx="127">
                        <c:v>52.935309202860331</c:v>
                      </c:pt>
                      <c:pt idx="128">
                        <c:v>52.971613111578158</c:v>
                      </c:pt>
                      <c:pt idx="129">
                        <c:v>53.01356031839444</c:v>
                      </c:pt>
                      <c:pt idx="130">
                        <c:v>53.061429544674688</c:v>
                      </c:pt>
                      <c:pt idx="131">
                        <c:v>53.115438169712249</c:v>
                      </c:pt>
                      <c:pt idx="132">
                        <c:v>53.175738002604149</c:v>
                      </c:pt>
                      <c:pt idx="133">
                        <c:v>53.242411649654571</c:v>
                      </c:pt>
                      <c:pt idx="134">
                        <c:v>53.315469686665956</c:v>
                      </c:pt>
                      <c:pt idx="135">
                        <c:v>53.394848557663039</c:v>
                      </c:pt>
                      <c:pt idx="136">
                        <c:v>53.480409393284376</c:v>
                      </c:pt>
                      <c:pt idx="137">
                        <c:v>53.571937573354077</c:v>
                      </c:pt>
                      <c:pt idx="138">
                        <c:v>53.669143199104795</c:v>
                      </c:pt>
                      <c:pt idx="139">
                        <c:v>53.771662431256118</c:v>
                      </c:pt>
                      <c:pt idx="140">
                        <c:v>53.879059640757376</c:v>
                      </c:pt>
                      <c:pt idx="141">
                        <c:v>53.990830509579361</c:v>
                      </c:pt>
                      <c:pt idx="142">
                        <c:v>54.106405859584839</c:v>
                      </c:pt>
                      <c:pt idx="143">
                        <c:v>54.22515632832279</c:v>
                      </c:pt>
                      <c:pt idx="144">
                        <c:v>54.346397801672722</c:v>
                      </c:pt>
                      <c:pt idx="145">
                        <c:v>54.469397504709931</c:v>
                      </c:pt>
                      <c:pt idx="146">
                        <c:v>54.593380844060555</c:v>
                      </c:pt>
                      <c:pt idx="147">
                        <c:v>54.71753873745574</c:v>
                      </c:pt>
                      <c:pt idx="148">
                        <c:v>54.841035519258078</c:v>
                      </c:pt>
                      <c:pt idx="149">
                        <c:v>54.963017224498245</c:v>
                      </c:pt>
                      <c:pt idx="150">
                        <c:v>55.082620328493142</c:v>
                      </c:pt>
                      <c:pt idx="151">
                        <c:v>55.19898065448151</c:v>
                      </c:pt>
                      <c:pt idx="152">
                        <c:v>55.311242507961587</c:v>
                      </c:pt>
                      <c:pt idx="153">
                        <c:v>55.418567893591337</c:v>
                      </c:pt>
                      <c:pt idx="154">
                        <c:v>55.520145668651558</c:v>
                      </c:pt>
                      <c:pt idx="155">
                        <c:v>55.615200686199223</c:v>
                      </c:pt>
                      <c:pt idx="156">
                        <c:v>55.703002631167941</c:v>
                      </c:pt>
                      <c:pt idx="157">
                        <c:v>55.782874613809724</c:v>
                      </c:pt>
                      <c:pt idx="158">
                        <c:v>55.854201307010882</c:v>
                      </c:pt>
                      <c:pt idx="159">
                        <c:v>55.916436697138636</c:v>
                      </c:pt>
                      <c:pt idx="160">
                        <c:v>55.969111162158178</c:v>
                      </c:pt>
                      <c:pt idx="161">
                        <c:v>56.01183794576643</c:v>
                      </c:pt>
                      <c:pt idx="162">
                        <c:v>56.044318902170644</c:v>
                      </c:pt>
                      <c:pt idx="163">
                        <c:v>56.066349392845886</c:v>
                      </c:pt>
                      <c:pt idx="164">
                        <c:v>56.077822424067222</c:v>
                      </c:pt>
                      <c:pt idx="165">
                        <c:v>56.078731772162548</c:v>
                      </c:pt>
                      <c:pt idx="166">
                        <c:v>56.06917421218732</c:v>
                      </c:pt>
                      <c:pt idx="167">
                        <c:v>56.049350695000498</c:v>
                      </c:pt>
                      <c:pt idx="168">
                        <c:v>56.019566607428452</c:v>
                      </c:pt>
                      <c:pt idx="169">
                        <c:v>55.980230900244962</c:v>
                      </c:pt>
                      <c:pt idx="170">
                        <c:v>55.931854228969911</c:v>
                      </c:pt>
                      <c:pt idx="171">
                        <c:v>55.875046062895571</c:v>
                      </c:pt>
                      <c:pt idx="172">
                        <c:v>55.810510728180397</c:v>
                      </c:pt>
                      <c:pt idx="173">
                        <c:v>55.739042561203192</c:v>
                      </c:pt>
                      <c:pt idx="174">
                        <c:v>55.661520008537465</c:v>
                      </c:pt>
                      <c:pt idx="175">
                        <c:v>55.578898879786031</c:v>
                      </c:pt>
                      <c:pt idx="176">
                        <c:v>55.492204689004794</c:v>
                      </c:pt>
                      <c:pt idx="177">
                        <c:v>55.402524309448069</c:v>
                      </c:pt>
                      <c:pt idx="178">
                        <c:v>55.310996814787948</c:v>
                      </c:pt>
                      <c:pt idx="179">
                        <c:v>55.218803737714509</c:v>
                      </c:pt>
                      <c:pt idx="180">
                        <c:v>55.127158783824925</c:v>
                      </c:pt>
                      <c:pt idx="181">
                        <c:v>55.037297044887552</c:v>
                      </c:pt>
                      <c:pt idx="182">
                        <c:v>54.95046396085403</c:v>
                      </c:pt>
                      <c:pt idx="183">
                        <c:v>54.867903934329036</c:v>
                      </c:pt>
                      <c:pt idx="184">
                        <c:v>54.79084886454784</c:v>
                      </c:pt>
                      <c:pt idx="185">
                        <c:v>54.720506590215116</c:v>
                      </c:pt>
                      <c:pt idx="186">
                        <c:v>54.658049511797195</c:v>
                      </c:pt>
                      <c:pt idx="187">
                        <c:v>54.604603304015555</c:v>
                      </c:pt>
                      <c:pt idx="188">
                        <c:v>54.561235978354965</c:v>
                      </c:pt>
                      <c:pt idx="189">
                        <c:v>54.528947353378356</c:v>
                      </c:pt>
                      <c:pt idx="190">
                        <c:v>54.508658987547427</c:v>
                      </c:pt>
                      <c:pt idx="191">
                        <c:v>54.50120482510642</c:v>
                      </c:pt>
                      <c:pt idx="192">
                        <c:v>54.507322450435552</c:v>
                      </c:pt>
                      <c:pt idx="193">
                        <c:v>54.527645200161501</c:v>
                      </c:pt>
                      <c:pt idx="194">
                        <c:v>54.562695095285356</c:v>
                      </c:pt>
                      <c:pt idx="195">
                        <c:v>54.612876827714722</c:v>
                      </c:pt>
                      <c:pt idx="196">
                        <c:v>54.678472666941815</c:v>
                      </c:pt>
                      <c:pt idx="197">
                        <c:v>54.759638493274672</c:v>
                      </c:pt>
                      <c:pt idx="198">
                        <c:v>54.85640095409083</c:v>
                      </c:pt>
                      <c:pt idx="199">
                        <c:v>54.968655729139392</c:v>
                      </c:pt>
                      <c:pt idx="200">
                        <c:v>55.096167080066472</c:v>
                      </c:pt>
                      <c:pt idx="201">
                        <c:v>55.238568498185614</c:v>
                      </c:pt>
                      <c:pt idx="202">
                        <c:v>55.395364613167438</c:v>
                      </c:pt>
                      <c:pt idx="203">
                        <c:v>55.565934233891063</c:v>
                      </c:pt>
                      <c:pt idx="204">
                        <c:v>55.749534661294533</c:v>
                      </c:pt>
                      <c:pt idx="205">
                        <c:v>55.945307041795616</c:v>
                      </c:pt>
                      <c:pt idx="206">
                        <c:v>56.152282868836799</c:v>
                      </c:pt>
                      <c:pt idx="207">
                        <c:v>56.369391529448031</c:v>
                      </c:pt>
                      <c:pt idx="208">
                        <c:v>56.595468782522985</c:v>
                      </c:pt>
                      <c:pt idx="209">
                        <c:v>56.829266245870137</c:v>
                      </c:pt>
                      <c:pt idx="210">
                        <c:v>57.069461610124563</c:v>
                      </c:pt>
                      <c:pt idx="211">
                        <c:v>57.314669639378813</c:v>
                      </c:pt>
                      <c:pt idx="212">
                        <c:v>57.563453810995433</c:v>
                      </c:pt>
                      <c:pt idx="213">
                        <c:v>57.814338440572371</c:v>
                      </c:pt>
                      <c:pt idx="214">
                        <c:v>58.065821332512925</c:v>
                      </c:pt>
                      <c:pt idx="215">
                        <c:v>58.316386642159465</c:v>
                      </c:pt>
                      <c:pt idx="216">
                        <c:v>58.564517992032073</c:v>
                      </c:pt>
                      <c:pt idx="217">
                        <c:v>58.808711602405488</c:v>
                      </c:pt>
                      <c:pt idx="218">
                        <c:v>59.047489475285559</c:v>
                      </c:pt>
                      <c:pt idx="219">
                        <c:v>59.279412310824476</c:v>
                      </c:pt>
                      <c:pt idx="220">
                        <c:v>59.503092186345327</c:v>
                      </c:pt>
                      <c:pt idx="221">
                        <c:v>59.717204830422858</c:v>
                      </c:pt>
                      <c:pt idx="222">
                        <c:v>59.920501327869886</c:v>
                      </c:pt>
                      <c:pt idx="223">
                        <c:v>60.111819295976943</c:v>
                      </c:pt>
                      <c:pt idx="224">
                        <c:v>60.290093227905267</c:v>
                      </c:pt>
                      <c:pt idx="225">
                        <c:v>60.4543640656901</c:v>
                      </c:pt>
                      <c:pt idx="226">
                        <c:v>60.603787792808916</c:v>
                      </c:pt>
                      <c:pt idx="227">
                        <c:v>60.737643124640194</c:v>
                      </c:pt>
                      <c:pt idx="228">
                        <c:v>60.855338024300728</c:v>
                      </c:pt>
                      <c:pt idx="229">
                        <c:v>60.956415131218748</c:v>
                      </c:pt>
                      <c:pt idx="230">
                        <c:v>61.04055600028066</c:v>
                      </c:pt>
                      <c:pt idx="231">
                        <c:v>61.107584060383147</c:v>
                      </c:pt>
                      <c:pt idx="232">
                        <c:v>61.157466412621879</c:v>
                      </c:pt>
                      <c:pt idx="233">
                        <c:v>61.206382052804258</c:v>
                      </c:pt>
                      <c:pt idx="234">
                        <c:v>61.206065444423004</c:v>
                      </c:pt>
                      <c:pt idx="235">
                        <c:v>61.189897886956587</c:v>
                      </c:pt>
                      <c:pt idx="236">
                        <c:v>61.158546044401625</c:v>
                      </c:pt>
                      <c:pt idx="237">
                        <c:v>61.112804005339889</c:v>
                      </c:pt>
                      <c:pt idx="238">
                        <c:v>61.053586366840079</c:v>
                      </c:pt>
                      <c:pt idx="239">
                        <c:v>60.981920192281478</c:v>
                      </c:pt>
                      <c:pt idx="240">
                        <c:v>60.898936065793514</c:v>
                      </c:pt>
                      <c:pt idx="241">
                        <c:v>60.805858125351548</c:v>
                      </c:pt>
                      <c:pt idx="242">
                        <c:v>60.703993325141255</c:v>
                      </c:pt>
                      <c:pt idx="243">
                        <c:v>60.594719905518311</c:v>
                      </c:pt>
                      <c:pt idx="244">
                        <c:v>60.479475335673669</c:v>
                      </c:pt>
                      <c:pt idx="245">
                        <c:v>60.359743639901708</c:v>
                      </c:pt>
                      <c:pt idx="246">
                        <c:v>60.237042373105098</c:v>
                      </c:pt>
                      <c:pt idx="247">
                        <c:v>60.112909314810004</c:v>
                      </c:pt>
                      <c:pt idx="248">
                        <c:v>59.98888895347477</c:v>
                      </c:pt>
                      <c:pt idx="249">
                        <c:v>59.866519034230699</c:v>
                      </c:pt>
                      <c:pt idx="250">
                        <c:v>59.747317093383195</c:v>
                      </c:pt>
                      <c:pt idx="251">
                        <c:v>59.632767262024146</c:v>
                      </c:pt>
                      <c:pt idx="252">
                        <c:v>59.524307338972534</c:v>
                      </c:pt>
                      <c:pt idx="253">
                        <c:v>59.423316409991934</c:v>
                      </c:pt>
                      <c:pt idx="254">
                        <c:v>59.331102925862822</c:v>
                      </c:pt>
                      <c:pt idx="255">
                        <c:v>59.248893496458457</c:v>
                      </c:pt>
                      <c:pt idx="256">
                        <c:v>59.177822451538638</c:v>
                      </c:pt>
                      <c:pt idx="257">
                        <c:v>59.118922211599255</c:v>
                      </c:pt>
                      <c:pt idx="258">
                        <c:v>59.073114703869713</c:v>
                      </c:pt>
                      <c:pt idx="259">
                        <c:v>59.041203699515478</c:v>
                      </c:pt>
                      <c:pt idx="260">
                        <c:v>59.023868298367518</c:v>
                      </c:pt>
                      <c:pt idx="261">
                        <c:v>59.021657497159126</c:v>
                      </c:pt>
                      <c:pt idx="262">
                        <c:v>59.03498604640415</c:v>
                      </c:pt>
                      <c:pt idx="263">
                        <c:v>59.064131429804526</c:v>
                      </c:pt>
                      <c:pt idx="264">
                        <c:v>59.109232138537998</c:v>
                      </c:pt>
                      <c:pt idx="265">
                        <c:v>59.170287201061178</c:v>
                      </c:pt>
                      <c:pt idx="266">
                        <c:v>59.247156917281224</c:v>
                      </c:pt>
                      <c:pt idx="267">
                        <c:v>59.339564934215765</c:v>
                      </c:pt>
                      <c:pt idx="268">
                        <c:v>59.447101438687746</c:v>
                      </c:pt>
                      <c:pt idx="269">
                        <c:v>59.569227591300965</c:v>
                      </c:pt>
                      <c:pt idx="270">
                        <c:v>59.705281035021272</c:v>
                      </c:pt>
                      <c:pt idx="271">
                        <c:v>59.854482581252</c:v>
                      </c:pt>
                      <c:pt idx="272">
                        <c:v>60.01594380644022</c:v>
                      </c:pt>
                      <c:pt idx="273">
                        <c:v>60.188675633074723</c:v>
                      </c:pt>
                      <c:pt idx="274">
                        <c:v>60.371597760525134</c:v>
                      </c:pt>
                      <c:pt idx="275">
                        <c:v>60.563548803602885</c:v>
                      </c:pt>
                      <c:pt idx="276">
                        <c:v>60.763297190068265</c:v>
                      </c:pt>
                      <c:pt idx="277">
                        <c:v>60.969552512626201</c:v>
                      </c:pt>
                      <c:pt idx="278">
                        <c:v>61.180977376297008</c:v>
                      </c:pt>
                      <c:pt idx="279">
                        <c:v>61.39619957845963</c:v>
                      </c:pt>
                      <c:pt idx="280">
                        <c:v>61.613824456373671</c:v>
                      </c:pt>
                      <c:pt idx="281">
                        <c:v>61.832447435613673</c:v>
                      </c:pt>
                      <c:pt idx="282">
                        <c:v>62.050666462602145</c:v>
                      </c:pt>
                      <c:pt idx="283">
                        <c:v>62.26709436530713</c:v>
                      </c:pt>
                      <c:pt idx="284">
                        <c:v>62.480370908159365</c:v>
                      </c:pt>
                      <c:pt idx="285">
                        <c:v>62.689174590321109</c:v>
                      </c:pt>
                      <c:pt idx="286">
                        <c:v>62.892233880569904</c:v>
                      </c:pt>
                      <c:pt idx="287">
                        <c:v>63.088337937196904</c:v>
                      </c:pt>
                      <c:pt idx="288">
                        <c:v>63.276346667411971</c:v>
                      </c:pt>
                      <c:pt idx="289">
                        <c:v>63.455199987726651</c:v>
                      </c:pt>
                      <c:pt idx="290">
                        <c:v>63.623926354585009</c:v>
                      </c:pt>
                      <c:pt idx="291">
                        <c:v>63.781650293044983</c:v>
                      </c:pt>
                      <c:pt idx="292">
                        <c:v>63.927599020497148</c:v>
                      </c:pt>
                      <c:pt idx="293">
                        <c:v>64.061107992147939</c:v>
                      </c:pt>
                      <c:pt idx="294">
                        <c:v>64.181625485191617</c:v>
                      </c:pt>
                      <c:pt idx="295">
                        <c:v>64.288715989148713</c:v>
                      </c:pt>
                      <c:pt idx="296">
                        <c:v>64.382062530652007</c:v>
                      </c:pt>
                      <c:pt idx="297">
                        <c:v>64.461467871905612</c:v>
                      </c:pt>
                      <c:pt idx="298">
                        <c:v>64.526854533021194</c:v>
                      </c:pt>
                      <c:pt idx="299">
                        <c:v>64.578263799338686</c:v>
                      </c:pt>
                      <c:pt idx="300">
                        <c:v>64.615853535559381</c:v>
                      </c:pt>
                      <c:pt idx="301">
                        <c:v>64.639894998951959</c:v>
                      </c:pt>
                      <c:pt idx="302">
                        <c:v>64.650768573935807</c:v>
                      </c:pt>
                      <c:pt idx="303">
                        <c:v>64.64895863990246</c:v>
                      </c:pt>
                      <c:pt idx="304">
                        <c:v>64.635047433113158</c:v>
                      </c:pt>
                      <c:pt idx="305">
                        <c:v>64.60970812182336</c:v>
                      </c:pt>
                      <c:pt idx="306">
                        <c:v>64.573697121352751</c:v>
                      </c:pt>
                      <c:pt idx="307">
                        <c:v>64.527845682572462</c:v>
                      </c:pt>
                      <c:pt idx="308">
                        <c:v>64.473050993156306</c:v>
                      </c:pt>
                      <c:pt idx="309">
                        <c:v>64.410266685885446</c:v>
                      </c:pt>
                      <c:pt idx="310">
                        <c:v>64.340493012264346</c:v>
                      </c:pt>
                      <c:pt idx="311">
                        <c:v>64.264766662662836</c:v>
                      </c:pt>
                      <c:pt idx="312">
                        <c:v>64.184150496124332</c:v>
                      </c:pt>
                      <c:pt idx="313">
                        <c:v>64.099723083856901</c:v>
                      </c:pt>
                      <c:pt idx="314">
                        <c:v>64.012568320253166</c:v>
                      </c:pt>
                      <c:pt idx="315">
                        <c:v>63.92376515407144</c:v>
                      </c:pt>
                      <c:pt idx="316">
                        <c:v>63.834377490174724</c:v>
                      </c:pt>
                      <c:pt idx="317">
                        <c:v>63.745444508993891</c:v>
                      </c:pt>
                      <c:pt idx="318">
                        <c:v>63.657971296696147</c:v>
                      </c:pt>
                      <c:pt idx="319">
                        <c:v>63.572920033946261</c:v>
                      </c:pt>
                      <c:pt idx="320">
                        <c:v>63.491201705204553</c:v>
                      </c:pt>
                      <c:pt idx="321">
                        <c:v>63.413668563777875</c:v>
                      </c:pt>
                      <c:pt idx="322">
                        <c:v>63.341107220399486</c:v>
                      </c:pt>
                      <c:pt idx="323">
                        <c:v>63.274232565041508</c:v>
                      </c:pt>
                      <c:pt idx="324">
                        <c:v>63.213682523047964</c:v>
                      </c:pt>
                      <c:pt idx="325">
                        <c:v>63.160013637603228</c:v>
                      </c:pt>
                      <c:pt idx="326">
                        <c:v>63.113697661122238</c:v>
                      </c:pt>
                      <c:pt idx="327">
                        <c:v>63.075118978457667</c:v>
                      </c:pt>
                      <c:pt idx="328">
                        <c:v>63.044573034970753</c:v>
                      </c:pt>
                      <c:pt idx="329">
                        <c:v>63.022265652606215</c:v>
                      </c:pt>
                      <c:pt idx="330">
                        <c:v>63.00831338725132</c:v>
                      </c:pt>
                      <c:pt idx="331">
                        <c:v>63.002744710945088</c:v>
                      </c:pt>
                      <c:pt idx="332">
                        <c:v>63.005502143036033</c:v>
                      </c:pt>
                      <c:pt idx="333">
                        <c:v>63.01644524526121</c:v>
                      </c:pt>
                      <c:pt idx="334">
                        <c:v>63.035354387029123</c:v>
                      </c:pt>
                      <c:pt idx="335">
                        <c:v>63.061935379021506</c:v>
                      </c:pt>
                      <c:pt idx="336">
                        <c:v>63.095824715665216</c:v>
                      </c:pt>
                      <c:pt idx="337">
                        <c:v>63.136595520141697</c:v>
                      </c:pt>
                      <c:pt idx="338">
                        <c:v>63.183763999465562</c:v>
                      </c:pt>
                      <c:pt idx="339">
                        <c:v>63.236796491834383</c:v>
                      </c:pt>
                      <c:pt idx="340">
                        <c:v>63.295116823981814</c:v>
                      </c:pt>
                      <c:pt idx="341">
                        <c:v>63.358114042697025</c:v>
                      </c:pt>
                      <c:pt idx="342">
                        <c:v>63.425150382036591</c:v>
                      </c:pt>
                      <c:pt idx="343">
                        <c:v>63.495569326076257</c:v>
                      </c:pt>
                      <c:pt idx="344">
                        <c:v>63.568703826338009</c:v>
                      </c:pt>
                      <c:pt idx="345">
                        <c:v>63.643884383290221</c:v>
                      </c:pt>
                      <c:pt idx="346">
                        <c:v>63.720447052542468</c:v>
                      </c:pt>
                      <c:pt idx="347">
                        <c:v>63.797741238528673</c:v>
                      </c:pt>
                      <c:pt idx="348">
                        <c:v>63.875137141563066</c:v>
                      </c:pt>
                      <c:pt idx="349">
                        <c:v>63.952032928126577</c:v>
                      </c:pt>
                      <c:pt idx="350">
                        <c:v>64.027861349050468</c:v>
                      </c:pt>
                      <c:pt idx="351">
                        <c:v>64.102095895855172</c:v>
                      </c:pt>
                      <c:pt idx="352">
                        <c:v>64.174256311812741</c:v>
                      </c:pt>
                      <c:pt idx="353">
                        <c:v>64.243913561260001</c:v>
                      </c:pt>
                      <c:pt idx="354">
                        <c:v>64.310694008221603</c:v>
                      </c:pt>
                      <c:pt idx="355">
                        <c:v>64.374282913423585</c:v>
                      </c:pt>
                      <c:pt idx="356">
                        <c:v>64.434427167202713</c:v>
                      </c:pt>
                      <c:pt idx="357">
                        <c:v>64.490937184552863</c:v>
                      </c:pt>
                      <c:pt idx="358">
                        <c:v>64.5436880975017</c:v>
                      </c:pt>
                      <c:pt idx="359">
                        <c:v>64.592620039086171</c:v>
                      </c:pt>
                      <c:pt idx="360">
                        <c:v>64.637737682290265</c:v>
                      </c:pt>
                      <c:pt idx="361">
                        <c:v>64.679108926331509</c:v>
                      </c:pt>
                      <c:pt idx="362">
                        <c:v>64.716862911534548</c:v>
                      </c:pt>
                      <c:pt idx="363">
                        <c:v>64.75118719261522</c:v>
                      </c:pt>
                      <c:pt idx="364">
                        <c:v>64.782324258428559</c:v>
                      </c:pt>
                      <c:pt idx="365">
                        <c:v>64.810567394018491</c:v>
                      </c:pt>
                      <c:pt idx="366">
                        <c:v>64.836255888064443</c:v>
                      </c:pt>
                      <c:pt idx="367">
                        <c:v>64.859769795473426</c:v>
                      </c:pt>
                      <c:pt idx="368">
                        <c:v>64.881524120845171</c:v>
                      </c:pt>
                      <c:pt idx="369">
                        <c:v>64.90196265377763</c:v>
                      </c:pt>
                      <c:pt idx="370">
                        <c:v>64.921551411428439</c:v>
                      </c:pt>
                      <c:pt idx="371">
                        <c:v>64.940771927354092</c:v>
                      </c:pt>
                      <c:pt idx="372">
                        <c:v>64.960114268378661</c:v>
                      </c:pt>
                      <c:pt idx="373">
                        <c:v>64.980070013064818</c:v>
                      </c:pt>
                      <c:pt idx="374">
                        <c:v>65.023753464134245</c:v>
                      </c:pt>
                      <c:pt idx="375">
                        <c:v>65.048409043215813</c:v>
                      </c:pt>
                      <c:pt idx="376">
                        <c:v>65.075520454913573</c:v>
                      </c:pt>
                      <c:pt idx="377">
                        <c:v>65.10548416437004</c:v>
                      </c:pt>
                      <c:pt idx="378">
                        <c:v>65.138658748697836</c:v>
                      </c:pt>
                      <c:pt idx="379">
                        <c:v>65.175359605209479</c:v>
                      </c:pt>
                      <c:pt idx="380">
                        <c:v>65.215854094947431</c:v>
                      </c:pt>
                      <c:pt idx="381">
                        <c:v>65.260357330807139</c:v>
                      </c:pt>
                      <c:pt idx="382">
                        <c:v>65.309028612867678</c:v>
                      </c:pt>
                      <c:pt idx="383">
                        <c:v>65.361968506274366</c:v>
                      </c:pt>
                      <c:pt idx="384">
                        <c:v>65.419216749232945</c:v>
                      </c:pt>
                      <c:pt idx="385">
                        <c:v>65.480750820459448</c:v>
                      </c:pt>
                      <c:pt idx="386">
                        <c:v>65.546485346872615</c:v>
                      </c:pt>
                      <c:pt idx="387">
                        <c:v>65.616272243506245</c:v>
                      </c:pt>
                      <c:pt idx="388">
                        <c:v>65.689901748654407</c:v>
                      </c:pt>
                      <c:pt idx="389">
                        <c:v>65.767104148237507</c:v>
                      </c:pt>
                      <c:pt idx="390">
                        <c:v>65.847552324389213</c:v>
                      </c:pt>
                      <c:pt idx="391">
                        <c:v>65.930865054411456</c:v>
                      </c:pt>
                      <c:pt idx="392">
                        <c:v>66.016610977619777</c:v>
                      </c:pt>
                      <c:pt idx="393">
                        <c:v>66.104313339303005</c:v>
                      </c:pt>
                      <c:pt idx="394">
                        <c:v>66.193455263131483</c:v>
                      </c:pt>
                      <c:pt idx="395">
                        <c:v>66.3738255621858</c:v>
                      </c:pt>
                      <c:pt idx="396">
                        <c:v>66.463875058588869</c:v>
                      </c:pt>
                      <c:pt idx="397">
                        <c:v>66.640641593823233</c:v>
                      </c:pt>
                      <c:pt idx="398">
                        <c:v>66.726119948938802</c:v>
                      </c:pt>
                      <c:pt idx="399">
                        <c:v>66.808845999215961</c:v>
                      </c:pt>
                      <c:pt idx="400">
                        <c:v>66.888227327736644</c:v>
                      </c:pt>
                      <c:pt idx="401">
                        <c:v>66.963696324468557</c:v>
                      </c:pt>
                      <c:pt idx="402">
                        <c:v>67.034717841155299</c:v>
                      </c:pt>
                      <c:pt idx="403">
                        <c:v>67.100796550568816</c:v>
                      </c:pt>
                      <c:pt idx="404">
                        <c:v>67.161484083755496</c:v>
                      </c:pt>
                      <c:pt idx="405">
                        <c:v>67.216385661652623</c:v>
                      </c:pt>
                      <c:pt idx="406">
                        <c:v>67.265166291115676</c:v>
                      </c:pt>
                      <c:pt idx="407">
                        <c:v>67.307556399941504</c:v>
                      </c:pt>
                      <c:pt idx="408">
                        <c:v>67.343356790858138</c:v>
                      </c:pt>
                      <c:pt idx="409">
                        <c:v>67.372443000622965</c:v>
                      </c:pt>
                      <c:pt idx="410">
                        <c:v>67.394768807268065</c:v>
                      </c:pt>
                      <c:pt idx="411">
                        <c:v>67.41036898608418</c:v>
                      </c:pt>
                      <c:pt idx="412">
                        <c:v>67.41936122306943</c:v>
                      </c:pt>
                      <c:pt idx="413">
                        <c:v>67.421947103198832</c:v>
                      </c:pt>
                      <c:pt idx="414">
                        <c:v>67.418412299913328</c:v>
                      </c:pt>
                      <c:pt idx="415">
                        <c:v>67.375178437986563</c:v>
                      </c:pt>
                      <c:pt idx="416">
                        <c:v>67.351652054672101</c:v>
                      </c:pt>
                      <c:pt idx="417">
                        <c:v>67.294868534700129</c:v>
                      </c:pt>
                      <c:pt idx="418">
                        <c:v>67.263154866632902</c:v>
                      </c:pt>
                      <c:pt idx="419">
                        <c:v>67.230348477326942</c:v>
                      </c:pt>
                      <c:pt idx="420">
                        <c:v>67.197349665153851</c:v>
                      </c:pt>
                      <c:pt idx="421">
                        <c:v>67.165096251551461</c:v>
                      </c:pt>
                      <c:pt idx="422">
                        <c:v>67.082565713581531</c:v>
                      </c:pt>
                      <c:pt idx="423">
                        <c:v>67.063112432456663</c:v>
                      </c:pt>
                      <c:pt idx="424">
                        <c:v>67.049341125128294</c:v>
                      </c:pt>
                      <c:pt idx="425">
                        <c:v>67.042221092769736</c:v>
                      </c:pt>
                      <c:pt idx="426">
                        <c:v>67.042692420919764</c:v>
                      </c:pt>
                      <c:pt idx="427">
                        <c:v>67.05165617621708</c:v>
                      </c:pt>
                      <c:pt idx="428">
                        <c:v>67.069964720242936</c:v>
                      </c:pt>
                      <c:pt idx="429">
                        <c:v>67.098412400684282</c:v>
                      </c:pt>
                      <c:pt idx="430">
                        <c:v>67.137726597838309</c:v>
                      </c:pt>
                      <c:pt idx="431">
                        <c:v>67.188559381277244</c:v>
                      </c:pt>
                      <c:pt idx="432">
                        <c:v>67.251479667300501</c:v>
                      </c:pt>
                      <c:pt idx="433">
                        <c:v>67.326966112662845</c:v>
                      </c:pt>
                      <c:pt idx="434">
                        <c:v>67.415400774022132</c:v>
                      </c:pt>
                      <c:pt idx="435">
                        <c:v>67.517063555659377</c:v>
                      </c:pt>
                      <c:pt idx="436">
                        <c:v>67.632127660348289</c:v>
                      </c:pt>
                      <c:pt idx="437">
                        <c:v>67.902598072628024</c:v>
                      </c:pt>
                      <c:pt idx="438">
                        <c:v>68.057789326344221</c:v>
                      </c:pt>
                      <c:pt idx="439">
                        <c:v>68.406684618163965</c:v>
                      </c:pt>
                      <c:pt idx="440">
                        <c:v>68.803738103389975</c:v>
                      </c:pt>
                      <c:pt idx="441">
                        <c:v>69.018715071746726</c:v>
                      </c:pt>
                      <c:pt idx="442">
                        <c:v>69.24359215857227</c:v>
                      </c:pt>
                      <c:pt idx="443">
                        <c:v>69.477448454448094</c:v>
                      </c:pt>
                      <c:pt idx="444">
                        <c:v>69.719274414294134</c:v>
                      </c:pt>
                      <c:pt idx="445">
                        <c:v>69.967979612064454</c:v>
                      </c:pt>
                      <c:pt idx="446">
                        <c:v>70.222401445550204</c:v>
                      </c:pt>
                      <c:pt idx="447">
                        <c:v>70.481314517032459</c:v>
                      </c:pt>
                      <c:pt idx="448">
                        <c:v>70.743440757386892</c:v>
                      </c:pt>
                      <c:pt idx="449">
                        <c:v>71.007460153855604</c:v>
                      </c:pt>
                      <c:pt idx="450">
                        <c:v>71.272021935150178</c:v>
                      </c:pt>
                      <c:pt idx="451">
                        <c:v>71.535756261901042</c:v>
                      </c:pt>
                      <c:pt idx="452">
                        <c:v>71.797286115780551</c:v>
                      </c:pt>
                      <c:pt idx="453">
                        <c:v>72.055239436955659</c:v>
                      </c:pt>
                      <c:pt idx="454">
                        <c:v>72.308261276906194</c:v>
                      </c:pt>
                      <c:pt idx="455">
                        <c:v>72.555026012113743</c:v>
                      </c:pt>
                      <c:pt idx="456">
                        <c:v>72.794249303697384</c:v>
                      </c:pt>
                      <c:pt idx="457">
                        <c:v>73.024699838760995</c:v>
                      </c:pt>
                      <c:pt idx="458">
                        <c:v>73.245210691017647</c:v>
                      </c:pt>
                      <c:pt idx="459">
                        <c:v>73.454690141157414</c:v>
                      </c:pt>
                      <c:pt idx="460">
                        <c:v>73.652132001402933</c:v>
                      </c:pt>
                      <c:pt idx="461">
                        <c:v>73.836625143717015</c:v>
                      </c:pt>
                      <c:pt idx="462">
                        <c:v>74.007362297145264</c:v>
                      </c:pt>
                      <c:pt idx="463">
                        <c:v>74.163647906736301</c:v>
                      </c:pt>
                      <c:pt idx="464">
                        <c:v>74.304905134322709</c:v>
                      </c:pt>
                      <c:pt idx="465">
                        <c:v>74.430681730090384</c:v>
                      </c:pt>
                      <c:pt idx="466">
                        <c:v>74.540654863234437</c:v>
                      </c:pt>
                      <c:pt idx="467">
                        <c:v>74.634634810004911</c:v>
                      </c:pt>
                      <c:pt idx="468">
                        <c:v>74.712567407993262</c:v>
                      </c:pt>
                      <c:pt idx="469">
                        <c:v>74.774535396497356</c:v>
                      </c:pt>
                      <c:pt idx="470">
                        <c:v>74.820758424125145</c:v>
                      </c:pt>
                      <c:pt idx="471">
                        <c:v>74.851591866346581</c:v>
                      </c:pt>
                      <c:pt idx="472">
                        <c:v>74.867524407367256</c:v>
                      </c:pt>
                      <c:pt idx="473">
                        <c:v>74.869174352363004</c:v>
                      </c:pt>
                      <c:pt idx="474">
                        <c:v>74.857284847672062</c:v>
                      </c:pt>
                      <c:pt idx="475">
                        <c:v>74.832717847873283</c:v>
                      </c:pt>
                      <c:pt idx="476">
                        <c:v>74.796447039680004</c:v>
                      </c:pt>
                      <c:pt idx="477">
                        <c:v>74.749549663138168</c:v>
                      </c:pt>
                      <c:pt idx="478">
                        <c:v>74.69319746063519</c:v>
                      </c:pt>
                      <c:pt idx="479">
                        <c:v>74.628646633598578</c:v>
                      </c:pt>
                      <c:pt idx="480">
                        <c:v>74.557227045407089</c:v>
                      </c:pt>
                      <c:pt idx="481">
                        <c:v>74.480330716857296</c:v>
                      </c:pt>
                      <c:pt idx="482">
                        <c:v>74.399399667456095</c:v>
                      </c:pt>
                      <c:pt idx="483">
                        <c:v>74.315913361770953</c:v>
                      </c:pt>
                      <c:pt idx="484">
                        <c:v>74.231375675007143</c:v>
                      </c:pt>
                      <c:pt idx="485">
                        <c:v>74.147301655845283</c:v>
                      </c:pt>
                      <c:pt idx="486">
                        <c:v>74.065204087323551</c:v>
                      </c:pt>
                      <c:pt idx="487">
                        <c:v>73.986580128159886</c:v>
                      </c:pt>
                      <c:pt idx="488">
                        <c:v>73.91289795735905</c:v>
                      </c:pt>
                      <c:pt idx="489">
                        <c:v>73.845583694239139</c:v>
                      </c:pt>
                      <c:pt idx="490">
                        <c:v>73.78600866413781</c:v>
                      </c:pt>
                      <c:pt idx="491">
                        <c:v>73.735477077044422</c:v>
                      </c:pt>
                      <c:pt idx="492">
                        <c:v>73.695214382273676</c:v>
                      </c:pt>
                      <c:pt idx="493">
                        <c:v>73.666356207089677</c:v>
                      </c:pt>
                      <c:pt idx="494">
                        <c:v>73.649938140953836</c:v>
                      </c:pt>
                      <c:pt idx="495">
                        <c:v>73.646886339867564</c:v>
                      </c:pt>
                      <c:pt idx="496">
                        <c:v>73.658009197175048</c:v>
                      </c:pt>
                      <c:pt idx="497">
                        <c:v>73.945461144214676</c:v>
                      </c:pt>
                      <c:pt idx="498">
                        <c:v>74.05123060873791</c:v>
                      </c:pt>
                      <c:pt idx="499">
                        <c:v>74.173064609744685</c:v>
                      </c:pt>
                      <c:pt idx="500">
                        <c:v>74.463589026603842</c:v>
                      </c:pt>
                      <c:pt idx="501">
                        <c:v>74.631263484724741</c:v>
                      </c:pt>
                      <c:pt idx="502">
                        <c:v>74.812979297425954</c:v>
                      </c:pt>
                      <c:pt idx="503">
                        <c:v>75.007902892333192</c:v>
                      </c:pt>
                      <c:pt idx="504">
                        <c:v>75.215082386948069</c:v>
                      </c:pt>
                      <c:pt idx="505">
                        <c:v>75.433455958224144</c:v>
                      </c:pt>
                      <c:pt idx="506">
                        <c:v>75.66186107697132</c:v>
                      </c:pt>
                      <c:pt idx="507">
                        <c:v>75.899044680732203</c:v>
                      </c:pt>
                      <c:pt idx="508">
                        <c:v>76.143674070744638</c:v>
                      </c:pt>
                      <c:pt idx="509">
                        <c:v>76.394348591485866</c:v>
                      </c:pt>
                      <c:pt idx="510">
                        <c:v>76.649611785143989</c:v>
                      </c:pt>
                      <c:pt idx="511">
                        <c:v>76.907964058244104</c:v>
                      </c:pt>
                      <c:pt idx="512">
                        <c:v>77.16787569361729</c:v>
                      </c:pt>
                      <c:pt idx="513">
                        <c:v>77.427800037973881</c:v>
                      </c:pt>
                      <c:pt idx="514">
                        <c:v>77.686186893559437</c:v>
                      </c:pt>
                      <c:pt idx="515">
                        <c:v>77.941495791741929</c:v>
                      </c:pt>
                      <c:pt idx="516">
                        <c:v>78.192209186912578</c:v>
                      </c:pt>
                      <c:pt idx="517">
                        <c:v>78.436845330765067</c:v>
                      </c:pt>
                      <c:pt idx="518">
                        <c:v>78.67397086983695</c:v>
                      </c:pt>
                      <c:pt idx="519">
                        <c:v>78.902212853119622</c:v>
                      </c:pt>
                      <c:pt idx="520">
                        <c:v>79.120270191527723</c:v>
                      </c:pt>
                      <c:pt idx="521">
                        <c:v>79.326924417019967</c:v>
                      </c:pt>
                      <c:pt idx="522">
                        <c:v>79.521049596113855</c:v>
                      </c:pt>
                      <c:pt idx="523">
                        <c:v>79.701621460373019</c:v>
                      </c:pt>
                      <c:pt idx="524">
                        <c:v>79.867725475085805</c:v>
                      </c:pt>
                      <c:pt idx="525">
                        <c:v>80.01856393671504</c:v>
                      </c:pt>
                      <c:pt idx="526">
                        <c:v>80.153461919684659</c:v>
                      </c:pt>
                      <c:pt idx="527">
                        <c:v>80.457699642041632</c:v>
                      </c:pt>
                      <c:pt idx="528">
                        <c:v>80.524687611891082</c:v>
                      </c:pt>
                      <c:pt idx="529">
                        <c:v>80.574330651797936</c:v>
                      </c:pt>
                      <c:pt idx="530">
                        <c:v>80.606750597246673</c:v>
                      </c:pt>
                      <c:pt idx="531">
                        <c:v>80.622200751085316</c:v>
                      </c:pt>
                      <c:pt idx="532">
                        <c:v>80.621062339252191</c:v>
                      </c:pt>
                      <c:pt idx="533">
                        <c:v>80.603839842246913</c:v>
                      </c:pt>
                      <c:pt idx="534">
                        <c:v>80.571155204045056</c:v>
                      </c:pt>
                      <c:pt idx="535">
                        <c:v>80.523741129998484</c:v>
                      </c:pt>
                      <c:pt idx="536">
                        <c:v>80.462433344457864</c:v>
                      </c:pt>
                      <c:pt idx="537">
                        <c:v>80.388162047325451</c:v>
                      </c:pt>
                      <c:pt idx="538">
                        <c:v>80.30194253640488</c:v>
                      </c:pt>
                      <c:pt idx="539">
                        <c:v>80.204865249195294</c:v>
                      </c:pt>
                      <c:pt idx="540">
                        <c:v>80.098085123616201</c:v>
                      </c:pt>
                      <c:pt idx="541">
                        <c:v>79.982810531992456</c:v>
                      </c:pt>
                      <c:pt idx="542">
                        <c:v>79.860291846434919</c:v>
                      </c:pt>
                      <c:pt idx="543">
                        <c:v>79.731809696488341</c:v>
                      </c:pt>
                      <c:pt idx="544">
                        <c:v>79.598663181561847</c:v>
                      </c:pt>
                      <c:pt idx="545">
                        <c:v>79.462157951198805</c:v>
                      </c:pt>
                      <c:pt idx="546">
                        <c:v>79.323594425681677</c:v>
                      </c:pt>
                      <c:pt idx="547">
                        <c:v>79.184256147814324</c:v>
                      </c:pt>
                      <c:pt idx="548">
                        <c:v>79.045398534000853</c:v>
                      </c:pt>
                      <c:pt idx="549">
                        <c:v>78.90823792898081</c:v>
                      </c:pt>
                      <c:pt idx="550">
                        <c:v>78.77394121382217</c:v>
                      </c:pt>
                      <c:pt idx="551">
                        <c:v>78.643616011077015</c:v>
                      </c:pt>
                      <c:pt idx="552">
                        <c:v>78.51830152442119</c:v>
                      </c:pt>
                      <c:pt idx="553">
                        <c:v>78.398960242707972</c:v>
                      </c:pt>
                      <c:pt idx="554">
                        <c:v>78.286470380235897</c:v>
                      </c:pt>
                      <c:pt idx="555">
                        <c:v>78.181619276254466</c:v>
                      </c:pt>
                      <c:pt idx="556">
                        <c:v>78.085097687393215</c:v>
                      </c:pt>
                      <c:pt idx="557">
                        <c:v>77.99749517689844</c:v>
                      </c:pt>
                      <c:pt idx="558">
                        <c:v>77.919296434398234</c:v>
                      </c:pt>
                      <c:pt idx="559">
                        <c:v>77.850878699491375</c:v>
                      </c:pt>
                      <c:pt idx="560">
                        <c:v>77.744349920105748</c:v>
                      </c:pt>
                      <c:pt idx="561">
                        <c:v>77.706447750496324</c:v>
                      </c:pt>
                      <c:pt idx="562">
                        <c:v>77.678746617287985</c:v>
                      </c:pt>
                      <c:pt idx="563">
                        <c:v>77.661084905046522</c:v>
                      </c:pt>
                      <c:pt idx="564">
                        <c:v>77.653200104499362</c:v>
                      </c:pt>
                      <c:pt idx="565">
                        <c:v>77.665235227684249</c:v>
                      </c:pt>
                      <c:pt idx="566">
                        <c:v>77.684171181566313</c:v>
                      </c:pt>
                      <c:pt idx="567">
                        <c:v>77.710929324826651</c:v>
                      </c:pt>
                      <c:pt idx="568">
                        <c:v>77.744827597679006</c:v>
                      </c:pt>
                      <c:pt idx="569">
                        <c:v>77.785122094844695</c:v>
                      </c:pt>
                      <c:pt idx="570">
                        <c:v>77.831015687103189</c:v>
                      </c:pt>
                      <c:pt idx="571">
                        <c:v>77.881667087104077</c:v>
                      </c:pt>
                      <c:pt idx="572">
                        <c:v>77.93620014299151</c:v>
                      </c:pt>
                      <c:pt idx="573">
                        <c:v>77.993713421464662</c:v>
                      </c:pt>
                      <c:pt idx="574">
                        <c:v>78.053289780990866</c:v>
                      </c:pt>
                      <c:pt idx="575">
                        <c:v>78.114005985999768</c:v>
                      </c:pt>
                      <c:pt idx="576">
                        <c:v>78.174942214014948</c:v>
                      </c:pt>
                      <c:pt idx="577">
                        <c:v>78.235191309803028</c:v>
                      </c:pt>
                      <c:pt idx="578">
                        <c:v>78.293867843712064</c:v>
                      </c:pt>
                      <c:pt idx="579">
                        <c:v>78.350116685395761</c:v>
                      </c:pt>
                      <c:pt idx="580">
                        <c:v>78.403121169027216</c:v>
                      </c:pt>
                      <c:pt idx="581">
                        <c:v>78.452110651843341</c:v>
                      </c:pt>
                      <c:pt idx="582">
                        <c:v>78.496367554361626</c:v>
                      </c:pt>
                      <c:pt idx="583">
                        <c:v>78.535233617806654</c:v>
                      </c:pt>
                      <c:pt idx="584">
                        <c:v>78.568115472091193</c:v>
                      </c:pt>
                      <c:pt idx="585">
                        <c:v>78.594489416037817</c:v>
                      </c:pt>
                      <c:pt idx="586">
                        <c:v>78.625989772617018</c:v>
                      </c:pt>
                      <c:pt idx="587">
                        <c:v>78.630448244248257</c:v>
                      </c:pt>
                      <c:pt idx="588">
                        <c:v>78.627066426293851</c:v>
                      </c:pt>
                      <c:pt idx="589">
                        <c:v>78.615710613772578</c:v>
                      </c:pt>
                      <c:pt idx="590">
                        <c:v>78.596327305191167</c:v>
                      </c:pt>
                      <c:pt idx="591">
                        <c:v>78.568941834554465</c:v>
                      </c:pt>
                      <c:pt idx="592">
                        <c:v>78.533656211949392</c:v>
                      </c:pt>
                      <c:pt idx="593">
                        <c:v>78.490646157623317</c:v>
                      </c:pt>
                      <c:pt idx="594">
                        <c:v>78.440157322842211</c:v>
                      </c:pt>
                      <c:pt idx="595">
                        <c:v>78.382500898659018</c:v>
                      </c:pt>
                      <c:pt idx="596">
                        <c:v>78.318048470970993</c:v>
                      </c:pt>
                      <c:pt idx="597">
                        <c:v>78.2472263368239</c:v>
                      </c:pt>
                      <c:pt idx="598">
                        <c:v>78.170509302759626</c:v>
                      </c:pt>
                      <c:pt idx="599">
                        <c:v>78.088413991049975</c:v>
                      </c:pt>
                      <c:pt idx="600">
                        <c:v>78.001491883857497</c:v>
                      </c:pt>
                      <c:pt idx="601">
                        <c:v>77.910321988677751</c:v>
                      </c:pt>
                      <c:pt idx="602">
                        <c:v>77.815503370811996</c:v>
                      </c:pt>
                      <c:pt idx="603">
                        <c:v>77.717647520075246</c:v>
                      </c:pt>
                      <c:pt idx="604">
                        <c:v>77.617370799448381</c:v>
                      </c:pt>
                      <c:pt idx="605">
                        <c:v>77.515286862934971</c:v>
                      </c:pt>
                      <c:pt idx="606">
                        <c:v>77.411999278489375</c:v>
                      </c:pt>
                      <c:pt idx="607">
                        <c:v>77.308094389563479</c:v>
                      </c:pt>
                      <c:pt idx="608">
                        <c:v>77.204134445601426</c:v>
                      </c:pt>
                      <c:pt idx="609">
                        <c:v>77.100651227730665</c:v>
                      </c:pt>
                      <c:pt idx="610">
                        <c:v>76.998140041006394</c:v>
                      </c:pt>
                      <c:pt idx="611">
                        <c:v>76.897054298908941</c:v>
                      </c:pt>
                      <c:pt idx="612">
                        <c:v>76.797800639445612</c:v>
                      </c:pt>
                      <c:pt idx="613">
                        <c:v>76.700734785227368</c:v>
                      </c:pt>
                      <c:pt idx="614">
                        <c:v>76.606157992364331</c:v>
                      </c:pt>
                      <c:pt idx="615">
                        <c:v>76.514314275024219</c:v>
                      </c:pt>
                      <c:pt idx="616">
                        <c:v>76.425388384121035</c:v>
                      </c:pt>
                      <c:pt idx="617">
                        <c:v>76.339504509930947</c:v>
                      </c:pt>
                      <c:pt idx="618">
                        <c:v>76.256725869567006</c:v>
                      </c:pt>
                      <c:pt idx="619">
                        <c:v>76.177054981278204</c:v>
                      </c:pt>
                      <c:pt idx="620">
                        <c:v>76.100434778567376</c:v>
                      </c:pt>
                      <c:pt idx="621">
                        <c:v>76.026750428246004</c:v>
                      </c:pt>
                      <c:pt idx="622">
                        <c:v>75.821357818905483</c:v>
                      </c:pt>
                      <c:pt idx="623">
                        <c:v>75.757219511659557</c:v>
                      </c:pt>
                      <c:pt idx="624">
                        <c:v>75.69469166009975</c:v>
                      </c:pt>
                      <c:pt idx="625">
                        <c:v>75.633390719737918</c:v>
                      </c:pt>
                      <c:pt idx="626">
                        <c:v>75.57290672689885</c:v>
                      </c:pt>
                      <c:pt idx="627">
                        <c:v>75.512809755012938</c:v>
                      </c:pt>
                      <c:pt idx="628">
                        <c:v>75.452656592609415</c:v>
                      </c:pt>
                      <c:pt idx="629">
                        <c:v>75.391997722753075</c:v>
                      </c:pt>
                      <c:pt idx="630">
                        <c:v>75.330384321218176</c:v>
                      </c:pt>
                      <c:pt idx="631">
                        <c:v>75.267375339160211</c:v>
                      </c:pt>
                      <c:pt idx="632">
                        <c:v>75.202544535437738</c:v>
                      </c:pt>
                      <c:pt idx="633">
                        <c:v>75.135487324068905</c:v>
                      </c:pt>
                      <c:pt idx="634">
                        <c:v>75.065827503570986</c:v>
                      </c:pt>
                      <c:pt idx="635">
                        <c:v>74.993223587120582</c:v>
                      </c:pt>
                      <c:pt idx="636">
                        <c:v>74.917374815558759</c:v>
                      </c:pt>
                      <c:pt idx="637">
                        <c:v>74.838026659223402</c:v>
                      </c:pt>
                      <c:pt idx="638">
                        <c:v>74.754975899375239</c:v>
                      </c:pt>
                      <c:pt idx="639">
                        <c:v>74.668075025547822</c:v>
                      </c:pt>
                      <c:pt idx="640">
                        <c:v>74.577236041434304</c:v>
                      </c:pt>
                      <c:pt idx="641">
                        <c:v>74.482433578862526</c:v>
                      </c:pt>
                      <c:pt idx="642">
                        <c:v>74.383707226928479</c:v>
                      </c:pt>
                      <c:pt idx="643">
                        <c:v>74.281163191380742</c:v>
                      </c:pt>
                      <c:pt idx="644">
                        <c:v>74.174975057787464</c:v>
                      </c:pt>
                      <c:pt idx="645">
                        <c:v>74.065383800786051</c:v>
                      </c:pt>
                      <c:pt idx="646">
                        <c:v>73.952696910719382</c:v>
                      </c:pt>
                      <c:pt idx="647">
                        <c:v>73.837286798105879</c:v>
                      </c:pt>
                      <c:pt idx="648">
                        <c:v>73.719588285577174</c:v>
                      </c:pt>
                      <c:pt idx="649">
                        <c:v>73.600095356047859</c:v>
                      </c:pt>
                      <c:pt idx="650">
                        <c:v>73.479357134859384</c:v>
                      </c:pt>
                      <c:pt idx="651">
                        <c:v>73.357973092367104</c:v>
                      </c:pt>
                      <c:pt idx="652">
                        <c:v>73.236587661824146</c:v>
                      </c:pt>
                      <c:pt idx="653">
                        <c:v>73.115884125364531</c:v>
                      </c:pt>
                      <c:pt idx="654">
                        <c:v>72.996577988315195</c:v>
                      </c:pt>
                      <c:pt idx="655">
                        <c:v>72.879409788893582</c:v>
                      </c:pt>
                      <c:pt idx="656">
                        <c:v>72.765137576493302</c:v>
                      </c:pt>
                      <c:pt idx="657">
                        <c:v>72.548352799483169</c:v>
                      </c:pt>
                      <c:pt idx="658">
                        <c:v>72.447371057759199</c:v>
                      </c:pt>
                      <c:pt idx="659">
                        <c:v>72.352330052325414</c:v>
                      </c:pt>
                      <c:pt idx="660">
                        <c:v>72.26395214859248</c:v>
                      </c:pt>
                      <c:pt idx="661">
                        <c:v>72.182927307447088</c:v>
                      </c:pt>
                      <c:pt idx="662">
                        <c:v>72.109904889543614</c:v>
                      </c:pt>
                      <c:pt idx="663">
                        <c:v>72.045485735005357</c:v>
                      </c:pt>
                      <c:pt idx="664">
                        <c:v>71.990214558047029</c:v>
                      </c:pt>
                      <c:pt idx="665">
                        <c:v>71.944572893062187</c:v>
                      </c:pt>
                      <c:pt idx="666">
                        <c:v>71.908972474818214</c:v>
                      </c:pt>
                      <c:pt idx="667">
                        <c:v>71.883749290597336</c:v>
                      </c:pt>
                      <c:pt idx="668">
                        <c:v>71.869158256466278</c:v>
                      </c:pt>
                      <c:pt idx="669">
                        <c:v>71.865368743396544</c:v>
                      </c:pt>
                      <c:pt idx="670">
                        <c:v>71.872460811761968</c:v>
                      </c:pt>
                      <c:pt idx="671">
                        <c:v>71.890422354873621</c:v>
                      </c:pt>
                      <c:pt idx="672">
                        <c:v>71.919147143757428</c:v>
                      </c:pt>
                      <c:pt idx="673">
                        <c:v>71.958433756418103</c:v>
                      </c:pt>
                      <c:pt idx="674">
                        <c:v>72.007985565455087</c:v>
                      </c:pt>
                      <c:pt idx="675">
                        <c:v>72.067411598195491</c:v>
                      </c:pt>
                      <c:pt idx="676">
                        <c:v>72.13622843358597</c:v>
                      </c:pt>
                      <c:pt idx="677">
                        <c:v>72.213863010038025</c:v>
                      </c:pt>
                      <c:pt idx="678">
                        <c:v>72.299656488353548</c:v>
                      </c:pt>
                      <c:pt idx="679">
                        <c:v>72.392868943874248</c:v>
                      </c:pt>
                      <c:pt idx="680">
                        <c:v>72.492685002198655</c:v>
                      </c:pt>
                      <c:pt idx="681">
                        <c:v>72.598220323300623</c:v>
                      </c:pt>
                      <c:pt idx="682">
                        <c:v>72.708528829757427</c:v>
                      </c:pt>
                      <c:pt idx="683">
                        <c:v>72.82261076615363</c:v>
                      </c:pt>
                      <c:pt idx="684">
                        <c:v>72.939421318656784</c:v>
                      </c:pt>
                      <c:pt idx="685">
                        <c:v>73.057879876349759</c:v>
                      </c:pt>
                      <c:pt idx="686">
                        <c:v>73.176879729231786</c:v>
                      </c:pt>
                      <c:pt idx="687">
                        <c:v>73.295298271937455</c:v>
                      </c:pt>
                      <c:pt idx="688">
                        <c:v>73.412007417234705</c:v>
                      </c:pt>
                      <c:pt idx="689">
                        <c:v>73.525884269304413</c:v>
                      </c:pt>
                      <c:pt idx="690">
                        <c:v>73.635821903724349</c:v>
                      </c:pt>
                      <c:pt idx="691">
                        <c:v>73.740740099011845</c:v>
                      </c:pt>
                      <c:pt idx="692">
                        <c:v>73.839596063553955</c:v>
                      </c:pt>
                      <c:pt idx="693">
                        <c:v>73.931394851784319</c:v>
                      </c:pt>
                      <c:pt idx="694">
                        <c:v>74.015199524558582</c:v>
                      </c:pt>
                      <c:pt idx="695">
                        <c:v>74.155426470950488</c:v>
                      </c:pt>
                      <c:pt idx="696">
                        <c:v>74.210349646023573</c:v>
                      </c:pt>
                      <c:pt idx="697">
                        <c:v>74.254296953149392</c:v>
                      </c:pt>
                      <c:pt idx="698">
                        <c:v>74.307319057366442</c:v>
                      </c:pt>
                      <c:pt idx="699">
                        <c:v>74.315693493104561</c:v>
                      </c:pt>
                      <c:pt idx="700">
                        <c:v>74.311700955329258</c:v>
                      </c:pt>
                      <c:pt idx="701">
                        <c:v>74.295283184621425</c:v>
                      </c:pt>
                      <c:pt idx="702">
                        <c:v>74.26650363063041</c:v>
                      </c:pt>
                      <c:pt idx="703">
                        <c:v>74.225548555798341</c:v>
                      </c:pt>
                      <c:pt idx="704">
                        <c:v>74.172726897543384</c:v>
                      </c:pt>
                      <c:pt idx="705">
                        <c:v>74.108469028905049</c:v>
                      </c:pt>
                      <c:pt idx="706">
                        <c:v>74.033324368729922</c:v>
                      </c:pt>
                      <c:pt idx="707">
                        <c:v>73.947957803613349</c:v>
                      </c:pt>
                      <c:pt idx="708">
                        <c:v>73.853145094896604</c:v>
                      </c:pt>
                      <c:pt idx="709">
                        <c:v>73.749767104944638</c:v>
                      </c:pt>
                      <c:pt idx="710">
                        <c:v>73.638803047583067</c:v>
                      </c:pt>
                      <c:pt idx="711">
                        <c:v>73.521322697853932</c:v>
                      </c:pt>
                      <c:pt idx="712">
                        <c:v>73.398477786053334</c:v>
                      </c:pt>
                      <c:pt idx="713">
                        <c:v>73.271492450237702</c:v>
                      </c:pt>
                      <c:pt idx="714">
                        <c:v>73.141652979944226</c:v>
                      </c:pt>
                      <c:pt idx="715">
                        <c:v>73.010296891670947</c:v>
                      </c:pt>
                      <c:pt idx="716">
                        <c:v>72.87880138362631</c:v>
                      </c:pt>
                      <c:pt idx="717">
                        <c:v>72.748571423317074</c:v>
                      </c:pt>
                      <c:pt idx="718">
                        <c:v>72.621027376628589</c:v>
                      </c:pt>
                      <c:pt idx="719">
                        <c:v>72.49759245111656</c:v>
                      </c:pt>
                      <c:pt idx="720">
                        <c:v>72.379679949223402</c:v>
                      </c:pt>
                      <c:pt idx="721">
                        <c:v>72.26868060902892</c:v>
                      </c:pt>
                      <c:pt idx="722">
                        <c:v>72.165949950913216</c:v>
                      </c:pt>
                      <c:pt idx="723">
                        <c:v>72.072795898148627</c:v>
                      </c:pt>
                      <c:pt idx="724">
                        <c:v>71.990466737935677</c:v>
                      </c:pt>
                      <c:pt idx="725">
                        <c:v>71.920139486773095</c:v>
                      </c:pt>
                      <c:pt idx="726">
                        <c:v>71.862908920324173</c:v>
                      </c:pt>
                      <c:pt idx="727">
                        <c:v>71.819777173141603</c:v>
                      </c:pt>
                      <c:pt idx="728">
                        <c:v>71.79164415778564</c:v>
                      </c:pt>
                      <c:pt idx="729">
                        <c:v>71.779298846068471</c:v>
                      </c:pt>
                      <c:pt idx="730">
                        <c:v>71.783411447444294</c:v>
                      </c:pt>
                      <c:pt idx="731">
                        <c:v>71.804526711011007</c:v>
                      </c:pt>
                      <c:pt idx="732">
                        <c:v>71.843058218276923</c:v>
                      </c:pt>
                      <c:pt idx="733">
                        <c:v>71.899283883862282</c:v>
                      </c:pt>
                      <c:pt idx="734">
                        <c:v>71.973342590744295</c:v>
                      </c:pt>
                      <c:pt idx="735">
                        <c:v>72.065232155618645</c:v>
                      </c:pt>
                      <c:pt idx="736">
                        <c:v>72.174808448541896</c:v>
                      </c:pt>
                      <c:pt idx="737">
                        <c:v>72.301785829351303</c:v>
                      </c:pt>
                      <c:pt idx="738">
                        <c:v>72.606105172407723</c:v>
                      </c:pt>
                      <c:pt idx="739">
                        <c:v>72.782189796540365</c:v>
                      </c:pt>
                      <c:pt idx="740">
                        <c:v>72.97317041806906</c:v>
                      </c:pt>
                      <c:pt idx="741">
                        <c:v>73.17810397589875</c:v>
                      </c:pt>
                      <c:pt idx="742">
                        <c:v>73.395934245210967</c:v>
                      </c:pt>
                      <c:pt idx="743">
                        <c:v>73.625500558202518</c:v>
                      </c:pt>
                      <c:pt idx="744">
                        <c:v>73.865547377284926</c:v>
                      </c:pt>
                      <c:pt idx="745">
                        <c:v>74.11473478495023</c:v>
                      </c:pt>
                      <c:pt idx="746">
                        <c:v>74.371649746286096</c:v>
                      </c:pt>
                      <c:pt idx="747">
                        <c:v>74.634817992782786</c:v>
                      </c:pt>
                      <c:pt idx="748">
                        <c:v>74.902716569683491</c:v>
                      </c:pt>
                      <c:pt idx="749">
                        <c:v>75.173786733753502</c:v>
                      </c:pt>
                      <c:pt idx="750">
                        <c:v>75.446447244031688</c:v>
                      </c:pt>
                      <c:pt idx="751">
                        <c:v>75.719107804926807</c:v>
                      </c:pt>
                      <c:pt idx="752">
                        <c:v>75.99018269895484</c:v>
                      </c:pt>
                      <c:pt idx="753">
                        <c:v>76.258104285512374</c:v>
                      </c:pt>
                      <c:pt idx="754">
                        <c:v>76.521336392345447</c:v>
                      </c:pt>
                      <c:pt idx="755">
                        <c:v>76.778387427803736</c:v>
                      </c:pt>
                      <c:pt idx="756">
                        <c:v>77.02782304455809</c:v>
                      </c:pt>
                      <c:pt idx="757">
                        <c:v>77.268278389168984</c:v>
                      </c:pt>
                      <c:pt idx="758">
                        <c:v>77.498469626703724</c:v>
                      </c:pt>
                      <c:pt idx="759">
                        <c:v>77.717204795450158</c:v>
                      </c:pt>
                      <c:pt idx="760">
                        <c:v>77.923393773618656</c:v>
                      </c:pt>
                      <c:pt idx="761">
                        <c:v>78.116057427691928</c:v>
                      </c:pt>
                      <c:pt idx="762">
                        <c:v>78.294335660697868</c:v>
                      </c:pt>
                      <c:pt idx="763">
                        <c:v>78.457494438063122</c:v>
                      </c:pt>
                      <c:pt idx="764">
                        <c:v>78.604931678764231</c:v>
                      </c:pt>
                      <c:pt idx="765">
                        <c:v>78.736181910129304</c:v>
                      </c:pt>
                      <c:pt idx="766">
                        <c:v>78.850919795756369</c:v>
                      </c:pt>
                      <c:pt idx="767">
                        <c:v>78.948962307496643</c:v>
                      </c:pt>
                      <c:pt idx="768">
                        <c:v>79.030269684191595</c:v>
                      </c:pt>
                      <c:pt idx="769">
                        <c:v>79.094945051738037</c:v>
                      </c:pt>
                      <c:pt idx="770">
                        <c:v>79.143232870973179</c:v>
                      </c:pt>
                      <c:pt idx="771">
                        <c:v>79.175516031705243</c:v>
                      </c:pt>
                      <c:pt idx="772">
                        <c:v>79.192311772852008</c:v>
                      </c:pt>
                      <c:pt idx="773">
                        <c:v>79.194266419979343</c:v>
                      </c:pt>
                      <c:pt idx="774">
                        <c:v>79.182148942443519</c:v>
                      </c:pt>
                      <c:pt idx="775">
                        <c:v>79.156843542733441</c:v>
                      </c:pt>
                      <c:pt idx="776">
                        <c:v>79.119341150381388</c:v>
                      </c:pt>
                      <c:pt idx="777">
                        <c:v>79.07073006187079</c:v>
                      </c:pt>
                      <c:pt idx="778">
                        <c:v>79.01218569623326</c:v>
                      </c:pt>
                      <c:pt idx="779">
                        <c:v>78.944959723412893</c:v>
                      </c:pt>
                      <c:pt idx="780">
                        <c:v>78.870368468919864</c:v>
                      </c:pt>
                      <c:pt idx="781">
                        <c:v>78.789780853733674</c:v>
                      </c:pt>
                      <c:pt idx="782">
                        <c:v>78.704605932800405</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Estacional\[Var_est_v2.xlsx]CUECN'!$AH$1</c15:sqref>
                        </c15:formulaRef>
                      </c:ext>
                    </c:extLst>
                    <c:strCache>
                      <c:ptCount val="1"/>
                      <c:pt idx="0">
                        <c:v>Random5</c:v>
                      </c:pt>
                    </c:strCache>
                  </c:strRef>
                </c:tx>
                <c:spPr>
                  <a:ln w="19050" cap="rnd">
                    <a:noFill/>
                    <a:round/>
                  </a:ln>
                  <a:effectLst/>
                </c:spPr>
                <c:marker>
                  <c:symbol val="circle"/>
                  <c:size val="5"/>
                  <c:spPr>
                    <a:solidFill>
                      <a:schemeClr val="accent6">
                        <a:lumMod val="60000"/>
                      </a:schemeClr>
                    </a:solidFill>
                    <a:ln w="9525">
                      <a:solidFill>
                        <a:schemeClr val="accent6">
                          <a:lumMod val="60000"/>
                        </a:schemeClr>
                      </a:solidFill>
                    </a:ln>
                    <a:effectLst/>
                  </c:spPr>
                </c:marker>
                <c:xVal>
                  <c:numRef>
                    <c:extLst xmlns:c15="http://schemas.microsoft.com/office/drawing/2012/chart">
                      <c:ext xmlns:c15="http://schemas.microsoft.com/office/drawing/2012/chart" uri="{02D57815-91ED-43cb-92C2-25804820EDAC}">
                        <c15:formulaRef>
                          <c15:sqref>[1]CUECN!$V$2:$V$784</c15:sqref>
                        </c15:formulaRef>
                      </c:ext>
                    </c:extLst>
                    <c:numCache>
                      <c:formatCode>General</c:formatCode>
                      <c:ptCount val="783"/>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344</c:v>
                      </c:pt>
                      <c:pt idx="343">
                        <c:v>345</c:v>
                      </c:pt>
                      <c:pt idx="344">
                        <c:v>346</c:v>
                      </c:pt>
                      <c:pt idx="345">
                        <c:v>347</c:v>
                      </c:pt>
                      <c:pt idx="346">
                        <c:v>348</c:v>
                      </c:pt>
                      <c:pt idx="347">
                        <c:v>349</c:v>
                      </c:pt>
                      <c:pt idx="348">
                        <c:v>350</c:v>
                      </c:pt>
                      <c:pt idx="349">
                        <c:v>351</c:v>
                      </c:pt>
                      <c:pt idx="350">
                        <c:v>352</c:v>
                      </c:pt>
                      <c:pt idx="351">
                        <c:v>353</c:v>
                      </c:pt>
                      <c:pt idx="352">
                        <c:v>354</c:v>
                      </c:pt>
                      <c:pt idx="353">
                        <c:v>355</c:v>
                      </c:pt>
                      <c:pt idx="354">
                        <c:v>356</c:v>
                      </c:pt>
                      <c:pt idx="355">
                        <c:v>357</c:v>
                      </c:pt>
                      <c:pt idx="356">
                        <c:v>358</c:v>
                      </c:pt>
                      <c:pt idx="357">
                        <c:v>359</c:v>
                      </c:pt>
                      <c:pt idx="358">
                        <c:v>360</c:v>
                      </c:pt>
                      <c:pt idx="359">
                        <c:v>361</c:v>
                      </c:pt>
                      <c:pt idx="360">
                        <c:v>362</c:v>
                      </c:pt>
                      <c:pt idx="361">
                        <c:v>363</c:v>
                      </c:pt>
                      <c:pt idx="362">
                        <c:v>364</c:v>
                      </c:pt>
                      <c:pt idx="363">
                        <c:v>365</c:v>
                      </c:pt>
                      <c:pt idx="364">
                        <c:v>366</c:v>
                      </c:pt>
                      <c:pt idx="365">
                        <c:v>367</c:v>
                      </c:pt>
                      <c:pt idx="366">
                        <c:v>368</c:v>
                      </c:pt>
                      <c:pt idx="367">
                        <c:v>369</c:v>
                      </c:pt>
                      <c:pt idx="368">
                        <c:v>370</c:v>
                      </c:pt>
                      <c:pt idx="369">
                        <c:v>371</c:v>
                      </c:pt>
                      <c:pt idx="370">
                        <c:v>372</c:v>
                      </c:pt>
                      <c:pt idx="371">
                        <c:v>373</c:v>
                      </c:pt>
                      <c:pt idx="372">
                        <c:v>374</c:v>
                      </c:pt>
                      <c:pt idx="373">
                        <c:v>375</c:v>
                      </c:pt>
                      <c:pt idx="374">
                        <c:v>377</c:v>
                      </c:pt>
                      <c:pt idx="375">
                        <c:v>378</c:v>
                      </c:pt>
                      <c:pt idx="376">
                        <c:v>379</c:v>
                      </c:pt>
                      <c:pt idx="377">
                        <c:v>380</c:v>
                      </c:pt>
                      <c:pt idx="378">
                        <c:v>381</c:v>
                      </c:pt>
                      <c:pt idx="379">
                        <c:v>382</c:v>
                      </c:pt>
                      <c:pt idx="380">
                        <c:v>383</c:v>
                      </c:pt>
                      <c:pt idx="381">
                        <c:v>384</c:v>
                      </c:pt>
                      <c:pt idx="382">
                        <c:v>385</c:v>
                      </c:pt>
                      <c:pt idx="383">
                        <c:v>386</c:v>
                      </c:pt>
                      <c:pt idx="384">
                        <c:v>387</c:v>
                      </c:pt>
                      <c:pt idx="385">
                        <c:v>388</c:v>
                      </c:pt>
                      <c:pt idx="386">
                        <c:v>389</c:v>
                      </c:pt>
                      <c:pt idx="387">
                        <c:v>390</c:v>
                      </c:pt>
                      <c:pt idx="388">
                        <c:v>391</c:v>
                      </c:pt>
                      <c:pt idx="389">
                        <c:v>392</c:v>
                      </c:pt>
                      <c:pt idx="390">
                        <c:v>393</c:v>
                      </c:pt>
                      <c:pt idx="391">
                        <c:v>394</c:v>
                      </c:pt>
                      <c:pt idx="392">
                        <c:v>395</c:v>
                      </c:pt>
                      <c:pt idx="393">
                        <c:v>396</c:v>
                      </c:pt>
                      <c:pt idx="394">
                        <c:v>397</c:v>
                      </c:pt>
                      <c:pt idx="395">
                        <c:v>399</c:v>
                      </c:pt>
                      <c:pt idx="396">
                        <c:v>400</c:v>
                      </c:pt>
                      <c:pt idx="397">
                        <c:v>402</c:v>
                      </c:pt>
                      <c:pt idx="398">
                        <c:v>403</c:v>
                      </c:pt>
                      <c:pt idx="399">
                        <c:v>404</c:v>
                      </c:pt>
                      <c:pt idx="400">
                        <c:v>405</c:v>
                      </c:pt>
                      <c:pt idx="401">
                        <c:v>406</c:v>
                      </c:pt>
                      <c:pt idx="402">
                        <c:v>407</c:v>
                      </c:pt>
                      <c:pt idx="403">
                        <c:v>408</c:v>
                      </c:pt>
                      <c:pt idx="404">
                        <c:v>409</c:v>
                      </c:pt>
                      <c:pt idx="405">
                        <c:v>410</c:v>
                      </c:pt>
                      <c:pt idx="406">
                        <c:v>411</c:v>
                      </c:pt>
                      <c:pt idx="407">
                        <c:v>412</c:v>
                      </c:pt>
                      <c:pt idx="408">
                        <c:v>413</c:v>
                      </c:pt>
                      <c:pt idx="409">
                        <c:v>414</c:v>
                      </c:pt>
                      <c:pt idx="410">
                        <c:v>415</c:v>
                      </c:pt>
                      <c:pt idx="411">
                        <c:v>416</c:v>
                      </c:pt>
                      <c:pt idx="412">
                        <c:v>417</c:v>
                      </c:pt>
                      <c:pt idx="413">
                        <c:v>418</c:v>
                      </c:pt>
                      <c:pt idx="414">
                        <c:v>419</c:v>
                      </c:pt>
                      <c:pt idx="415">
                        <c:v>422</c:v>
                      </c:pt>
                      <c:pt idx="416">
                        <c:v>423</c:v>
                      </c:pt>
                      <c:pt idx="417">
                        <c:v>425</c:v>
                      </c:pt>
                      <c:pt idx="418">
                        <c:v>426</c:v>
                      </c:pt>
                      <c:pt idx="419">
                        <c:v>427</c:v>
                      </c:pt>
                      <c:pt idx="420">
                        <c:v>428</c:v>
                      </c:pt>
                      <c:pt idx="421">
                        <c:v>429</c:v>
                      </c:pt>
                      <c:pt idx="422">
                        <c:v>432</c:v>
                      </c:pt>
                      <c:pt idx="423">
                        <c:v>433</c:v>
                      </c:pt>
                      <c:pt idx="424">
                        <c:v>434</c:v>
                      </c:pt>
                      <c:pt idx="425">
                        <c:v>435</c:v>
                      </c:pt>
                      <c:pt idx="426">
                        <c:v>436</c:v>
                      </c:pt>
                      <c:pt idx="427">
                        <c:v>437</c:v>
                      </c:pt>
                      <c:pt idx="428">
                        <c:v>438</c:v>
                      </c:pt>
                      <c:pt idx="429">
                        <c:v>439</c:v>
                      </c:pt>
                      <c:pt idx="430">
                        <c:v>440</c:v>
                      </c:pt>
                      <c:pt idx="431">
                        <c:v>441</c:v>
                      </c:pt>
                      <c:pt idx="432">
                        <c:v>442</c:v>
                      </c:pt>
                      <c:pt idx="433">
                        <c:v>443</c:v>
                      </c:pt>
                      <c:pt idx="434">
                        <c:v>444</c:v>
                      </c:pt>
                      <c:pt idx="435">
                        <c:v>445</c:v>
                      </c:pt>
                      <c:pt idx="436">
                        <c:v>446</c:v>
                      </c:pt>
                      <c:pt idx="437">
                        <c:v>448</c:v>
                      </c:pt>
                      <c:pt idx="438">
                        <c:v>449</c:v>
                      </c:pt>
                      <c:pt idx="439">
                        <c:v>451</c:v>
                      </c:pt>
                      <c:pt idx="440">
                        <c:v>453</c:v>
                      </c:pt>
                      <c:pt idx="441">
                        <c:v>454</c:v>
                      </c:pt>
                      <c:pt idx="442">
                        <c:v>455</c:v>
                      </c:pt>
                      <c:pt idx="443">
                        <c:v>456</c:v>
                      </c:pt>
                      <c:pt idx="444">
                        <c:v>457</c:v>
                      </c:pt>
                      <c:pt idx="445">
                        <c:v>458</c:v>
                      </c:pt>
                      <c:pt idx="446">
                        <c:v>459</c:v>
                      </c:pt>
                      <c:pt idx="447">
                        <c:v>460</c:v>
                      </c:pt>
                      <c:pt idx="448">
                        <c:v>461</c:v>
                      </c:pt>
                      <c:pt idx="449">
                        <c:v>462</c:v>
                      </c:pt>
                      <c:pt idx="450">
                        <c:v>463</c:v>
                      </c:pt>
                      <c:pt idx="451">
                        <c:v>464</c:v>
                      </c:pt>
                      <c:pt idx="452">
                        <c:v>465</c:v>
                      </c:pt>
                      <c:pt idx="453">
                        <c:v>466</c:v>
                      </c:pt>
                      <c:pt idx="454">
                        <c:v>467</c:v>
                      </c:pt>
                      <c:pt idx="455">
                        <c:v>468</c:v>
                      </c:pt>
                      <c:pt idx="456">
                        <c:v>469</c:v>
                      </c:pt>
                      <c:pt idx="457">
                        <c:v>470</c:v>
                      </c:pt>
                      <c:pt idx="458">
                        <c:v>471</c:v>
                      </c:pt>
                      <c:pt idx="459">
                        <c:v>472</c:v>
                      </c:pt>
                      <c:pt idx="460">
                        <c:v>473</c:v>
                      </c:pt>
                      <c:pt idx="461">
                        <c:v>474</c:v>
                      </c:pt>
                      <c:pt idx="462">
                        <c:v>475</c:v>
                      </c:pt>
                      <c:pt idx="463">
                        <c:v>476</c:v>
                      </c:pt>
                      <c:pt idx="464">
                        <c:v>477</c:v>
                      </c:pt>
                      <c:pt idx="465">
                        <c:v>478</c:v>
                      </c:pt>
                      <c:pt idx="466">
                        <c:v>479</c:v>
                      </c:pt>
                      <c:pt idx="467">
                        <c:v>480</c:v>
                      </c:pt>
                      <c:pt idx="468">
                        <c:v>481</c:v>
                      </c:pt>
                      <c:pt idx="469">
                        <c:v>482</c:v>
                      </c:pt>
                      <c:pt idx="470">
                        <c:v>483</c:v>
                      </c:pt>
                      <c:pt idx="471">
                        <c:v>484</c:v>
                      </c:pt>
                      <c:pt idx="472">
                        <c:v>485</c:v>
                      </c:pt>
                      <c:pt idx="473">
                        <c:v>486</c:v>
                      </c:pt>
                      <c:pt idx="474">
                        <c:v>487</c:v>
                      </c:pt>
                      <c:pt idx="475">
                        <c:v>488</c:v>
                      </c:pt>
                      <c:pt idx="476">
                        <c:v>489</c:v>
                      </c:pt>
                      <c:pt idx="477">
                        <c:v>490</c:v>
                      </c:pt>
                      <c:pt idx="478">
                        <c:v>491</c:v>
                      </c:pt>
                      <c:pt idx="479">
                        <c:v>492</c:v>
                      </c:pt>
                      <c:pt idx="480">
                        <c:v>493</c:v>
                      </c:pt>
                      <c:pt idx="481">
                        <c:v>494</c:v>
                      </c:pt>
                      <c:pt idx="482">
                        <c:v>495</c:v>
                      </c:pt>
                      <c:pt idx="483">
                        <c:v>496</c:v>
                      </c:pt>
                      <c:pt idx="484">
                        <c:v>497</c:v>
                      </c:pt>
                      <c:pt idx="485">
                        <c:v>498</c:v>
                      </c:pt>
                      <c:pt idx="486">
                        <c:v>499</c:v>
                      </c:pt>
                      <c:pt idx="487">
                        <c:v>500</c:v>
                      </c:pt>
                      <c:pt idx="488">
                        <c:v>501</c:v>
                      </c:pt>
                      <c:pt idx="489">
                        <c:v>502</c:v>
                      </c:pt>
                      <c:pt idx="490">
                        <c:v>503</c:v>
                      </c:pt>
                      <c:pt idx="491">
                        <c:v>504</c:v>
                      </c:pt>
                      <c:pt idx="492">
                        <c:v>505</c:v>
                      </c:pt>
                      <c:pt idx="493">
                        <c:v>506</c:v>
                      </c:pt>
                      <c:pt idx="494">
                        <c:v>507</c:v>
                      </c:pt>
                      <c:pt idx="495">
                        <c:v>508</c:v>
                      </c:pt>
                      <c:pt idx="496">
                        <c:v>509</c:v>
                      </c:pt>
                      <c:pt idx="497">
                        <c:v>514</c:v>
                      </c:pt>
                      <c:pt idx="498">
                        <c:v>515</c:v>
                      </c:pt>
                      <c:pt idx="499">
                        <c:v>516</c:v>
                      </c:pt>
                      <c:pt idx="500">
                        <c:v>518</c:v>
                      </c:pt>
                      <c:pt idx="501">
                        <c:v>519</c:v>
                      </c:pt>
                      <c:pt idx="502">
                        <c:v>520</c:v>
                      </c:pt>
                      <c:pt idx="503">
                        <c:v>521</c:v>
                      </c:pt>
                      <c:pt idx="504">
                        <c:v>522</c:v>
                      </c:pt>
                      <c:pt idx="505">
                        <c:v>523</c:v>
                      </c:pt>
                      <c:pt idx="506">
                        <c:v>524</c:v>
                      </c:pt>
                      <c:pt idx="507">
                        <c:v>525</c:v>
                      </c:pt>
                      <c:pt idx="508">
                        <c:v>526</c:v>
                      </c:pt>
                      <c:pt idx="509">
                        <c:v>527</c:v>
                      </c:pt>
                      <c:pt idx="510">
                        <c:v>528</c:v>
                      </c:pt>
                      <c:pt idx="511">
                        <c:v>529</c:v>
                      </c:pt>
                      <c:pt idx="512">
                        <c:v>530</c:v>
                      </c:pt>
                      <c:pt idx="513">
                        <c:v>531</c:v>
                      </c:pt>
                      <c:pt idx="514">
                        <c:v>532</c:v>
                      </c:pt>
                      <c:pt idx="515">
                        <c:v>533</c:v>
                      </c:pt>
                      <c:pt idx="516">
                        <c:v>534</c:v>
                      </c:pt>
                      <c:pt idx="517">
                        <c:v>535</c:v>
                      </c:pt>
                      <c:pt idx="518">
                        <c:v>536</c:v>
                      </c:pt>
                      <c:pt idx="519">
                        <c:v>537</c:v>
                      </c:pt>
                      <c:pt idx="520">
                        <c:v>538</c:v>
                      </c:pt>
                      <c:pt idx="521">
                        <c:v>539</c:v>
                      </c:pt>
                      <c:pt idx="522">
                        <c:v>540</c:v>
                      </c:pt>
                      <c:pt idx="523">
                        <c:v>541</c:v>
                      </c:pt>
                      <c:pt idx="524">
                        <c:v>542</c:v>
                      </c:pt>
                      <c:pt idx="525">
                        <c:v>543</c:v>
                      </c:pt>
                      <c:pt idx="526">
                        <c:v>544</c:v>
                      </c:pt>
                      <c:pt idx="527">
                        <c:v>547</c:v>
                      </c:pt>
                      <c:pt idx="528">
                        <c:v>548</c:v>
                      </c:pt>
                      <c:pt idx="529">
                        <c:v>549</c:v>
                      </c:pt>
                      <c:pt idx="530">
                        <c:v>550</c:v>
                      </c:pt>
                      <c:pt idx="531">
                        <c:v>551</c:v>
                      </c:pt>
                      <c:pt idx="532">
                        <c:v>552</c:v>
                      </c:pt>
                      <c:pt idx="533">
                        <c:v>553</c:v>
                      </c:pt>
                      <c:pt idx="534">
                        <c:v>554</c:v>
                      </c:pt>
                      <c:pt idx="535">
                        <c:v>555</c:v>
                      </c:pt>
                      <c:pt idx="536">
                        <c:v>556</c:v>
                      </c:pt>
                      <c:pt idx="537">
                        <c:v>557</c:v>
                      </c:pt>
                      <c:pt idx="538">
                        <c:v>558</c:v>
                      </c:pt>
                      <c:pt idx="539">
                        <c:v>559</c:v>
                      </c:pt>
                      <c:pt idx="540">
                        <c:v>560</c:v>
                      </c:pt>
                      <c:pt idx="541">
                        <c:v>561</c:v>
                      </c:pt>
                      <c:pt idx="542">
                        <c:v>562</c:v>
                      </c:pt>
                      <c:pt idx="543">
                        <c:v>563</c:v>
                      </c:pt>
                      <c:pt idx="544">
                        <c:v>564</c:v>
                      </c:pt>
                      <c:pt idx="545">
                        <c:v>565</c:v>
                      </c:pt>
                      <c:pt idx="546">
                        <c:v>566</c:v>
                      </c:pt>
                      <c:pt idx="547">
                        <c:v>567</c:v>
                      </c:pt>
                      <c:pt idx="548">
                        <c:v>568</c:v>
                      </c:pt>
                      <c:pt idx="549">
                        <c:v>569</c:v>
                      </c:pt>
                      <c:pt idx="550">
                        <c:v>570</c:v>
                      </c:pt>
                      <c:pt idx="551">
                        <c:v>571</c:v>
                      </c:pt>
                      <c:pt idx="552">
                        <c:v>572</c:v>
                      </c:pt>
                      <c:pt idx="553">
                        <c:v>573</c:v>
                      </c:pt>
                      <c:pt idx="554">
                        <c:v>574</c:v>
                      </c:pt>
                      <c:pt idx="555">
                        <c:v>575</c:v>
                      </c:pt>
                      <c:pt idx="556">
                        <c:v>576</c:v>
                      </c:pt>
                      <c:pt idx="557">
                        <c:v>577</c:v>
                      </c:pt>
                      <c:pt idx="558">
                        <c:v>578</c:v>
                      </c:pt>
                      <c:pt idx="559">
                        <c:v>579</c:v>
                      </c:pt>
                      <c:pt idx="560">
                        <c:v>581</c:v>
                      </c:pt>
                      <c:pt idx="561">
                        <c:v>582</c:v>
                      </c:pt>
                      <c:pt idx="562">
                        <c:v>583</c:v>
                      </c:pt>
                      <c:pt idx="563">
                        <c:v>584</c:v>
                      </c:pt>
                      <c:pt idx="564">
                        <c:v>585</c:v>
                      </c:pt>
                      <c:pt idx="565">
                        <c:v>587</c:v>
                      </c:pt>
                      <c:pt idx="566">
                        <c:v>588</c:v>
                      </c:pt>
                      <c:pt idx="567">
                        <c:v>589</c:v>
                      </c:pt>
                      <c:pt idx="568">
                        <c:v>590</c:v>
                      </c:pt>
                      <c:pt idx="569">
                        <c:v>591</c:v>
                      </c:pt>
                      <c:pt idx="570">
                        <c:v>592</c:v>
                      </c:pt>
                      <c:pt idx="571">
                        <c:v>593</c:v>
                      </c:pt>
                      <c:pt idx="572">
                        <c:v>594</c:v>
                      </c:pt>
                      <c:pt idx="573">
                        <c:v>595</c:v>
                      </c:pt>
                      <c:pt idx="574">
                        <c:v>596</c:v>
                      </c:pt>
                      <c:pt idx="575">
                        <c:v>597</c:v>
                      </c:pt>
                      <c:pt idx="576">
                        <c:v>598</c:v>
                      </c:pt>
                      <c:pt idx="577">
                        <c:v>599</c:v>
                      </c:pt>
                      <c:pt idx="578">
                        <c:v>600</c:v>
                      </c:pt>
                      <c:pt idx="579">
                        <c:v>601</c:v>
                      </c:pt>
                      <c:pt idx="580">
                        <c:v>602</c:v>
                      </c:pt>
                      <c:pt idx="581">
                        <c:v>603</c:v>
                      </c:pt>
                      <c:pt idx="582">
                        <c:v>604</c:v>
                      </c:pt>
                      <c:pt idx="583">
                        <c:v>605</c:v>
                      </c:pt>
                      <c:pt idx="584">
                        <c:v>606</c:v>
                      </c:pt>
                      <c:pt idx="585">
                        <c:v>607</c:v>
                      </c:pt>
                      <c:pt idx="586">
                        <c:v>609</c:v>
                      </c:pt>
                      <c:pt idx="587">
                        <c:v>610</c:v>
                      </c:pt>
                      <c:pt idx="588">
                        <c:v>611</c:v>
                      </c:pt>
                      <c:pt idx="589">
                        <c:v>612</c:v>
                      </c:pt>
                      <c:pt idx="590">
                        <c:v>613</c:v>
                      </c:pt>
                      <c:pt idx="591">
                        <c:v>614</c:v>
                      </c:pt>
                      <c:pt idx="592">
                        <c:v>615</c:v>
                      </c:pt>
                      <c:pt idx="593">
                        <c:v>616</c:v>
                      </c:pt>
                      <c:pt idx="594">
                        <c:v>617</c:v>
                      </c:pt>
                      <c:pt idx="595">
                        <c:v>618</c:v>
                      </c:pt>
                      <c:pt idx="596">
                        <c:v>619</c:v>
                      </c:pt>
                      <c:pt idx="597">
                        <c:v>620</c:v>
                      </c:pt>
                      <c:pt idx="598">
                        <c:v>621</c:v>
                      </c:pt>
                      <c:pt idx="599">
                        <c:v>622</c:v>
                      </c:pt>
                      <c:pt idx="600">
                        <c:v>623</c:v>
                      </c:pt>
                      <c:pt idx="601">
                        <c:v>624</c:v>
                      </c:pt>
                      <c:pt idx="602">
                        <c:v>625</c:v>
                      </c:pt>
                      <c:pt idx="603">
                        <c:v>626</c:v>
                      </c:pt>
                      <c:pt idx="604">
                        <c:v>627</c:v>
                      </c:pt>
                      <c:pt idx="605">
                        <c:v>628</c:v>
                      </c:pt>
                      <c:pt idx="606">
                        <c:v>629</c:v>
                      </c:pt>
                      <c:pt idx="607">
                        <c:v>630</c:v>
                      </c:pt>
                      <c:pt idx="608">
                        <c:v>631</c:v>
                      </c:pt>
                      <c:pt idx="609">
                        <c:v>632</c:v>
                      </c:pt>
                      <c:pt idx="610">
                        <c:v>633</c:v>
                      </c:pt>
                      <c:pt idx="611">
                        <c:v>634</c:v>
                      </c:pt>
                      <c:pt idx="612">
                        <c:v>635</c:v>
                      </c:pt>
                      <c:pt idx="613">
                        <c:v>636</c:v>
                      </c:pt>
                      <c:pt idx="614">
                        <c:v>637</c:v>
                      </c:pt>
                      <c:pt idx="615">
                        <c:v>638</c:v>
                      </c:pt>
                      <c:pt idx="616">
                        <c:v>639</c:v>
                      </c:pt>
                      <c:pt idx="617">
                        <c:v>640</c:v>
                      </c:pt>
                      <c:pt idx="618">
                        <c:v>641</c:v>
                      </c:pt>
                      <c:pt idx="619">
                        <c:v>642</c:v>
                      </c:pt>
                      <c:pt idx="620">
                        <c:v>643</c:v>
                      </c:pt>
                      <c:pt idx="621">
                        <c:v>644</c:v>
                      </c:pt>
                      <c:pt idx="622">
                        <c:v>647</c:v>
                      </c:pt>
                      <c:pt idx="623">
                        <c:v>648</c:v>
                      </c:pt>
                      <c:pt idx="624">
                        <c:v>649</c:v>
                      </c:pt>
                      <c:pt idx="625">
                        <c:v>650</c:v>
                      </c:pt>
                      <c:pt idx="626">
                        <c:v>651</c:v>
                      </c:pt>
                      <c:pt idx="627">
                        <c:v>652</c:v>
                      </c:pt>
                      <c:pt idx="628">
                        <c:v>653</c:v>
                      </c:pt>
                      <c:pt idx="629">
                        <c:v>654</c:v>
                      </c:pt>
                      <c:pt idx="630">
                        <c:v>655</c:v>
                      </c:pt>
                      <c:pt idx="631">
                        <c:v>656</c:v>
                      </c:pt>
                      <c:pt idx="632">
                        <c:v>657</c:v>
                      </c:pt>
                      <c:pt idx="633">
                        <c:v>658</c:v>
                      </c:pt>
                      <c:pt idx="634">
                        <c:v>659</c:v>
                      </c:pt>
                      <c:pt idx="635">
                        <c:v>660</c:v>
                      </c:pt>
                      <c:pt idx="636">
                        <c:v>661</c:v>
                      </c:pt>
                      <c:pt idx="637">
                        <c:v>662</c:v>
                      </c:pt>
                      <c:pt idx="638">
                        <c:v>663</c:v>
                      </c:pt>
                      <c:pt idx="639">
                        <c:v>664</c:v>
                      </c:pt>
                      <c:pt idx="640">
                        <c:v>665</c:v>
                      </c:pt>
                      <c:pt idx="641">
                        <c:v>666</c:v>
                      </c:pt>
                      <c:pt idx="642">
                        <c:v>667</c:v>
                      </c:pt>
                      <c:pt idx="643">
                        <c:v>668</c:v>
                      </c:pt>
                      <c:pt idx="644">
                        <c:v>669</c:v>
                      </c:pt>
                      <c:pt idx="645">
                        <c:v>670</c:v>
                      </c:pt>
                      <c:pt idx="646">
                        <c:v>671</c:v>
                      </c:pt>
                      <c:pt idx="647">
                        <c:v>672</c:v>
                      </c:pt>
                      <c:pt idx="648">
                        <c:v>673</c:v>
                      </c:pt>
                      <c:pt idx="649">
                        <c:v>674</c:v>
                      </c:pt>
                      <c:pt idx="650">
                        <c:v>675</c:v>
                      </c:pt>
                      <c:pt idx="651">
                        <c:v>676</c:v>
                      </c:pt>
                      <c:pt idx="652">
                        <c:v>677</c:v>
                      </c:pt>
                      <c:pt idx="653">
                        <c:v>678</c:v>
                      </c:pt>
                      <c:pt idx="654">
                        <c:v>679</c:v>
                      </c:pt>
                      <c:pt idx="655">
                        <c:v>680</c:v>
                      </c:pt>
                      <c:pt idx="656">
                        <c:v>681</c:v>
                      </c:pt>
                      <c:pt idx="657">
                        <c:v>683</c:v>
                      </c:pt>
                      <c:pt idx="658">
                        <c:v>684</c:v>
                      </c:pt>
                      <c:pt idx="659">
                        <c:v>685</c:v>
                      </c:pt>
                      <c:pt idx="660">
                        <c:v>686</c:v>
                      </c:pt>
                      <c:pt idx="661">
                        <c:v>687</c:v>
                      </c:pt>
                      <c:pt idx="662">
                        <c:v>688</c:v>
                      </c:pt>
                      <c:pt idx="663">
                        <c:v>689</c:v>
                      </c:pt>
                      <c:pt idx="664">
                        <c:v>690</c:v>
                      </c:pt>
                      <c:pt idx="665">
                        <c:v>691</c:v>
                      </c:pt>
                      <c:pt idx="666">
                        <c:v>692</c:v>
                      </c:pt>
                      <c:pt idx="667">
                        <c:v>693</c:v>
                      </c:pt>
                      <c:pt idx="668">
                        <c:v>694</c:v>
                      </c:pt>
                      <c:pt idx="669">
                        <c:v>695</c:v>
                      </c:pt>
                      <c:pt idx="670">
                        <c:v>696</c:v>
                      </c:pt>
                      <c:pt idx="671">
                        <c:v>697</c:v>
                      </c:pt>
                      <c:pt idx="672">
                        <c:v>698</c:v>
                      </c:pt>
                      <c:pt idx="673">
                        <c:v>699</c:v>
                      </c:pt>
                      <c:pt idx="674">
                        <c:v>700</c:v>
                      </c:pt>
                      <c:pt idx="675">
                        <c:v>701</c:v>
                      </c:pt>
                      <c:pt idx="676">
                        <c:v>702</c:v>
                      </c:pt>
                      <c:pt idx="677">
                        <c:v>703</c:v>
                      </c:pt>
                      <c:pt idx="678">
                        <c:v>704</c:v>
                      </c:pt>
                      <c:pt idx="679">
                        <c:v>705</c:v>
                      </c:pt>
                      <c:pt idx="680">
                        <c:v>706</c:v>
                      </c:pt>
                      <c:pt idx="681">
                        <c:v>707</c:v>
                      </c:pt>
                      <c:pt idx="682">
                        <c:v>708</c:v>
                      </c:pt>
                      <c:pt idx="683">
                        <c:v>709</c:v>
                      </c:pt>
                      <c:pt idx="684">
                        <c:v>710</c:v>
                      </c:pt>
                      <c:pt idx="685">
                        <c:v>711</c:v>
                      </c:pt>
                      <c:pt idx="686">
                        <c:v>712</c:v>
                      </c:pt>
                      <c:pt idx="687">
                        <c:v>713</c:v>
                      </c:pt>
                      <c:pt idx="688">
                        <c:v>714</c:v>
                      </c:pt>
                      <c:pt idx="689">
                        <c:v>715</c:v>
                      </c:pt>
                      <c:pt idx="690">
                        <c:v>716</c:v>
                      </c:pt>
                      <c:pt idx="691">
                        <c:v>717</c:v>
                      </c:pt>
                      <c:pt idx="692">
                        <c:v>718</c:v>
                      </c:pt>
                      <c:pt idx="693">
                        <c:v>719</c:v>
                      </c:pt>
                      <c:pt idx="694">
                        <c:v>720</c:v>
                      </c:pt>
                      <c:pt idx="695">
                        <c:v>722</c:v>
                      </c:pt>
                      <c:pt idx="696">
                        <c:v>723</c:v>
                      </c:pt>
                      <c:pt idx="697">
                        <c:v>724</c:v>
                      </c:pt>
                      <c:pt idx="698">
                        <c:v>726</c:v>
                      </c:pt>
                      <c:pt idx="699">
                        <c:v>727</c:v>
                      </c:pt>
                      <c:pt idx="700">
                        <c:v>728</c:v>
                      </c:pt>
                      <c:pt idx="701">
                        <c:v>729</c:v>
                      </c:pt>
                      <c:pt idx="702">
                        <c:v>730</c:v>
                      </c:pt>
                      <c:pt idx="703">
                        <c:v>731</c:v>
                      </c:pt>
                      <c:pt idx="704">
                        <c:v>732</c:v>
                      </c:pt>
                      <c:pt idx="705">
                        <c:v>733</c:v>
                      </c:pt>
                      <c:pt idx="706">
                        <c:v>734</c:v>
                      </c:pt>
                      <c:pt idx="707">
                        <c:v>735</c:v>
                      </c:pt>
                      <c:pt idx="708">
                        <c:v>736</c:v>
                      </c:pt>
                      <c:pt idx="709">
                        <c:v>737</c:v>
                      </c:pt>
                      <c:pt idx="710">
                        <c:v>738</c:v>
                      </c:pt>
                      <c:pt idx="711">
                        <c:v>739</c:v>
                      </c:pt>
                      <c:pt idx="712">
                        <c:v>740</c:v>
                      </c:pt>
                      <c:pt idx="713">
                        <c:v>741</c:v>
                      </c:pt>
                      <c:pt idx="714">
                        <c:v>742</c:v>
                      </c:pt>
                      <c:pt idx="715">
                        <c:v>743</c:v>
                      </c:pt>
                      <c:pt idx="716">
                        <c:v>744</c:v>
                      </c:pt>
                      <c:pt idx="717">
                        <c:v>745</c:v>
                      </c:pt>
                      <c:pt idx="718">
                        <c:v>746</c:v>
                      </c:pt>
                      <c:pt idx="719">
                        <c:v>747</c:v>
                      </c:pt>
                      <c:pt idx="720">
                        <c:v>748</c:v>
                      </c:pt>
                      <c:pt idx="721">
                        <c:v>749</c:v>
                      </c:pt>
                      <c:pt idx="722">
                        <c:v>750</c:v>
                      </c:pt>
                      <c:pt idx="723">
                        <c:v>751</c:v>
                      </c:pt>
                      <c:pt idx="724">
                        <c:v>752</c:v>
                      </c:pt>
                      <c:pt idx="725">
                        <c:v>753</c:v>
                      </c:pt>
                      <c:pt idx="726">
                        <c:v>754</c:v>
                      </c:pt>
                      <c:pt idx="727">
                        <c:v>755</c:v>
                      </c:pt>
                      <c:pt idx="728">
                        <c:v>756</c:v>
                      </c:pt>
                      <c:pt idx="729">
                        <c:v>757</c:v>
                      </c:pt>
                      <c:pt idx="730">
                        <c:v>758</c:v>
                      </c:pt>
                      <c:pt idx="731">
                        <c:v>759</c:v>
                      </c:pt>
                      <c:pt idx="732">
                        <c:v>760</c:v>
                      </c:pt>
                      <c:pt idx="733">
                        <c:v>761</c:v>
                      </c:pt>
                      <c:pt idx="734">
                        <c:v>762</c:v>
                      </c:pt>
                      <c:pt idx="735">
                        <c:v>763</c:v>
                      </c:pt>
                      <c:pt idx="736">
                        <c:v>764</c:v>
                      </c:pt>
                      <c:pt idx="737">
                        <c:v>765</c:v>
                      </c:pt>
                      <c:pt idx="738">
                        <c:v>767</c:v>
                      </c:pt>
                      <c:pt idx="739">
                        <c:v>768</c:v>
                      </c:pt>
                      <c:pt idx="740">
                        <c:v>769</c:v>
                      </c:pt>
                      <c:pt idx="741">
                        <c:v>770</c:v>
                      </c:pt>
                      <c:pt idx="742">
                        <c:v>771</c:v>
                      </c:pt>
                      <c:pt idx="743">
                        <c:v>772</c:v>
                      </c:pt>
                      <c:pt idx="744">
                        <c:v>773</c:v>
                      </c:pt>
                      <c:pt idx="745">
                        <c:v>774</c:v>
                      </c:pt>
                      <c:pt idx="746">
                        <c:v>775</c:v>
                      </c:pt>
                      <c:pt idx="747">
                        <c:v>776</c:v>
                      </c:pt>
                      <c:pt idx="748">
                        <c:v>777</c:v>
                      </c:pt>
                      <c:pt idx="749">
                        <c:v>778</c:v>
                      </c:pt>
                      <c:pt idx="750">
                        <c:v>779</c:v>
                      </c:pt>
                      <c:pt idx="751">
                        <c:v>780</c:v>
                      </c:pt>
                      <c:pt idx="752">
                        <c:v>781</c:v>
                      </c:pt>
                      <c:pt idx="753">
                        <c:v>782</c:v>
                      </c:pt>
                      <c:pt idx="754">
                        <c:v>783</c:v>
                      </c:pt>
                      <c:pt idx="755">
                        <c:v>784</c:v>
                      </c:pt>
                      <c:pt idx="756">
                        <c:v>785</c:v>
                      </c:pt>
                      <c:pt idx="757">
                        <c:v>786</c:v>
                      </c:pt>
                      <c:pt idx="758">
                        <c:v>787</c:v>
                      </c:pt>
                      <c:pt idx="759">
                        <c:v>788</c:v>
                      </c:pt>
                      <c:pt idx="760">
                        <c:v>789</c:v>
                      </c:pt>
                      <c:pt idx="761">
                        <c:v>790</c:v>
                      </c:pt>
                      <c:pt idx="762">
                        <c:v>791</c:v>
                      </c:pt>
                      <c:pt idx="763">
                        <c:v>792</c:v>
                      </c:pt>
                      <c:pt idx="764">
                        <c:v>793</c:v>
                      </c:pt>
                      <c:pt idx="765">
                        <c:v>794</c:v>
                      </c:pt>
                      <c:pt idx="766">
                        <c:v>795</c:v>
                      </c:pt>
                      <c:pt idx="767">
                        <c:v>796</c:v>
                      </c:pt>
                      <c:pt idx="768">
                        <c:v>797</c:v>
                      </c:pt>
                      <c:pt idx="769">
                        <c:v>798</c:v>
                      </c:pt>
                      <c:pt idx="770">
                        <c:v>799</c:v>
                      </c:pt>
                      <c:pt idx="771">
                        <c:v>800</c:v>
                      </c:pt>
                      <c:pt idx="772">
                        <c:v>801</c:v>
                      </c:pt>
                      <c:pt idx="773">
                        <c:v>802</c:v>
                      </c:pt>
                      <c:pt idx="774">
                        <c:v>803</c:v>
                      </c:pt>
                      <c:pt idx="775">
                        <c:v>804</c:v>
                      </c:pt>
                      <c:pt idx="776">
                        <c:v>805</c:v>
                      </c:pt>
                      <c:pt idx="777">
                        <c:v>806</c:v>
                      </c:pt>
                      <c:pt idx="778">
                        <c:v>807</c:v>
                      </c:pt>
                      <c:pt idx="779">
                        <c:v>808</c:v>
                      </c:pt>
                      <c:pt idx="780">
                        <c:v>809</c:v>
                      </c:pt>
                      <c:pt idx="781">
                        <c:v>810</c:v>
                      </c:pt>
                      <c:pt idx="782">
                        <c:v>811</c:v>
                      </c:pt>
                    </c:numCache>
                  </c:numRef>
                </c:xVal>
                <c:yVal>
                  <c:numRef>
                    <c:extLst xmlns:c15="http://schemas.microsoft.com/office/drawing/2012/chart">
                      <c:ext xmlns:c15="http://schemas.microsoft.com/office/drawing/2012/chart" uri="{02D57815-91ED-43cb-92C2-25804820EDAC}">
                        <c15:formulaRef>
                          <c15:sqref>[1]CUECN!$AH$2:$AH$784</c15:sqref>
                        </c15:formulaRef>
                      </c:ext>
                    </c:extLst>
                    <c:numCache>
                      <c:formatCode>General</c:formatCode>
                      <c:ptCount val="783"/>
                      <c:pt idx="0">
                        <c:v>1.5122590755402854</c:v>
                      </c:pt>
                      <c:pt idx="1">
                        <c:v>0.8647302545394524</c:v>
                      </c:pt>
                      <c:pt idx="2">
                        <c:v>4.9811825849673141E-2</c:v>
                      </c:pt>
                      <c:pt idx="3">
                        <c:v>1.9552906023560581</c:v>
                      </c:pt>
                      <c:pt idx="4">
                        <c:v>0.92988464194755949</c:v>
                      </c:pt>
                      <c:pt idx="5">
                        <c:v>-2.9313956385999589</c:v>
                      </c:pt>
                      <c:pt idx="6">
                        <c:v>8.3576684214960224</c:v>
                      </c:pt>
                      <c:pt idx="7">
                        <c:v>-3.7910264191074461</c:v>
                      </c:pt>
                      <c:pt idx="8">
                        <c:v>3.6718003727656026</c:v>
                      </c:pt>
                      <c:pt idx="9">
                        <c:v>0.39107915566439999</c:v>
                      </c:pt>
                      <c:pt idx="10">
                        <c:v>3.4266326882293967</c:v>
                      </c:pt>
                      <c:pt idx="11">
                        <c:v>1.7747909663794559</c:v>
                      </c:pt>
                      <c:pt idx="12">
                        <c:v>2.2360920711685068</c:v>
                      </c:pt>
                      <c:pt idx="13">
                        <c:v>6.8582725456507063</c:v>
                      </c:pt>
                      <c:pt idx="14">
                        <c:v>2.8486371096796574</c:v>
                      </c:pt>
                      <c:pt idx="15">
                        <c:v>-1.1620828175085975</c:v>
                      </c:pt>
                      <c:pt idx="16">
                        <c:v>5.8923112940792777</c:v>
                      </c:pt>
                      <c:pt idx="17">
                        <c:v>-1.0350372823513325</c:v>
                      </c:pt>
                      <c:pt idx="18">
                        <c:v>3.3478985067308571</c:v>
                      </c:pt>
                      <c:pt idx="19">
                        <c:v>1.0725181817292508</c:v>
                      </c:pt>
                      <c:pt idx="20">
                        <c:v>2.9387038016558762</c:v>
                      </c:pt>
                      <c:pt idx="21">
                        <c:v>-1.4556745025125295</c:v>
                      </c:pt>
                      <c:pt idx="22">
                        <c:v>1.4553267038245892</c:v>
                      </c:pt>
                      <c:pt idx="23">
                        <c:v>1.5025969252747373</c:v>
                      </c:pt>
                      <c:pt idx="24">
                        <c:v>0.15475934310970985</c:v>
                      </c:pt>
                      <c:pt idx="25">
                        <c:v>-0.87665650381948268</c:v>
                      </c:pt>
                      <c:pt idx="26">
                        <c:v>-0.66698171226842362</c:v>
                      </c:pt>
                      <c:pt idx="27">
                        <c:v>0.47525668656719944</c:v>
                      </c:pt>
                      <c:pt idx="28">
                        <c:v>0.71467259692596485</c:v>
                      </c:pt>
                      <c:pt idx="29">
                        <c:v>0.94587767635722741</c:v>
                      </c:pt>
                      <c:pt idx="30">
                        <c:v>6.0931750248274881</c:v>
                      </c:pt>
                      <c:pt idx="31">
                        <c:v>4.5742705511764399</c:v>
                      </c:pt>
                      <c:pt idx="32">
                        <c:v>4.5746275948720552</c:v>
                      </c:pt>
                      <c:pt idx="33">
                        <c:v>1.9776022717684754</c:v>
                      </c:pt>
                      <c:pt idx="34">
                        <c:v>-2.3081562677526861</c:v>
                      </c:pt>
                      <c:pt idx="35">
                        <c:v>1.2434522387320044</c:v>
                      </c:pt>
                      <c:pt idx="36">
                        <c:v>5.3000614671266462</c:v>
                      </c:pt>
                      <c:pt idx="37">
                        <c:v>-3.6277801667259126</c:v>
                      </c:pt>
                      <c:pt idx="38">
                        <c:v>2.2170239410941903</c:v>
                      </c:pt>
                      <c:pt idx="39">
                        <c:v>1.9202110237017678</c:v>
                      </c:pt>
                      <c:pt idx="40">
                        <c:v>5.2673153725738118</c:v>
                      </c:pt>
                      <c:pt idx="41">
                        <c:v>-2.8202475171954475</c:v>
                      </c:pt>
                      <c:pt idx="42">
                        <c:v>-1.2063547952703999</c:v>
                      </c:pt>
                      <c:pt idx="43">
                        <c:v>0.64958146379953519</c:v>
                      </c:pt>
                      <c:pt idx="44">
                        <c:v>1.0828600316273693</c:v>
                      </c:pt>
                      <c:pt idx="45">
                        <c:v>-5.0340089882851018</c:v>
                      </c:pt>
                      <c:pt idx="46">
                        <c:v>-1.9818533364194479</c:v>
                      </c:pt>
                      <c:pt idx="47">
                        <c:v>2.8488718389647119</c:v>
                      </c:pt>
                      <c:pt idx="48">
                        <c:v>1.4027934335812375</c:v>
                      </c:pt>
                      <c:pt idx="49">
                        <c:v>2.0059314976214395</c:v>
                      </c:pt>
                      <c:pt idx="50">
                        <c:v>1.6771135680012108</c:v>
                      </c:pt>
                      <c:pt idx="51">
                        <c:v>1.4828139352796015</c:v>
                      </c:pt>
                      <c:pt idx="52">
                        <c:v>-0.78173995163379573</c:v>
                      </c:pt>
                      <c:pt idx="53">
                        <c:v>-7.2136285893238536</c:v>
                      </c:pt>
                      <c:pt idx="54">
                        <c:v>-4.3895393876217312</c:v>
                      </c:pt>
                      <c:pt idx="55">
                        <c:v>0.41468645490341771</c:v>
                      </c:pt>
                      <c:pt idx="56">
                        <c:v>0.29168073601998401</c:v>
                      </c:pt>
                      <c:pt idx="57">
                        <c:v>-4.4432399933807076</c:v>
                      </c:pt>
                      <c:pt idx="58">
                        <c:v>-5.5234456047450919E-2</c:v>
                      </c:pt>
                      <c:pt idx="59">
                        <c:v>-2.9716249295127355</c:v>
                      </c:pt>
                      <c:pt idx="60">
                        <c:v>-3.0425294871463606</c:v>
                      </c:pt>
                      <c:pt idx="61">
                        <c:v>-3.6420203984229786</c:v>
                      </c:pt>
                      <c:pt idx="62">
                        <c:v>-2.4625818605285659</c:v>
                      </c:pt>
                      <c:pt idx="63">
                        <c:v>-5.1681437652722479</c:v>
                      </c:pt>
                      <c:pt idx="64">
                        <c:v>-4.3152333161204055</c:v>
                      </c:pt>
                      <c:pt idx="65">
                        <c:v>-0.61624746002535602</c:v>
                      </c:pt>
                      <c:pt idx="66">
                        <c:v>-2.3272216075876315</c:v>
                      </c:pt>
                      <c:pt idx="67">
                        <c:v>-3.2077096529888394</c:v>
                      </c:pt>
                      <c:pt idx="68">
                        <c:v>-4.1071185320851171</c:v>
                      </c:pt>
                      <c:pt idx="69">
                        <c:v>-1.0574383830989547</c:v>
                      </c:pt>
                      <c:pt idx="70">
                        <c:v>2.4078946604652032</c:v>
                      </c:pt>
                      <c:pt idx="71">
                        <c:v>-0.53470238932573722</c:v>
                      </c:pt>
                      <c:pt idx="72">
                        <c:v>-0.1086552478590832</c:v>
                      </c:pt>
                      <c:pt idx="73">
                        <c:v>-3.3344639754966039</c:v>
                      </c:pt>
                      <c:pt idx="74">
                        <c:v>4.1204261274199609</c:v>
                      </c:pt>
                      <c:pt idx="75">
                        <c:v>0.41268592322569475</c:v>
                      </c:pt>
                      <c:pt idx="76">
                        <c:v>2.9312143309583902</c:v>
                      </c:pt>
                      <c:pt idx="77">
                        <c:v>2.7754401543526583</c:v>
                      </c:pt>
                      <c:pt idx="78">
                        <c:v>1.4608325955271013</c:v>
                      </c:pt>
                      <c:pt idx="79">
                        <c:v>1.6830238553546053</c:v>
                      </c:pt>
                      <c:pt idx="80">
                        <c:v>-0.35428197919006976</c:v>
                      </c:pt>
                      <c:pt idx="81">
                        <c:v>-0.33664764116684864</c:v>
                      </c:pt>
                      <c:pt idx="82">
                        <c:v>-5.5358946746648954</c:v>
                      </c:pt>
                      <c:pt idx="83">
                        <c:v>2.1039897168061898</c:v>
                      </c:pt>
                      <c:pt idx="84">
                        <c:v>-4.4023331595221862</c:v>
                      </c:pt>
                      <c:pt idx="85">
                        <c:v>2.6221962870402962</c:v>
                      </c:pt>
                      <c:pt idx="86">
                        <c:v>2.4208576974562206</c:v>
                      </c:pt>
                      <c:pt idx="87">
                        <c:v>-0.73323744765490062</c:v>
                      </c:pt>
                      <c:pt idx="88">
                        <c:v>2.2063356486843304</c:v>
                      </c:pt>
                      <c:pt idx="89">
                        <c:v>5.5695040741046142</c:v>
                      </c:pt>
                      <c:pt idx="90">
                        <c:v>3.4646515638019793</c:v>
                      </c:pt>
                      <c:pt idx="91">
                        <c:v>1.7212994289913937</c:v>
                      </c:pt>
                      <c:pt idx="92">
                        <c:v>-2.6383578311469549</c:v>
                      </c:pt>
                      <c:pt idx="93">
                        <c:v>1.7230188600378185</c:v>
                      </c:pt>
                      <c:pt idx="94">
                        <c:v>-0.7574337710136092</c:v>
                      </c:pt>
                      <c:pt idx="95">
                        <c:v>-3.3133853774361057</c:v>
                      </c:pt>
                      <c:pt idx="96">
                        <c:v>-0.77810694818052184</c:v>
                      </c:pt>
                      <c:pt idx="97">
                        <c:v>-2.6379994979423813</c:v>
                      </c:pt>
                      <c:pt idx="98">
                        <c:v>1.7808527798729941</c:v>
                      </c:pt>
                      <c:pt idx="99">
                        <c:v>1.1136345743843634</c:v>
                      </c:pt>
                      <c:pt idx="100">
                        <c:v>1.9565200056415506</c:v>
                      </c:pt>
                      <c:pt idx="101">
                        <c:v>3.6445359781216951</c:v>
                      </c:pt>
                      <c:pt idx="102">
                        <c:v>-1.6322275485691193</c:v>
                      </c:pt>
                      <c:pt idx="103">
                        <c:v>-2.9365484461497857</c:v>
                      </c:pt>
                      <c:pt idx="104">
                        <c:v>3.9525525872791647</c:v>
                      </c:pt>
                      <c:pt idx="105">
                        <c:v>-0.68733032548603035</c:v>
                      </c:pt>
                      <c:pt idx="106">
                        <c:v>0.81998457173421002</c:v>
                      </c:pt>
                      <c:pt idx="107">
                        <c:v>-4.2455257493535115</c:v>
                      </c:pt>
                      <c:pt idx="108">
                        <c:v>1.2257487960393973</c:v>
                      </c:pt>
                      <c:pt idx="109">
                        <c:v>-1.5308596643660621</c:v>
                      </c:pt>
                      <c:pt idx="110">
                        <c:v>2.5843078401640156</c:v>
                      </c:pt>
                      <c:pt idx="111">
                        <c:v>1.6731634526884136</c:v>
                      </c:pt>
                      <c:pt idx="112">
                        <c:v>-2.551417362684127</c:v>
                      </c:pt>
                      <c:pt idx="113">
                        <c:v>0.53828853891485551</c:v>
                      </c:pt>
                      <c:pt idx="114">
                        <c:v>-1.7743716229296709</c:v>
                      </c:pt>
                      <c:pt idx="115">
                        <c:v>1.7144093996341141</c:v>
                      </c:pt>
                      <c:pt idx="116">
                        <c:v>2.1685490237766771</c:v>
                      </c:pt>
                      <c:pt idx="117">
                        <c:v>-0.12096519443041842</c:v>
                      </c:pt>
                      <c:pt idx="118">
                        <c:v>-3.9428357116833013E-2</c:v>
                      </c:pt>
                      <c:pt idx="119">
                        <c:v>1.2946846008426007</c:v>
                      </c:pt>
                      <c:pt idx="120">
                        <c:v>0.63127473430718339</c:v>
                      </c:pt>
                      <c:pt idx="121">
                        <c:v>1.7312324078783945</c:v>
                      </c:pt>
                      <c:pt idx="122">
                        <c:v>4.2202104108426539</c:v>
                      </c:pt>
                      <c:pt idx="123">
                        <c:v>-7.218012774604432E-2</c:v>
                      </c:pt>
                      <c:pt idx="124">
                        <c:v>2.0671702300832067</c:v>
                      </c:pt>
                      <c:pt idx="125">
                        <c:v>0.16257326802261929</c:v>
                      </c:pt>
                      <c:pt idx="126">
                        <c:v>2.0169811641415976</c:v>
                      </c:pt>
                      <c:pt idx="127">
                        <c:v>-0.86680589286033438</c:v>
                      </c:pt>
                      <c:pt idx="128">
                        <c:v>-0.28554172157815572</c:v>
                      </c:pt>
                      <c:pt idx="129">
                        <c:v>2.7776878216055607</c:v>
                      </c:pt>
                      <c:pt idx="130">
                        <c:v>1.2681268453253125</c:v>
                      </c:pt>
                      <c:pt idx="131">
                        <c:v>-1.951306259712247</c:v>
                      </c:pt>
                      <c:pt idx="132">
                        <c:v>1.4227900073958537</c:v>
                      </c:pt>
                      <c:pt idx="133">
                        <c:v>-0.1801030696545709</c:v>
                      </c:pt>
                      <c:pt idx="134">
                        <c:v>3.0043604933340404</c:v>
                      </c:pt>
                      <c:pt idx="135">
                        <c:v>-5.8039464976630413</c:v>
                      </c:pt>
                      <c:pt idx="136">
                        <c:v>-5.1414124632843752</c:v>
                      </c:pt>
                      <c:pt idx="137">
                        <c:v>1.8897614366459194</c:v>
                      </c:pt>
                      <c:pt idx="138">
                        <c:v>-5.406531619104797</c:v>
                      </c:pt>
                      <c:pt idx="139">
                        <c:v>-3.4733352312561152</c:v>
                      </c:pt>
                      <c:pt idx="140">
                        <c:v>-5.6056023307573781</c:v>
                      </c:pt>
                      <c:pt idx="141">
                        <c:v>-4.486931279579359</c:v>
                      </c:pt>
                      <c:pt idx="142">
                        <c:v>6.4740404151635289E-3</c:v>
                      </c:pt>
                      <c:pt idx="143">
                        <c:v>0.46382976167721068</c:v>
                      </c:pt>
                      <c:pt idx="144">
                        <c:v>-1.2981225616727201</c:v>
                      </c:pt>
                      <c:pt idx="145">
                        <c:v>3.5480674952900699</c:v>
                      </c:pt>
                      <c:pt idx="146">
                        <c:v>4.7147822459394462</c:v>
                      </c:pt>
                      <c:pt idx="147">
                        <c:v>-4.5553622774557425</c:v>
                      </c:pt>
                      <c:pt idx="148">
                        <c:v>-1.7127190892580799</c:v>
                      </c:pt>
                      <c:pt idx="149">
                        <c:v>-1.2803782944982416</c:v>
                      </c:pt>
                      <c:pt idx="150">
                        <c:v>-0.7588943084931401</c:v>
                      </c:pt>
                      <c:pt idx="151">
                        <c:v>-0.1912786844815102</c:v>
                      </c:pt>
                      <c:pt idx="152">
                        <c:v>0.32226752203840903</c:v>
                      </c:pt>
                      <c:pt idx="153">
                        <c:v>0.61090546640865995</c:v>
                      </c:pt>
                      <c:pt idx="154">
                        <c:v>2.7862964313484397</c:v>
                      </c:pt>
                      <c:pt idx="155">
                        <c:v>-4.3735360361992264</c:v>
                      </c:pt>
                      <c:pt idx="156">
                        <c:v>-5.8862305211679384</c:v>
                      </c:pt>
                      <c:pt idx="157">
                        <c:v>-5.9191083038097219</c:v>
                      </c:pt>
                      <c:pt idx="158">
                        <c:v>3.5476141329891178</c:v>
                      </c:pt>
                      <c:pt idx="159">
                        <c:v>-2.1429813271386351</c:v>
                      </c:pt>
                      <c:pt idx="160">
                        <c:v>-1.4313908521581808</c:v>
                      </c:pt>
                      <c:pt idx="161">
                        <c:v>-1.3429564357664319</c:v>
                      </c:pt>
                      <c:pt idx="162">
                        <c:v>-2.2274196821706411</c:v>
                      </c:pt>
                      <c:pt idx="163">
                        <c:v>0.51841978715411585</c:v>
                      </c:pt>
                      <c:pt idx="164">
                        <c:v>6.9606015659327767</c:v>
                      </c:pt>
                      <c:pt idx="165">
                        <c:v>-1.8763585521625501</c:v>
                      </c:pt>
                      <c:pt idx="166">
                        <c:v>3.5052249778126807</c:v>
                      </c:pt>
                      <c:pt idx="167">
                        <c:v>-5.475769545000496</c:v>
                      </c:pt>
                      <c:pt idx="168">
                        <c:v>-2.0718513474284492</c:v>
                      </c:pt>
                      <c:pt idx="169">
                        <c:v>-2.4273969102449584</c:v>
                      </c:pt>
                      <c:pt idx="170">
                        <c:v>-1.4897800989699093</c:v>
                      </c:pt>
                      <c:pt idx="171">
                        <c:v>-5.8362160628955735</c:v>
                      </c:pt>
                      <c:pt idx="172">
                        <c:v>-2.4524320181803958</c:v>
                      </c:pt>
                      <c:pt idx="173">
                        <c:v>-2.414623671203195</c:v>
                      </c:pt>
                      <c:pt idx="174">
                        <c:v>0.57742824146253469</c:v>
                      </c:pt>
                      <c:pt idx="175">
                        <c:v>-2.1543038797860348</c:v>
                      </c:pt>
                      <c:pt idx="176">
                        <c:v>-4.069490939004794</c:v>
                      </c:pt>
                      <c:pt idx="177">
                        <c:v>-5.5451489594480705</c:v>
                      </c:pt>
                      <c:pt idx="178">
                        <c:v>5.2347340652120522</c:v>
                      </c:pt>
                      <c:pt idx="179">
                        <c:v>-2.4476671377145109</c:v>
                      </c:pt>
                      <c:pt idx="180">
                        <c:v>-9.7088123824924821E-2</c:v>
                      </c:pt>
                      <c:pt idx="181">
                        <c:v>2.9652286751124493</c:v>
                      </c:pt>
                      <c:pt idx="182">
                        <c:v>2.3162698191459725</c:v>
                      </c:pt>
                      <c:pt idx="183">
                        <c:v>1.6616305956709638</c:v>
                      </c:pt>
                      <c:pt idx="184">
                        <c:v>-2.8180632345478429</c:v>
                      </c:pt>
                      <c:pt idx="185">
                        <c:v>5.2344041797848817</c:v>
                      </c:pt>
                      <c:pt idx="186">
                        <c:v>1.5763672882028033</c:v>
                      </c:pt>
                      <c:pt idx="187">
                        <c:v>6.0413658859844475</c:v>
                      </c:pt>
                      <c:pt idx="188">
                        <c:v>4.7471322216450318</c:v>
                      </c:pt>
                      <c:pt idx="189">
                        <c:v>0.74305620662164529</c:v>
                      </c:pt>
                      <c:pt idx="190">
                        <c:v>6.3043001424525755</c:v>
                      </c:pt>
                      <c:pt idx="191">
                        <c:v>-2.1578997151064172</c:v>
                      </c:pt>
                      <c:pt idx="192">
                        <c:v>0.20808426956444492</c:v>
                      </c:pt>
                      <c:pt idx="193">
                        <c:v>-3.7475606801614987</c:v>
                      </c:pt>
                      <c:pt idx="194">
                        <c:v>5.9868477447146446</c:v>
                      </c:pt>
                      <c:pt idx="195">
                        <c:v>-3.5689945577147242</c:v>
                      </c:pt>
                      <c:pt idx="196">
                        <c:v>-3.1776266969418145</c:v>
                      </c:pt>
                      <c:pt idx="197">
                        <c:v>-1.1924262832746706</c:v>
                      </c:pt>
                      <c:pt idx="198">
                        <c:v>-1.5211507440908321</c:v>
                      </c:pt>
                      <c:pt idx="199">
                        <c:v>-1.0301157891393942</c:v>
                      </c:pt>
                      <c:pt idx="200">
                        <c:v>-4.428871330066471</c:v>
                      </c:pt>
                      <c:pt idx="201">
                        <c:v>3.4829522018143848</c:v>
                      </c:pt>
                      <c:pt idx="202">
                        <c:v>0.22416431683256377</c:v>
                      </c:pt>
                      <c:pt idx="203">
                        <c:v>3.6045063261089396</c:v>
                      </c:pt>
                      <c:pt idx="204">
                        <c:v>9.7684218187054626</c:v>
                      </c:pt>
                      <c:pt idx="205">
                        <c:v>-2.9324776517956153</c:v>
                      </c:pt>
                      <c:pt idx="206">
                        <c:v>7.1510892811632019</c:v>
                      </c:pt>
                      <c:pt idx="207">
                        <c:v>6.0990954805519664</c:v>
                      </c:pt>
                      <c:pt idx="208">
                        <c:v>0.26203989747701684</c:v>
                      </c:pt>
                      <c:pt idx="209">
                        <c:v>3.8470423441298607</c:v>
                      </c:pt>
                      <c:pt idx="210">
                        <c:v>4.9399307698754384</c:v>
                      </c:pt>
                      <c:pt idx="211">
                        <c:v>-3.1798856793788133</c:v>
                      </c:pt>
                      <c:pt idx="212">
                        <c:v>-1.8442272109954345</c:v>
                      </c:pt>
                      <c:pt idx="213">
                        <c:v>2.5135306594276301</c:v>
                      </c:pt>
                      <c:pt idx="214">
                        <c:v>1.0496699974870722</c:v>
                      </c:pt>
                      <c:pt idx="215">
                        <c:v>-4.5827074821594636</c:v>
                      </c:pt>
                      <c:pt idx="216">
                        <c:v>-2.4740263020320725</c:v>
                      </c:pt>
                      <c:pt idx="217">
                        <c:v>-1.4206743524054914</c:v>
                      </c:pt>
                      <c:pt idx="218">
                        <c:v>3.8871375347144408</c:v>
                      </c:pt>
                      <c:pt idx="219">
                        <c:v>2.1708631191755217</c:v>
                      </c:pt>
                      <c:pt idx="220">
                        <c:v>2.5279621636546707</c:v>
                      </c:pt>
                      <c:pt idx="221">
                        <c:v>1.0837202195771383</c:v>
                      </c:pt>
                      <c:pt idx="222">
                        <c:v>3.8439275821301138</c:v>
                      </c:pt>
                      <c:pt idx="223">
                        <c:v>-5.119163745976941</c:v>
                      </c:pt>
                      <c:pt idx="224">
                        <c:v>6.5125655020947377</c:v>
                      </c:pt>
                      <c:pt idx="225">
                        <c:v>8.7214749943099008</c:v>
                      </c:pt>
                      <c:pt idx="226">
                        <c:v>4.4018575671910867</c:v>
                      </c:pt>
                      <c:pt idx="227">
                        <c:v>1.1126439953598037</c:v>
                      </c:pt>
                      <c:pt idx="228">
                        <c:v>0.89203722569926924</c:v>
                      </c:pt>
                      <c:pt idx="229">
                        <c:v>-1.7269393812187488</c:v>
                      </c:pt>
                      <c:pt idx="230">
                        <c:v>-2.427679330280661</c:v>
                      </c:pt>
                      <c:pt idx="231">
                        <c:v>2.533001259616853</c:v>
                      </c:pt>
                      <c:pt idx="232">
                        <c:v>-3.8697319826218788</c:v>
                      </c:pt>
                      <c:pt idx="233">
                        <c:v>2.8574637471957374</c:v>
                      </c:pt>
                      <c:pt idx="234">
                        <c:v>-7.5701947344230049</c:v>
                      </c:pt>
                      <c:pt idx="235">
                        <c:v>-5.099443316956588</c:v>
                      </c:pt>
                      <c:pt idx="236">
                        <c:v>-7.9342066444016268</c:v>
                      </c:pt>
                      <c:pt idx="237">
                        <c:v>-1.1486361453398857</c:v>
                      </c:pt>
                      <c:pt idx="238">
                        <c:v>3.8025298231599152</c:v>
                      </c:pt>
                      <c:pt idx="239">
                        <c:v>-5.8373304522814777</c:v>
                      </c:pt>
                      <c:pt idx="240">
                        <c:v>-3.4689505357935104</c:v>
                      </c:pt>
                      <c:pt idx="241">
                        <c:v>-3.0446391153515506</c:v>
                      </c:pt>
                      <c:pt idx="242">
                        <c:v>-2.1155024751412554</c:v>
                      </c:pt>
                      <c:pt idx="243">
                        <c:v>-3.4289396455183123</c:v>
                      </c:pt>
                      <c:pt idx="244">
                        <c:v>-1.9553699956736708</c:v>
                      </c:pt>
                      <c:pt idx="245">
                        <c:v>3.0646296400982891</c:v>
                      </c:pt>
                      <c:pt idx="246">
                        <c:v>1.0910058168948993</c:v>
                      </c:pt>
                      <c:pt idx="247">
                        <c:v>2.8424474451899968</c:v>
                      </c:pt>
                      <c:pt idx="248">
                        <c:v>1.2603855965252322</c:v>
                      </c:pt>
                      <c:pt idx="249">
                        <c:v>2.9093919457693005</c:v>
                      </c:pt>
                      <c:pt idx="250">
                        <c:v>-5.004374763383197</c:v>
                      </c:pt>
                      <c:pt idx="251">
                        <c:v>-1.6069049120241488</c:v>
                      </c:pt>
                      <c:pt idx="252">
                        <c:v>5.2125318910274672</c:v>
                      </c:pt>
                      <c:pt idx="253">
                        <c:v>4.0569325200080684</c:v>
                      </c:pt>
                      <c:pt idx="254">
                        <c:v>-1.5682337358628189</c:v>
                      </c:pt>
                      <c:pt idx="255">
                        <c:v>4.1204425035415397</c:v>
                      </c:pt>
                      <c:pt idx="256">
                        <c:v>-2.2413627515386381</c:v>
                      </c:pt>
                      <c:pt idx="257">
                        <c:v>-0.92562470159925425</c:v>
                      </c:pt>
                      <c:pt idx="258">
                        <c:v>-2.8617041138697132</c:v>
                      </c:pt>
                      <c:pt idx="259">
                        <c:v>0.73576948048452095</c:v>
                      </c:pt>
                      <c:pt idx="260">
                        <c:v>4.5248873616324801</c:v>
                      </c:pt>
                      <c:pt idx="261">
                        <c:v>1.3753102628408769</c:v>
                      </c:pt>
                      <c:pt idx="262">
                        <c:v>-0.50176687640414741</c:v>
                      </c:pt>
                      <c:pt idx="263">
                        <c:v>-3.2930835398045275</c:v>
                      </c:pt>
                      <c:pt idx="264">
                        <c:v>4.7631604114620032</c:v>
                      </c:pt>
                      <c:pt idx="265">
                        <c:v>-1.5004583610611775</c:v>
                      </c:pt>
                      <c:pt idx="266">
                        <c:v>3.6578169027187784</c:v>
                      </c:pt>
                      <c:pt idx="267">
                        <c:v>3.571256025784237</c:v>
                      </c:pt>
                      <c:pt idx="268">
                        <c:v>-0.70397087868774832</c:v>
                      </c:pt>
                      <c:pt idx="269">
                        <c:v>-5.3717720613009661</c:v>
                      </c:pt>
                      <c:pt idx="270">
                        <c:v>-6.0319115021272296E-2</c:v>
                      </c:pt>
                      <c:pt idx="271">
                        <c:v>-0.49795819125200325</c:v>
                      </c:pt>
                      <c:pt idx="272">
                        <c:v>0.90019889355978222</c:v>
                      </c:pt>
                      <c:pt idx="273">
                        <c:v>2.8658321469252783</c:v>
                      </c:pt>
                      <c:pt idx="274">
                        <c:v>-0.27099567052513152</c:v>
                      </c:pt>
                      <c:pt idx="275">
                        <c:v>-1.1932726436028815</c:v>
                      </c:pt>
                      <c:pt idx="276">
                        <c:v>5.1324160599317352</c:v>
                      </c:pt>
                      <c:pt idx="277">
                        <c:v>2.6303616873737994</c:v>
                      </c:pt>
                      <c:pt idx="278">
                        <c:v>-3.7362817062970066</c:v>
                      </c:pt>
                      <c:pt idx="279">
                        <c:v>-1.3280830284596306</c:v>
                      </c:pt>
                      <c:pt idx="280">
                        <c:v>1.5671941636263327</c:v>
                      </c:pt>
                      <c:pt idx="281">
                        <c:v>4.6958381143863335</c:v>
                      </c:pt>
                      <c:pt idx="282">
                        <c:v>1.1018782673978578</c:v>
                      </c:pt>
                      <c:pt idx="283">
                        <c:v>-0.89051756530712822</c:v>
                      </c:pt>
                      <c:pt idx="284">
                        <c:v>2.1097254018406417</c:v>
                      </c:pt>
                      <c:pt idx="285">
                        <c:v>-2.5578370703211064</c:v>
                      </c:pt>
                      <c:pt idx="286">
                        <c:v>4.2175735294300978</c:v>
                      </c:pt>
                      <c:pt idx="287">
                        <c:v>4.5260758428031025</c:v>
                      </c:pt>
                      <c:pt idx="288">
                        <c:v>5.2769596325880315</c:v>
                      </c:pt>
                      <c:pt idx="289">
                        <c:v>2.7617944022733454</c:v>
                      </c:pt>
                      <c:pt idx="290">
                        <c:v>2.0869475554149943</c:v>
                      </c:pt>
                      <c:pt idx="291">
                        <c:v>3.6577287469550228</c:v>
                      </c:pt>
                      <c:pt idx="292">
                        <c:v>2.7976347595028486</c:v>
                      </c:pt>
                      <c:pt idx="293">
                        <c:v>0.72766179785206475</c:v>
                      </c:pt>
                      <c:pt idx="294">
                        <c:v>6.2578731848083891</c:v>
                      </c:pt>
                      <c:pt idx="295">
                        <c:v>-3.8185031991487151</c:v>
                      </c:pt>
                      <c:pt idx="296">
                        <c:v>-6.4456277706520098</c:v>
                      </c:pt>
                      <c:pt idx="297">
                        <c:v>-1.6261821719056115</c:v>
                      </c:pt>
                      <c:pt idx="298">
                        <c:v>5.4875678569787993</c:v>
                      </c:pt>
                      <c:pt idx="299">
                        <c:v>0.6309392406613199</c:v>
                      </c:pt>
                      <c:pt idx="300">
                        <c:v>-5.9129416455593784</c:v>
                      </c:pt>
                      <c:pt idx="301">
                        <c:v>-8.7489671389519614</c:v>
                      </c:pt>
                      <c:pt idx="302">
                        <c:v>-3.0551445339358096</c:v>
                      </c:pt>
                      <c:pt idx="303">
                        <c:v>-2.0503437299024583</c:v>
                      </c:pt>
                      <c:pt idx="304">
                        <c:v>-0.95951187311315778</c:v>
                      </c:pt>
                      <c:pt idx="305">
                        <c:v>-3.9541121118233633</c:v>
                      </c:pt>
                      <c:pt idx="306">
                        <c:v>-4.8178671813527529</c:v>
                      </c:pt>
                      <c:pt idx="307">
                        <c:v>3.5392497674275347</c:v>
                      </c:pt>
                      <c:pt idx="308">
                        <c:v>-2.2949690131563045</c:v>
                      </c:pt>
                      <c:pt idx="309">
                        <c:v>-5.085374295885444</c:v>
                      </c:pt>
                      <c:pt idx="310">
                        <c:v>1.264942127735651</c:v>
                      </c:pt>
                      <c:pt idx="311">
                        <c:v>1.5575952073371582</c:v>
                      </c:pt>
                      <c:pt idx="312">
                        <c:v>-1.4498579461243324</c:v>
                      </c:pt>
                      <c:pt idx="313">
                        <c:v>-3.1308813838569023</c:v>
                      </c:pt>
                      <c:pt idx="314">
                        <c:v>4.4486040197468384</c:v>
                      </c:pt>
                      <c:pt idx="315">
                        <c:v>-1.6678670740714381</c:v>
                      </c:pt>
                      <c:pt idx="316">
                        <c:v>-4.2792244101747272</c:v>
                      </c:pt>
                      <c:pt idx="317">
                        <c:v>-0.84127557899389416</c:v>
                      </c:pt>
                      <c:pt idx="318">
                        <c:v>-0.2350124966961431</c:v>
                      </c:pt>
                      <c:pt idx="319">
                        <c:v>1.9609340660537384</c:v>
                      </c:pt>
                      <c:pt idx="320">
                        <c:v>2.6111327347954543</c:v>
                      </c:pt>
                      <c:pt idx="321">
                        <c:v>-4.0938160937778747</c:v>
                      </c:pt>
                      <c:pt idx="322">
                        <c:v>1.2876531096005195</c:v>
                      </c:pt>
                      <c:pt idx="323">
                        <c:v>-3.3559705750415105</c:v>
                      </c:pt>
                      <c:pt idx="324">
                        <c:v>-8.5441999730479665</c:v>
                      </c:pt>
                      <c:pt idx="325">
                        <c:v>-5.8436875876032275</c:v>
                      </c:pt>
                      <c:pt idx="326">
                        <c:v>3.3189229088777594</c:v>
                      </c:pt>
                      <c:pt idx="327">
                        <c:v>3.9762302215423375</c:v>
                      </c:pt>
                      <c:pt idx="328">
                        <c:v>6.3715950450292524</c:v>
                      </c:pt>
                      <c:pt idx="329">
                        <c:v>-2.6612750826062168</c:v>
                      </c:pt>
                      <c:pt idx="330">
                        <c:v>1.695924962748677</c:v>
                      </c:pt>
                      <c:pt idx="331">
                        <c:v>1.0716423190549094</c:v>
                      </c:pt>
                      <c:pt idx="332">
                        <c:v>-0.53811180303603123</c:v>
                      </c:pt>
                      <c:pt idx="333">
                        <c:v>0.7458311847387904</c:v>
                      </c:pt>
                      <c:pt idx="334">
                        <c:v>-0.7671862170291206</c:v>
                      </c:pt>
                      <c:pt idx="335">
                        <c:v>5.237754590978497</c:v>
                      </c:pt>
                      <c:pt idx="336">
                        <c:v>7.5401899043347811</c:v>
                      </c:pt>
                      <c:pt idx="337">
                        <c:v>-2.0279067901416994</c:v>
                      </c:pt>
                      <c:pt idx="338">
                        <c:v>6.6623108405344382</c:v>
                      </c:pt>
                      <c:pt idx="339">
                        <c:v>-4.4416718718343802</c:v>
                      </c:pt>
                      <c:pt idx="340">
                        <c:v>-1.1781790639818155</c:v>
                      </c:pt>
                      <c:pt idx="341">
                        <c:v>0.49644166730297457</c:v>
                      </c:pt>
                      <c:pt idx="342">
                        <c:v>-9.5009496220365932</c:v>
                      </c:pt>
                      <c:pt idx="343">
                        <c:v>-1.8984539060762557</c:v>
                      </c:pt>
                      <c:pt idx="344">
                        <c:v>4.2286079036619952</c:v>
                      </c:pt>
                      <c:pt idx="345">
                        <c:v>-10.664743083290219</c:v>
                      </c:pt>
                      <c:pt idx="346">
                        <c:v>2.1761151174575275</c:v>
                      </c:pt>
                      <c:pt idx="347">
                        <c:v>-0.88604982852866954</c:v>
                      </c:pt>
                      <c:pt idx="348">
                        <c:v>-14.546892511563065</c:v>
                      </c:pt>
                      <c:pt idx="349">
                        <c:v>2.4404360918734156</c:v>
                      </c:pt>
                      <c:pt idx="350">
                        <c:v>3.9340512109495336</c:v>
                      </c:pt>
                      <c:pt idx="351">
                        <c:v>-3.0628669058551736</c:v>
                      </c:pt>
                      <c:pt idx="352">
                        <c:v>3.4909530781872604</c:v>
                      </c:pt>
                      <c:pt idx="353">
                        <c:v>1.716819898739999</c:v>
                      </c:pt>
                      <c:pt idx="354">
                        <c:v>-3.3938821882216033</c:v>
                      </c:pt>
                      <c:pt idx="355">
                        <c:v>-6.5602521934235867</c:v>
                      </c:pt>
                      <c:pt idx="356">
                        <c:v>-2.5684275772027121</c:v>
                      </c:pt>
                      <c:pt idx="357">
                        <c:v>-0.42625420455286189</c:v>
                      </c:pt>
                      <c:pt idx="358">
                        <c:v>-1.7859352775017001</c:v>
                      </c:pt>
                      <c:pt idx="359">
                        <c:v>0.34537362091383272</c:v>
                      </c:pt>
                      <c:pt idx="360">
                        <c:v>1.3511113177097371</c:v>
                      </c:pt>
                      <c:pt idx="361">
                        <c:v>4.3373429036684854</c:v>
                      </c:pt>
                      <c:pt idx="362">
                        <c:v>-12.427403181534551</c:v>
                      </c:pt>
                      <c:pt idx="363">
                        <c:v>1.9570231573847821</c:v>
                      </c:pt>
                      <c:pt idx="364">
                        <c:v>2.2247416515714349</c:v>
                      </c:pt>
                      <c:pt idx="365">
                        <c:v>4.4761405259815064</c:v>
                      </c:pt>
                      <c:pt idx="366">
                        <c:v>6.2282386819355509</c:v>
                      </c:pt>
                      <c:pt idx="367">
                        <c:v>3.096313954526579</c:v>
                      </c:pt>
                      <c:pt idx="368">
                        <c:v>0.34059074915482768</c:v>
                      </c:pt>
                      <c:pt idx="369">
                        <c:v>2.4712111462223731</c:v>
                      </c:pt>
                      <c:pt idx="370">
                        <c:v>-0.11220571142844449</c:v>
                      </c:pt>
                      <c:pt idx="371">
                        <c:v>4.795991362645907</c:v>
                      </c:pt>
                      <c:pt idx="372">
                        <c:v>-1.0269729783786588</c:v>
                      </c:pt>
                      <c:pt idx="373">
                        <c:v>1.4423029569351797</c:v>
                      </c:pt>
                      <c:pt idx="374">
                        <c:v>4.1528787158657536</c:v>
                      </c:pt>
                      <c:pt idx="375">
                        <c:v>4.5310820667841938</c:v>
                      </c:pt>
                      <c:pt idx="376">
                        <c:v>3.4051328050864242</c:v>
                      </c:pt>
                      <c:pt idx="377">
                        <c:v>3.6086635456299661</c:v>
                      </c:pt>
                      <c:pt idx="378">
                        <c:v>-1.6787297186978378</c:v>
                      </c:pt>
                      <c:pt idx="379">
                        <c:v>6.2045796947905245</c:v>
                      </c:pt>
                      <c:pt idx="380">
                        <c:v>0.71091143505256582</c:v>
                      </c:pt>
                      <c:pt idx="381">
                        <c:v>-4.7853049408071371</c:v>
                      </c:pt>
                      <c:pt idx="382">
                        <c:v>3.8123765471323168</c:v>
                      </c:pt>
                      <c:pt idx="383">
                        <c:v>-2.0573535362743627</c:v>
                      </c:pt>
                      <c:pt idx="384">
                        <c:v>0.49505854076706157</c:v>
                      </c:pt>
                      <c:pt idx="385">
                        <c:v>-2.050143140459447</c:v>
                      </c:pt>
                      <c:pt idx="386">
                        <c:v>2.876782783127382</c:v>
                      </c:pt>
                      <c:pt idx="387">
                        <c:v>-6.0021240935062465</c:v>
                      </c:pt>
                      <c:pt idx="388">
                        <c:v>-12.520229288654406</c:v>
                      </c:pt>
                      <c:pt idx="389">
                        <c:v>3.7097072717624968</c:v>
                      </c:pt>
                      <c:pt idx="390">
                        <c:v>5.7279617956107813</c:v>
                      </c:pt>
                      <c:pt idx="391">
                        <c:v>5.8918328755885483</c:v>
                      </c:pt>
                      <c:pt idx="392">
                        <c:v>-4.0090936776197736</c:v>
                      </c:pt>
                      <c:pt idx="393">
                        <c:v>3.2987260706970005</c:v>
                      </c:pt>
                      <c:pt idx="394">
                        <c:v>1.8637804168685221</c:v>
                      </c:pt>
                      <c:pt idx="395">
                        <c:v>6.7681119378141972</c:v>
                      </c:pt>
                      <c:pt idx="396">
                        <c:v>6.88089290141113</c:v>
                      </c:pt>
                      <c:pt idx="397">
                        <c:v>-14.602899723823235</c:v>
                      </c:pt>
                      <c:pt idx="398">
                        <c:v>-3.2401656889388022</c:v>
                      </c:pt>
                      <c:pt idx="399">
                        <c:v>2.5592857207840325</c:v>
                      </c:pt>
                      <c:pt idx="400">
                        <c:v>1.1576022263355412E-2</c:v>
                      </c:pt>
                      <c:pt idx="401">
                        <c:v>-5.7073780844685587</c:v>
                      </c:pt>
                      <c:pt idx="402">
                        <c:v>-3.4339966611552981</c:v>
                      </c:pt>
                      <c:pt idx="403">
                        <c:v>4.1739317794311859</c:v>
                      </c:pt>
                      <c:pt idx="404">
                        <c:v>7.753628186244498</c:v>
                      </c:pt>
                      <c:pt idx="405">
                        <c:v>-13.068074951652626</c:v>
                      </c:pt>
                      <c:pt idx="406">
                        <c:v>-0.43164019111567598</c:v>
                      </c:pt>
                      <c:pt idx="407">
                        <c:v>3.1187397900584983</c:v>
                      </c:pt>
                      <c:pt idx="408">
                        <c:v>-5.01203095085814</c:v>
                      </c:pt>
                      <c:pt idx="409">
                        <c:v>6.3906558593770342</c:v>
                      </c:pt>
                      <c:pt idx="410">
                        <c:v>10.99919683273194</c:v>
                      </c:pt>
                      <c:pt idx="411">
                        <c:v>1.1644351939158213</c:v>
                      </c:pt>
                      <c:pt idx="412">
                        <c:v>-2.026364913069429</c:v>
                      </c:pt>
                      <c:pt idx="413">
                        <c:v>0.69987889680116666</c:v>
                      </c:pt>
                      <c:pt idx="414">
                        <c:v>-7.2551264299133251</c:v>
                      </c:pt>
                      <c:pt idx="415">
                        <c:v>-13.910223547986561</c:v>
                      </c:pt>
                      <c:pt idx="416">
                        <c:v>-3.6022060446721014</c:v>
                      </c:pt>
                      <c:pt idx="417">
                        <c:v>-21.604216824700131</c:v>
                      </c:pt>
                      <c:pt idx="418">
                        <c:v>-0.17232768663289733</c:v>
                      </c:pt>
                      <c:pt idx="419">
                        <c:v>6.8477606426730517</c:v>
                      </c:pt>
                      <c:pt idx="420">
                        <c:v>9.33776022484615</c:v>
                      </c:pt>
                      <c:pt idx="421">
                        <c:v>-2.2030547615514564</c:v>
                      </c:pt>
                      <c:pt idx="422">
                        <c:v>5.823244716418472</c:v>
                      </c:pt>
                      <c:pt idx="423">
                        <c:v>4.4040396375433346</c:v>
                      </c:pt>
                      <c:pt idx="424">
                        <c:v>3.4144822048717032</c:v>
                      </c:pt>
                      <c:pt idx="425">
                        <c:v>6.7892977230258111E-2</c:v>
                      </c:pt>
                      <c:pt idx="426">
                        <c:v>-0.62873261091976929</c:v>
                      </c:pt>
                      <c:pt idx="427">
                        <c:v>-14.145505336217077</c:v>
                      </c:pt>
                      <c:pt idx="428">
                        <c:v>2.6537890397570578</c:v>
                      </c:pt>
                      <c:pt idx="429">
                        <c:v>-3.7786344106842833</c:v>
                      </c:pt>
                      <c:pt idx="430">
                        <c:v>0.92416801216168665</c:v>
                      </c:pt>
                      <c:pt idx="431">
                        <c:v>1.4510615587227562</c:v>
                      </c:pt>
                      <c:pt idx="432">
                        <c:v>0.52234051269950044</c:v>
                      </c:pt>
                      <c:pt idx="433">
                        <c:v>-4.775130242662847</c:v>
                      </c:pt>
                      <c:pt idx="434">
                        <c:v>6.9257731959778681</c:v>
                      </c:pt>
                      <c:pt idx="435">
                        <c:v>-14.731623325659378</c:v>
                      </c:pt>
                      <c:pt idx="436">
                        <c:v>0.57974712965170738</c:v>
                      </c:pt>
                      <c:pt idx="437">
                        <c:v>3.869553637371979</c:v>
                      </c:pt>
                      <c:pt idx="438">
                        <c:v>-0.17720900634421355</c:v>
                      </c:pt>
                      <c:pt idx="439">
                        <c:v>-23.995123878163966</c:v>
                      </c:pt>
                      <c:pt idx="440">
                        <c:v>2.8962632266100314</c:v>
                      </c:pt>
                      <c:pt idx="441">
                        <c:v>-4.4798111317467288</c:v>
                      </c:pt>
                      <c:pt idx="442">
                        <c:v>5.1050079314277355</c:v>
                      </c:pt>
                      <c:pt idx="443">
                        <c:v>-2.9284486544480899</c:v>
                      </c:pt>
                      <c:pt idx="444">
                        <c:v>-4.427806454294128</c:v>
                      </c:pt>
                      <c:pt idx="445">
                        <c:v>-1.7743546120644567</c:v>
                      </c:pt>
                      <c:pt idx="446">
                        <c:v>-10.730500555550208</c:v>
                      </c:pt>
                      <c:pt idx="447">
                        <c:v>5.5572785729675473</c:v>
                      </c:pt>
                      <c:pt idx="448">
                        <c:v>6.2907650826131061</c:v>
                      </c:pt>
                      <c:pt idx="449">
                        <c:v>0.8210807861443925</c:v>
                      </c:pt>
                      <c:pt idx="450">
                        <c:v>3.9469341848498232</c:v>
                      </c:pt>
                      <c:pt idx="451">
                        <c:v>-1.6002115219010449</c:v>
                      </c:pt>
                      <c:pt idx="452">
                        <c:v>3.1677605042194443</c:v>
                      </c:pt>
                      <c:pt idx="453">
                        <c:v>-3.8184574069556589</c:v>
                      </c:pt>
                      <c:pt idx="454">
                        <c:v>-0.4536667069061906</c:v>
                      </c:pt>
                      <c:pt idx="455">
                        <c:v>-0.12569600211374166</c:v>
                      </c:pt>
                      <c:pt idx="456">
                        <c:v>-5.5510724236973914</c:v>
                      </c:pt>
                      <c:pt idx="457">
                        <c:v>1.6923472712390009</c:v>
                      </c:pt>
                      <c:pt idx="458">
                        <c:v>2.3686370289823486</c:v>
                      </c:pt>
                      <c:pt idx="459">
                        <c:v>-1.0024756411574174</c:v>
                      </c:pt>
                      <c:pt idx="460">
                        <c:v>2.9022837385970632</c:v>
                      </c:pt>
                      <c:pt idx="461">
                        <c:v>6.9650754962829922</c:v>
                      </c:pt>
                      <c:pt idx="462">
                        <c:v>9.1468742228547342</c:v>
                      </c:pt>
                      <c:pt idx="463">
                        <c:v>7.9015227332637039</c:v>
                      </c:pt>
                      <c:pt idx="464">
                        <c:v>4.763294605677288</c:v>
                      </c:pt>
                      <c:pt idx="465">
                        <c:v>8.7935473099096129</c:v>
                      </c:pt>
                      <c:pt idx="466">
                        <c:v>3.1403431567655673</c:v>
                      </c:pt>
                      <c:pt idx="467">
                        <c:v>7.1343261899950932</c:v>
                      </c:pt>
                      <c:pt idx="468">
                        <c:v>-2.2579236879932552</c:v>
                      </c:pt>
                      <c:pt idx="469">
                        <c:v>4.3345959935026457</c:v>
                      </c:pt>
                      <c:pt idx="470">
                        <c:v>1.8862595558748581</c:v>
                      </c:pt>
                      <c:pt idx="471">
                        <c:v>-1.1863563263465835</c:v>
                      </c:pt>
                      <c:pt idx="472">
                        <c:v>0.72881341263274635</c:v>
                      </c:pt>
                      <c:pt idx="473">
                        <c:v>3.5794408976369994</c:v>
                      </c:pt>
                      <c:pt idx="474">
                        <c:v>1.8634364523279316</c:v>
                      </c:pt>
                      <c:pt idx="475">
                        <c:v>-0.75492244787328389</c:v>
                      </c:pt>
                      <c:pt idx="476">
                        <c:v>7.7461095503199999</c:v>
                      </c:pt>
                      <c:pt idx="477">
                        <c:v>5.1410729468618257</c:v>
                      </c:pt>
                      <c:pt idx="478">
                        <c:v>0.96774847936481478</c:v>
                      </c:pt>
                      <c:pt idx="479">
                        <c:v>1.8740695064014261</c:v>
                      </c:pt>
                      <c:pt idx="480">
                        <c:v>7.0187939845929179</c:v>
                      </c:pt>
                      <c:pt idx="481">
                        <c:v>10.04573380314271</c:v>
                      </c:pt>
                      <c:pt idx="482">
                        <c:v>2.2327349025439105</c:v>
                      </c:pt>
                      <c:pt idx="483">
                        <c:v>5.848888628229048</c:v>
                      </c:pt>
                      <c:pt idx="484">
                        <c:v>4.8332435949928509</c:v>
                      </c:pt>
                      <c:pt idx="485">
                        <c:v>-11.805820795845285</c:v>
                      </c:pt>
                      <c:pt idx="486">
                        <c:v>6.7493854526764494</c:v>
                      </c:pt>
                      <c:pt idx="487">
                        <c:v>8.5547511118401189</c:v>
                      </c:pt>
                      <c:pt idx="488">
                        <c:v>1.5981667726409512</c:v>
                      </c:pt>
                      <c:pt idx="489">
                        <c:v>4.0264081357608603</c:v>
                      </c:pt>
                      <c:pt idx="490">
                        <c:v>7.7325002558621918</c:v>
                      </c:pt>
                      <c:pt idx="491">
                        <c:v>-1.5344262770444175</c:v>
                      </c:pt>
                      <c:pt idx="492">
                        <c:v>-6.9331427422736738</c:v>
                      </c:pt>
                      <c:pt idx="493">
                        <c:v>-1.2434410070896718</c:v>
                      </c:pt>
                      <c:pt idx="494">
                        <c:v>-0.15302914095383358</c:v>
                      </c:pt>
                      <c:pt idx="495">
                        <c:v>3.9682640901324362</c:v>
                      </c:pt>
                      <c:pt idx="496">
                        <c:v>9.5314945028249554</c:v>
                      </c:pt>
                      <c:pt idx="497">
                        <c:v>7.6272115057853256</c:v>
                      </c:pt>
                      <c:pt idx="498">
                        <c:v>1.0461005012620888</c:v>
                      </c:pt>
                      <c:pt idx="499">
                        <c:v>1.3486110002553175</c:v>
                      </c:pt>
                      <c:pt idx="500">
                        <c:v>0.39090249339615468</c:v>
                      </c:pt>
                      <c:pt idx="501">
                        <c:v>9.7247351752752564</c:v>
                      </c:pt>
                      <c:pt idx="502">
                        <c:v>1.4466806425740515</c:v>
                      </c:pt>
                      <c:pt idx="503">
                        <c:v>6.6828192076668103</c:v>
                      </c:pt>
                      <c:pt idx="504">
                        <c:v>2.5731505830519268</c:v>
                      </c:pt>
                      <c:pt idx="505">
                        <c:v>-2.004295248224139</c:v>
                      </c:pt>
                      <c:pt idx="506">
                        <c:v>1.9230703030286804</c:v>
                      </c:pt>
                      <c:pt idx="507">
                        <c:v>-17.459001010732202</c:v>
                      </c:pt>
                      <c:pt idx="508">
                        <c:v>1.8395109992553671</c:v>
                      </c:pt>
                      <c:pt idx="509">
                        <c:v>1.7152549585141372</c:v>
                      </c:pt>
                      <c:pt idx="510">
                        <c:v>-1.7837085143995068E-2</c:v>
                      </c:pt>
                      <c:pt idx="511">
                        <c:v>-4.4098535082440975</c:v>
                      </c:pt>
                      <c:pt idx="512">
                        <c:v>-1.7417765436172914</c:v>
                      </c:pt>
                      <c:pt idx="513">
                        <c:v>-15.215250897973881</c:v>
                      </c:pt>
                      <c:pt idx="514">
                        <c:v>-12.988220033559443</c:v>
                      </c:pt>
                      <c:pt idx="515">
                        <c:v>-10.364525881741926</c:v>
                      </c:pt>
                      <c:pt idx="516">
                        <c:v>-5.9607035769125787</c:v>
                      </c:pt>
                      <c:pt idx="517">
                        <c:v>5.9294889892349403</c:v>
                      </c:pt>
                      <c:pt idx="518">
                        <c:v>2.3672126201630448</c:v>
                      </c:pt>
                      <c:pt idx="519">
                        <c:v>-4.7259873531196206</c:v>
                      </c:pt>
                      <c:pt idx="520">
                        <c:v>-2.9161106615277248</c:v>
                      </c:pt>
                      <c:pt idx="521">
                        <c:v>-1.0142099770199735</c:v>
                      </c:pt>
                      <c:pt idx="522">
                        <c:v>4.8279611538861502</c:v>
                      </c:pt>
                      <c:pt idx="523">
                        <c:v>-0.74548279037301768</c:v>
                      </c:pt>
                      <c:pt idx="524">
                        <c:v>0.40907631491418783</c:v>
                      </c:pt>
                      <c:pt idx="525">
                        <c:v>-7.7382320567150344</c:v>
                      </c:pt>
                      <c:pt idx="526">
                        <c:v>-0.24867179968465791</c:v>
                      </c:pt>
                      <c:pt idx="527">
                        <c:v>0.80426660795836824</c:v>
                      </c:pt>
                      <c:pt idx="528">
                        <c:v>5.3009187481089128</c:v>
                      </c:pt>
                      <c:pt idx="529">
                        <c:v>-13.899511411797931</c:v>
                      </c:pt>
                      <c:pt idx="530">
                        <c:v>4.3854374427533287</c:v>
                      </c:pt>
                      <c:pt idx="531">
                        <c:v>3.1236469589146907</c:v>
                      </c:pt>
                      <c:pt idx="532">
                        <c:v>-14.778508299252195</c:v>
                      </c:pt>
                      <c:pt idx="533">
                        <c:v>-6.800199492246918</c:v>
                      </c:pt>
                      <c:pt idx="534">
                        <c:v>-2.7027371940450564</c:v>
                      </c:pt>
                      <c:pt idx="535">
                        <c:v>-0.92483777999848371</c:v>
                      </c:pt>
                      <c:pt idx="536">
                        <c:v>-0.38731325445786524</c:v>
                      </c:pt>
                      <c:pt idx="537">
                        <c:v>5.1282272674555429E-2</c:v>
                      </c:pt>
                      <c:pt idx="538">
                        <c:v>2.4196760535951256</c:v>
                      </c:pt>
                      <c:pt idx="539">
                        <c:v>1.4889328708047032</c:v>
                      </c:pt>
                      <c:pt idx="540">
                        <c:v>-0.23126910361619935</c:v>
                      </c:pt>
                      <c:pt idx="541">
                        <c:v>-1.1282330919924561</c:v>
                      </c:pt>
                      <c:pt idx="542">
                        <c:v>0.82585755356508628</c:v>
                      </c:pt>
                      <c:pt idx="543">
                        <c:v>0.15281132351165638</c:v>
                      </c:pt>
                      <c:pt idx="544">
                        <c:v>-2.4874253215618438</c:v>
                      </c:pt>
                      <c:pt idx="545">
                        <c:v>-2.2420118111988074</c:v>
                      </c:pt>
                      <c:pt idx="546">
                        <c:v>5.0744089943183184</c:v>
                      </c:pt>
                      <c:pt idx="547">
                        <c:v>0.62301477218566959</c:v>
                      </c:pt>
                      <c:pt idx="548">
                        <c:v>0.15482840599914027</c:v>
                      </c:pt>
                      <c:pt idx="549">
                        <c:v>-9.5579538980814505E-2</c:v>
                      </c:pt>
                      <c:pt idx="550">
                        <c:v>-2.9978805138221674</c:v>
                      </c:pt>
                      <c:pt idx="551">
                        <c:v>3.3242615789229859</c:v>
                      </c:pt>
                      <c:pt idx="552">
                        <c:v>-3.8186737144211946</c:v>
                      </c:pt>
                      <c:pt idx="553">
                        <c:v>-3.1058363827079774</c:v>
                      </c:pt>
                      <c:pt idx="554">
                        <c:v>2.3964287997641094</c:v>
                      </c:pt>
                      <c:pt idx="555">
                        <c:v>0.6409080037455368</c:v>
                      </c:pt>
                      <c:pt idx="556">
                        <c:v>2.0443377326067775</c:v>
                      </c:pt>
                      <c:pt idx="557">
                        <c:v>1.1148206431015666</c:v>
                      </c:pt>
                      <c:pt idx="558">
                        <c:v>4.7998226856017681</c:v>
                      </c:pt>
                      <c:pt idx="559">
                        <c:v>3.4946799505086261</c:v>
                      </c:pt>
                      <c:pt idx="560">
                        <c:v>-19.77390260010575</c:v>
                      </c:pt>
                      <c:pt idx="561">
                        <c:v>-17.205225180496321</c:v>
                      </c:pt>
                      <c:pt idx="562">
                        <c:v>1.0760539427120221</c:v>
                      </c:pt>
                      <c:pt idx="563">
                        <c:v>-4.5351409150465258</c:v>
                      </c:pt>
                      <c:pt idx="564">
                        <c:v>-3.517865664499368</c:v>
                      </c:pt>
                      <c:pt idx="565">
                        <c:v>3.3988856723157568</c:v>
                      </c:pt>
                      <c:pt idx="566">
                        <c:v>1.418811098433693</c:v>
                      </c:pt>
                      <c:pt idx="567">
                        <c:v>3.001246755173355</c:v>
                      </c:pt>
                      <c:pt idx="568">
                        <c:v>-7.9281858976790005</c:v>
                      </c:pt>
                      <c:pt idx="569">
                        <c:v>-2.208913224844693</c:v>
                      </c:pt>
                      <c:pt idx="570">
                        <c:v>0.81778228289681465</c:v>
                      </c:pt>
                      <c:pt idx="571">
                        <c:v>0.64253756289592445</c:v>
                      </c:pt>
                      <c:pt idx="572">
                        <c:v>-7.5552676529915033</c:v>
                      </c:pt>
                      <c:pt idx="573">
                        <c:v>0.16617102853534504</c:v>
                      </c:pt>
                      <c:pt idx="574">
                        <c:v>0.55294107900913048</c:v>
                      </c:pt>
                      <c:pt idx="575">
                        <c:v>1.8109357640002344</c:v>
                      </c:pt>
                      <c:pt idx="576">
                        <c:v>-3.9813233540149469</c:v>
                      </c:pt>
                      <c:pt idx="577">
                        <c:v>1.6167764101969766</c:v>
                      </c:pt>
                      <c:pt idx="578">
                        <c:v>-1.6349183737120683</c:v>
                      </c:pt>
                      <c:pt idx="579">
                        <c:v>-0.6828055153957564</c:v>
                      </c:pt>
                      <c:pt idx="580">
                        <c:v>2.1348375309727885</c:v>
                      </c:pt>
                      <c:pt idx="581">
                        <c:v>0.59666860815666212</c:v>
                      </c:pt>
                      <c:pt idx="582">
                        <c:v>1.0593409456383682</c:v>
                      </c:pt>
                      <c:pt idx="583">
                        <c:v>-3.3347304778066587</c:v>
                      </c:pt>
                      <c:pt idx="584">
                        <c:v>-0.84060752209119016</c:v>
                      </c:pt>
                      <c:pt idx="585">
                        <c:v>-2.0311594860378221</c:v>
                      </c:pt>
                      <c:pt idx="586">
                        <c:v>1.2706926273829851</c:v>
                      </c:pt>
                      <c:pt idx="587">
                        <c:v>-0.86705655424825068</c:v>
                      </c:pt>
                      <c:pt idx="588">
                        <c:v>1.0690920437061493</c:v>
                      </c:pt>
                      <c:pt idx="589">
                        <c:v>2.2270460562274224</c:v>
                      </c:pt>
                      <c:pt idx="590">
                        <c:v>-2.2484429451911723</c:v>
                      </c:pt>
                      <c:pt idx="591">
                        <c:v>1.7105529854455312</c:v>
                      </c:pt>
                      <c:pt idx="592">
                        <c:v>2.5213903580506098</c:v>
                      </c:pt>
                      <c:pt idx="593">
                        <c:v>0.52712373237667975</c:v>
                      </c:pt>
                      <c:pt idx="594">
                        <c:v>-2.1604298028422164</c:v>
                      </c:pt>
                      <c:pt idx="595">
                        <c:v>3.1085805213409827</c:v>
                      </c:pt>
                      <c:pt idx="596">
                        <c:v>-7.1234594609709916</c:v>
                      </c:pt>
                      <c:pt idx="597">
                        <c:v>9.6814565031760935</c:v>
                      </c:pt>
                      <c:pt idx="598">
                        <c:v>3.0759798772403713</c:v>
                      </c:pt>
                      <c:pt idx="599">
                        <c:v>0.16107659895001802</c:v>
                      </c:pt>
                      <c:pt idx="600">
                        <c:v>2.8559321161424975</c:v>
                      </c:pt>
                      <c:pt idx="601">
                        <c:v>2.3187307813222446</c:v>
                      </c:pt>
                      <c:pt idx="602">
                        <c:v>4.1817854191880031</c:v>
                      </c:pt>
                      <c:pt idx="603">
                        <c:v>3.7436710399247488</c:v>
                      </c:pt>
                      <c:pt idx="604">
                        <c:v>-2.5128334994483765</c:v>
                      </c:pt>
                      <c:pt idx="605">
                        <c:v>3.3885596070650337</c:v>
                      </c:pt>
                      <c:pt idx="606">
                        <c:v>3.4916462615106241</c:v>
                      </c:pt>
                      <c:pt idx="607">
                        <c:v>1.9505925704365268</c:v>
                      </c:pt>
                      <c:pt idx="608">
                        <c:v>2.0579840143985706</c:v>
                      </c:pt>
                      <c:pt idx="609">
                        <c:v>1.6795402022693366</c:v>
                      </c:pt>
                      <c:pt idx="610">
                        <c:v>2.3774683989935994</c:v>
                      </c:pt>
                      <c:pt idx="611">
                        <c:v>1.4682030910910555</c:v>
                      </c:pt>
                      <c:pt idx="612">
                        <c:v>6.8375837105543837</c:v>
                      </c:pt>
                      <c:pt idx="613">
                        <c:v>3.0135996147726303</c:v>
                      </c:pt>
                      <c:pt idx="614">
                        <c:v>-6.822304892364329</c:v>
                      </c:pt>
                      <c:pt idx="615">
                        <c:v>-2.0795433850242233</c:v>
                      </c:pt>
                      <c:pt idx="616">
                        <c:v>0.20177197587896956</c:v>
                      </c:pt>
                      <c:pt idx="617">
                        <c:v>2.3893704900690551</c:v>
                      </c:pt>
                      <c:pt idx="618">
                        <c:v>0.4761199704329897</c:v>
                      </c:pt>
                      <c:pt idx="619">
                        <c:v>-0.44169089127819916</c:v>
                      </c:pt>
                      <c:pt idx="620">
                        <c:v>6.0289563414326182</c:v>
                      </c:pt>
                      <c:pt idx="621">
                        <c:v>7.8741087617540018</c:v>
                      </c:pt>
                      <c:pt idx="622">
                        <c:v>0.87336091109452241</c:v>
                      </c:pt>
                      <c:pt idx="623">
                        <c:v>0.24978166834044657</c:v>
                      </c:pt>
                      <c:pt idx="624">
                        <c:v>3.2490434999002531</c:v>
                      </c:pt>
                      <c:pt idx="625">
                        <c:v>-1.4071098797379165</c:v>
                      </c:pt>
                      <c:pt idx="626">
                        <c:v>-12.854658316898849</c:v>
                      </c:pt>
                      <c:pt idx="627">
                        <c:v>-8.8973953650129403</c:v>
                      </c:pt>
                      <c:pt idx="628">
                        <c:v>3.7145665373905814</c:v>
                      </c:pt>
                      <c:pt idx="629">
                        <c:v>-3.5216198027530794</c:v>
                      </c:pt>
                      <c:pt idx="630">
                        <c:v>1.8025238187818218</c:v>
                      </c:pt>
                      <c:pt idx="631">
                        <c:v>-1.3407708291602063</c:v>
                      </c:pt>
                      <c:pt idx="632">
                        <c:v>1.0119339545622665</c:v>
                      </c:pt>
                      <c:pt idx="633">
                        <c:v>3.736547745931091</c:v>
                      </c:pt>
                      <c:pt idx="634">
                        <c:v>8.5441216264290176</c:v>
                      </c:pt>
                      <c:pt idx="635">
                        <c:v>4.800332812879418</c:v>
                      </c:pt>
                      <c:pt idx="636">
                        <c:v>-0.83967839555876367</c:v>
                      </c:pt>
                      <c:pt idx="637">
                        <c:v>1.5415990107765936</c:v>
                      </c:pt>
                      <c:pt idx="638">
                        <c:v>6.3466700606247599</c:v>
                      </c:pt>
                      <c:pt idx="639">
                        <c:v>4.6616667344521829</c:v>
                      </c:pt>
                      <c:pt idx="640">
                        <c:v>5.8228223385657003</c:v>
                      </c:pt>
                      <c:pt idx="641">
                        <c:v>7.258341151137472</c:v>
                      </c:pt>
                      <c:pt idx="642">
                        <c:v>5.7421534730715251</c:v>
                      </c:pt>
                      <c:pt idx="643">
                        <c:v>-5.6483616813807487</c:v>
                      </c:pt>
                      <c:pt idx="644">
                        <c:v>6.5769063322125305</c:v>
                      </c:pt>
                      <c:pt idx="645">
                        <c:v>1.4036656292139469</c:v>
                      </c:pt>
                      <c:pt idx="646">
                        <c:v>7.7615927092806203</c:v>
                      </c:pt>
                      <c:pt idx="647">
                        <c:v>6.4368558818941182</c:v>
                      </c:pt>
                      <c:pt idx="648">
                        <c:v>7.0522344344228287</c:v>
                      </c:pt>
                      <c:pt idx="649">
                        <c:v>0.27051230395214532</c:v>
                      </c:pt>
                      <c:pt idx="650">
                        <c:v>0.74064808514062008</c:v>
                      </c:pt>
                      <c:pt idx="651">
                        <c:v>-0.29776403236709825</c:v>
                      </c:pt>
                      <c:pt idx="652">
                        <c:v>-0.97156335182414466</c:v>
                      </c:pt>
                      <c:pt idx="653">
                        <c:v>-6.33351068536453</c:v>
                      </c:pt>
                      <c:pt idx="654">
                        <c:v>-2.9955748583151944</c:v>
                      </c:pt>
                      <c:pt idx="655">
                        <c:v>-2.3097901088935799</c:v>
                      </c:pt>
                      <c:pt idx="656">
                        <c:v>-2.5238589464933057</c:v>
                      </c:pt>
                      <c:pt idx="657">
                        <c:v>4.7845759505168246</c:v>
                      </c:pt>
                      <c:pt idx="658">
                        <c:v>3.3802350622407999</c:v>
                      </c:pt>
                      <c:pt idx="659">
                        <c:v>0.67888699767458149</c:v>
                      </c:pt>
                      <c:pt idx="660">
                        <c:v>0.27806276140752573</c:v>
                      </c:pt>
                      <c:pt idx="661">
                        <c:v>-2.6127638874470875</c:v>
                      </c:pt>
                      <c:pt idx="662">
                        <c:v>2.2128446404563817</c:v>
                      </c:pt>
                      <c:pt idx="663">
                        <c:v>-8.6872372350053553</c:v>
                      </c:pt>
                      <c:pt idx="664">
                        <c:v>0.32992373195297375</c:v>
                      </c:pt>
                      <c:pt idx="665">
                        <c:v>-3.965298463062183</c:v>
                      </c:pt>
                      <c:pt idx="666">
                        <c:v>-8.3270197848182121</c:v>
                      </c:pt>
                      <c:pt idx="667">
                        <c:v>-1.396683220597339</c:v>
                      </c:pt>
                      <c:pt idx="668">
                        <c:v>11.981761443533728</c:v>
                      </c:pt>
                      <c:pt idx="669">
                        <c:v>-0.7103988033965436</c:v>
                      </c:pt>
                      <c:pt idx="670">
                        <c:v>12.606470008238034</c:v>
                      </c:pt>
                      <c:pt idx="671">
                        <c:v>5.6170826651263752</c:v>
                      </c:pt>
                      <c:pt idx="672">
                        <c:v>1.9630946462425669</c:v>
                      </c:pt>
                      <c:pt idx="673">
                        <c:v>6.6284027135818917</c:v>
                      </c:pt>
                      <c:pt idx="674">
                        <c:v>-2.870965415455089</c:v>
                      </c:pt>
                      <c:pt idx="675">
                        <c:v>3.1246469318045058</c:v>
                      </c:pt>
                      <c:pt idx="676">
                        <c:v>-1.1416494635859635</c:v>
                      </c:pt>
                      <c:pt idx="677">
                        <c:v>1.3306193099619747</c:v>
                      </c:pt>
                      <c:pt idx="678">
                        <c:v>-2.820346778353553</c:v>
                      </c:pt>
                      <c:pt idx="679">
                        <c:v>-3.1277118538742457</c:v>
                      </c:pt>
                      <c:pt idx="680">
                        <c:v>0.1482272778013396</c:v>
                      </c:pt>
                      <c:pt idx="681">
                        <c:v>6.8207402766993823</c:v>
                      </c:pt>
                      <c:pt idx="682">
                        <c:v>3.5305779002425766</c:v>
                      </c:pt>
                      <c:pt idx="683">
                        <c:v>-6.7873974861536368</c:v>
                      </c:pt>
                      <c:pt idx="684">
                        <c:v>-7.3754870586567876</c:v>
                      </c:pt>
                      <c:pt idx="685">
                        <c:v>-2.0277637963497597</c:v>
                      </c:pt>
                      <c:pt idx="686">
                        <c:v>-11.683561699231788</c:v>
                      </c:pt>
                      <c:pt idx="687">
                        <c:v>6.5692700880625523</c:v>
                      </c:pt>
                      <c:pt idx="688">
                        <c:v>13.447957162765292</c:v>
                      </c:pt>
                      <c:pt idx="689">
                        <c:v>-6.7061581493044145</c:v>
                      </c:pt>
                      <c:pt idx="690">
                        <c:v>10.561067546275652</c:v>
                      </c:pt>
                      <c:pt idx="691">
                        <c:v>-1.6081895990118511</c:v>
                      </c:pt>
                      <c:pt idx="692">
                        <c:v>6.1788830564460397</c:v>
                      </c:pt>
                      <c:pt idx="693">
                        <c:v>-4.3480309217843143</c:v>
                      </c:pt>
                      <c:pt idx="694">
                        <c:v>-5.735089454558576</c:v>
                      </c:pt>
                      <c:pt idx="695">
                        <c:v>-12.358295730950488</c:v>
                      </c:pt>
                      <c:pt idx="696">
                        <c:v>-6.3718772960235697</c:v>
                      </c:pt>
                      <c:pt idx="697">
                        <c:v>4.6097471568506023</c:v>
                      </c:pt>
                      <c:pt idx="698">
                        <c:v>-6.6409459273664453</c:v>
                      </c:pt>
                      <c:pt idx="699">
                        <c:v>4.7823868268954328</c:v>
                      </c:pt>
                      <c:pt idx="700">
                        <c:v>-10.225008005329258</c:v>
                      </c:pt>
                      <c:pt idx="701">
                        <c:v>-0.93450910462142645</c:v>
                      </c:pt>
                      <c:pt idx="702">
                        <c:v>-3.3825825306304154</c:v>
                      </c:pt>
                      <c:pt idx="703">
                        <c:v>11.088558064201663</c:v>
                      </c:pt>
                      <c:pt idx="704">
                        <c:v>-3.9862908475433869</c:v>
                      </c:pt>
                      <c:pt idx="705">
                        <c:v>-3.2307667689050419</c:v>
                      </c:pt>
                      <c:pt idx="706">
                        <c:v>-4.4836294187299188</c:v>
                      </c:pt>
                      <c:pt idx="707">
                        <c:v>-4.722690833613342</c:v>
                      </c:pt>
                      <c:pt idx="708">
                        <c:v>-5.1473341248966022</c:v>
                      </c:pt>
                      <c:pt idx="709">
                        <c:v>-6.6960536949446379</c:v>
                      </c:pt>
                      <c:pt idx="710">
                        <c:v>-5.4652688675830632</c:v>
                      </c:pt>
                      <c:pt idx="711">
                        <c:v>-4.4414707278539254</c:v>
                      </c:pt>
                      <c:pt idx="712">
                        <c:v>-5.3297886560533385</c:v>
                      </c:pt>
                      <c:pt idx="713">
                        <c:v>4.5181124697623005</c:v>
                      </c:pt>
                      <c:pt idx="714">
                        <c:v>3.1394331900557688</c:v>
                      </c:pt>
                      <c:pt idx="715">
                        <c:v>2.9339058883290505</c:v>
                      </c:pt>
                      <c:pt idx="716">
                        <c:v>0.47515235637368392</c:v>
                      </c:pt>
                      <c:pt idx="717">
                        <c:v>-7.588451893317071</c:v>
                      </c:pt>
                      <c:pt idx="718">
                        <c:v>-6.3000007966285949</c:v>
                      </c:pt>
                      <c:pt idx="719">
                        <c:v>10.654302148883446</c:v>
                      </c:pt>
                      <c:pt idx="720">
                        <c:v>-9.0309383592233985</c:v>
                      </c:pt>
                      <c:pt idx="721">
                        <c:v>-5.4317900290289174</c:v>
                      </c:pt>
                      <c:pt idx="722">
                        <c:v>1.8959411890867841</c:v>
                      </c:pt>
                      <c:pt idx="723">
                        <c:v>-2.549346048148621</c:v>
                      </c:pt>
                      <c:pt idx="724">
                        <c:v>-1.9352370679356738</c:v>
                      </c:pt>
                      <c:pt idx="725">
                        <c:v>-0.92117399677309209</c:v>
                      </c:pt>
                      <c:pt idx="726">
                        <c:v>-7.2737162903241739</c:v>
                      </c:pt>
                      <c:pt idx="727">
                        <c:v>-4.0359933731416078</c:v>
                      </c:pt>
                      <c:pt idx="728">
                        <c:v>2.4629043822143615</c:v>
                      </c:pt>
                      <c:pt idx="729">
                        <c:v>-4.1701945860684759</c:v>
                      </c:pt>
                      <c:pt idx="730">
                        <c:v>1.3636208925557014</c:v>
                      </c:pt>
                      <c:pt idx="731">
                        <c:v>-3.1049924210110049</c:v>
                      </c:pt>
                      <c:pt idx="732">
                        <c:v>-1.9511920982769198</c:v>
                      </c:pt>
                      <c:pt idx="733">
                        <c:v>-6.6218680838622817</c:v>
                      </c:pt>
                      <c:pt idx="734">
                        <c:v>2.6083841392557048</c:v>
                      </c:pt>
                      <c:pt idx="735">
                        <c:v>-9.1276095056186435</c:v>
                      </c:pt>
                      <c:pt idx="736">
                        <c:v>-6.9462105885419021</c:v>
                      </c:pt>
                      <c:pt idx="737">
                        <c:v>3.7779126306487001</c:v>
                      </c:pt>
                      <c:pt idx="738">
                        <c:v>9.0920921375922745</c:v>
                      </c:pt>
                      <c:pt idx="739">
                        <c:v>-11.281478376540363</c:v>
                      </c:pt>
                      <c:pt idx="740">
                        <c:v>-8.1265394280690657</c:v>
                      </c:pt>
                      <c:pt idx="741">
                        <c:v>-10.831259605898751</c:v>
                      </c:pt>
                      <c:pt idx="742">
                        <c:v>1.841841214789028</c:v>
                      </c:pt>
                      <c:pt idx="743">
                        <c:v>6.5020392117974808</c:v>
                      </c:pt>
                      <c:pt idx="744">
                        <c:v>3.4730526827150783</c:v>
                      </c:pt>
                      <c:pt idx="745">
                        <c:v>-12.504154584950228</c:v>
                      </c:pt>
                      <c:pt idx="746">
                        <c:v>0.86194418371390213</c:v>
                      </c:pt>
                      <c:pt idx="747">
                        <c:v>10.219060977217211</c:v>
                      </c:pt>
                      <c:pt idx="748">
                        <c:v>-3.7573502596834913</c:v>
                      </c:pt>
                      <c:pt idx="749">
                        <c:v>10.533825786246496</c:v>
                      </c:pt>
                      <c:pt idx="750">
                        <c:v>3.5786263559683107</c:v>
                      </c:pt>
                      <c:pt idx="751">
                        <c:v>-0.88530596492680047</c:v>
                      </c:pt>
                      <c:pt idx="752">
                        <c:v>-4.5866800789548421</c:v>
                      </c:pt>
                      <c:pt idx="753">
                        <c:v>-9.5343932155123809</c:v>
                      </c:pt>
                      <c:pt idx="754">
                        <c:v>7.7558016576545583</c:v>
                      </c:pt>
                      <c:pt idx="755">
                        <c:v>9.1458566321962707</c:v>
                      </c:pt>
                      <c:pt idx="756">
                        <c:v>6.1388798254419044</c:v>
                      </c:pt>
                      <c:pt idx="757">
                        <c:v>0.73816874083101425</c:v>
                      </c:pt>
                      <c:pt idx="758">
                        <c:v>-8.0823646367037298</c:v>
                      </c:pt>
                      <c:pt idx="759">
                        <c:v>3.1659326445498408</c:v>
                      </c:pt>
                      <c:pt idx="760">
                        <c:v>-5.5062831936186569</c:v>
                      </c:pt>
                      <c:pt idx="761">
                        <c:v>-0.87129350769193081</c:v>
                      </c:pt>
                      <c:pt idx="762">
                        <c:v>-1.5892791106978734</c:v>
                      </c:pt>
                      <c:pt idx="763">
                        <c:v>-2.849501758063127</c:v>
                      </c:pt>
                      <c:pt idx="764">
                        <c:v>4.9265863312357681</c:v>
                      </c:pt>
                      <c:pt idx="765">
                        <c:v>13.088518409870701</c:v>
                      </c:pt>
                      <c:pt idx="766">
                        <c:v>3.0556362042436263</c:v>
                      </c:pt>
                      <c:pt idx="767">
                        <c:v>6.3042751925033542</c:v>
                      </c:pt>
                      <c:pt idx="768">
                        <c:v>-2.8474835741915996</c:v>
                      </c:pt>
                      <c:pt idx="769">
                        <c:v>9.1249655382619608</c:v>
                      </c:pt>
                      <c:pt idx="770">
                        <c:v>7.7454264290268213</c:v>
                      </c:pt>
                      <c:pt idx="771">
                        <c:v>7.8416123282947581</c:v>
                      </c:pt>
                      <c:pt idx="772">
                        <c:v>-2.4316667328520083</c:v>
                      </c:pt>
                      <c:pt idx="773">
                        <c:v>-1.4638355299793488</c:v>
                      </c:pt>
                      <c:pt idx="774">
                        <c:v>-3.3043955624435171</c:v>
                      </c:pt>
                      <c:pt idx="775">
                        <c:v>-1.7095372527334405</c:v>
                      </c:pt>
                      <c:pt idx="776">
                        <c:v>-6.7988178003813857</c:v>
                      </c:pt>
                      <c:pt idx="777">
                        <c:v>-8.085686141870795</c:v>
                      </c:pt>
                      <c:pt idx="778">
                        <c:v>-5.3032173262332662</c:v>
                      </c:pt>
                      <c:pt idx="779">
                        <c:v>5.4803758765871038</c:v>
                      </c:pt>
                      <c:pt idx="780">
                        <c:v>8.4557005710801292</c:v>
                      </c:pt>
                      <c:pt idx="781">
                        <c:v>-8.6509858737336742</c:v>
                      </c:pt>
                      <c:pt idx="782">
                        <c:v>11.4403944371996</c:v>
                      </c:pt>
                    </c:numCache>
                  </c:numRef>
                </c:yVal>
                <c:smooth val="0"/>
              </c15:ser>
            </c15:filteredScatterSeries>
          </c:ext>
        </c:extLst>
      </c:scatterChart>
      <c:valAx>
        <c:axId val="-1448675808"/>
        <c:scaling>
          <c:orientation val="minMax"/>
          <c:min val="-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ysClr val="windowText" lastClr="000000">
                <a:lumMod val="25000"/>
                <a:lumOff val="75000"/>
              </a:sys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48674176"/>
        <c:crosses val="autoZero"/>
        <c:crossBetween val="midCat"/>
      </c:valAx>
      <c:valAx>
        <c:axId val="-1448674176"/>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48675808"/>
        <c:crosses val="autoZero"/>
        <c:crossBetween val="midCat"/>
        <c:majorUnit val="10"/>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s-EC"/>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PEEC - E</a:t>
            </a:r>
          </a:p>
        </c:rich>
      </c:tx>
      <c:layout>
        <c:manualLayout>
          <c:xMode val="edge"/>
          <c:yMode val="edge"/>
          <c:x val="6.8256780402449688E-2"/>
          <c:y val="5.092592592592592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6.6580927384076991E-2"/>
          <c:y val="5.1342592592592592E-2"/>
          <c:w val="0.87753018372703417"/>
          <c:h val="0.77239173228346469"/>
        </c:manualLayout>
      </c:layout>
      <c:scatterChart>
        <c:scatterStyle val="lineMarker"/>
        <c:varyColors val="0"/>
        <c:ser>
          <c:idx val="0"/>
          <c:order val="0"/>
          <c:tx>
            <c:strRef>
              <c:f>'C:\Users\DARIO\Desktop\Darío\Universidad\Tesis\Series temporales FES\Variacion estacional\[Variación_estacional_F.xlsx]PEECE'!$W$1</c:f>
              <c:strCache>
                <c:ptCount val="1"/>
                <c:pt idx="0">
                  <c:v>Coord</c:v>
                </c:pt>
              </c:strCache>
            </c:strRef>
          </c:tx>
          <c:spPr>
            <a:ln w="19050" cap="rnd">
              <a:noFill/>
              <a:round/>
            </a:ln>
            <a:effectLst/>
          </c:spPr>
          <c:marker>
            <c:symbol val="circle"/>
            <c:size val="5"/>
            <c:spPr>
              <a:solidFill>
                <a:schemeClr val="accent1"/>
              </a:solidFill>
              <a:ln w="9525">
                <a:solidFill>
                  <a:schemeClr val="accent1"/>
                </a:solidFill>
              </a:ln>
              <a:effectLst/>
            </c:spPr>
          </c:marker>
          <c:xVal>
            <c:numRef>
              <c:f>[1]PEECE!$V$2:$V$344</c:f>
              <c:numCache>
                <c:formatCode>General</c:formatCode>
                <c:ptCount val="343"/>
                <c:pt idx="0">
                  <c:v>1</c:v>
                </c:pt>
                <c:pt idx="1">
                  <c:v>2</c:v>
                </c:pt>
                <c:pt idx="2">
                  <c:v>3</c:v>
                </c:pt>
                <c:pt idx="3">
                  <c:v>4</c:v>
                </c:pt>
                <c:pt idx="4">
                  <c:v>5</c:v>
                </c:pt>
                <c:pt idx="5">
                  <c:v>6</c:v>
                </c:pt>
                <c:pt idx="6">
                  <c:v>7</c:v>
                </c:pt>
                <c:pt idx="7">
                  <c:v>8</c:v>
                </c:pt>
                <c:pt idx="8">
                  <c:v>9</c:v>
                </c:pt>
                <c:pt idx="9">
                  <c:v>11</c:v>
                </c:pt>
                <c:pt idx="10">
                  <c:v>12</c:v>
                </c:pt>
                <c:pt idx="11">
                  <c:v>13</c:v>
                </c:pt>
                <c:pt idx="12">
                  <c:v>15</c:v>
                </c:pt>
                <c:pt idx="13">
                  <c:v>19</c:v>
                </c:pt>
                <c:pt idx="14">
                  <c:v>20</c:v>
                </c:pt>
                <c:pt idx="15">
                  <c:v>72</c:v>
                </c:pt>
                <c:pt idx="16">
                  <c:v>73</c:v>
                </c:pt>
                <c:pt idx="17">
                  <c:v>74</c:v>
                </c:pt>
                <c:pt idx="18">
                  <c:v>75</c:v>
                </c:pt>
                <c:pt idx="19">
                  <c:v>76</c:v>
                </c:pt>
                <c:pt idx="20">
                  <c:v>77</c:v>
                </c:pt>
                <c:pt idx="21">
                  <c:v>78</c:v>
                </c:pt>
                <c:pt idx="22">
                  <c:v>79</c:v>
                </c:pt>
                <c:pt idx="23">
                  <c:v>80</c:v>
                </c:pt>
                <c:pt idx="24">
                  <c:v>81</c:v>
                </c:pt>
                <c:pt idx="25">
                  <c:v>82</c:v>
                </c:pt>
                <c:pt idx="26">
                  <c:v>83</c:v>
                </c:pt>
                <c:pt idx="27">
                  <c:v>84</c:v>
                </c:pt>
                <c:pt idx="28">
                  <c:v>85</c:v>
                </c:pt>
                <c:pt idx="29">
                  <c:v>86</c:v>
                </c:pt>
                <c:pt idx="30">
                  <c:v>87</c:v>
                </c:pt>
                <c:pt idx="31">
                  <c:v>88</c:v>
                </c:pt>
                <c:pt idx="32">
                  <c:v>89</c:v>
                </c:pt>
                <c:pt idx="33">
                  <c:v>90</c:v>
                </c:pt>
                <c:pt idx="34">
                  <c:v>91</c:v>
                </c:pt>
                <c:pt idx="35">
                  <c:v>92</c:v>
                </c:pt>
                <c:pt idx="36">
                  <c:v>93</c:v>
                </c:pt>
                <c:pt idx="37">
                  <c:v>94</c:v>
                </c:pt>
                <c:pt idx="38">
                  <c:v>95</c:v>
                </c:pt>
                <c:pt idx="39">
                  <c:v>96</c:v>
                </c:pt>
                <c:pt idx="40">
                  <c:v>97</c:v>
                </c:pt>
                <c:pt idx="41">
                  <c:v>98</c:v>
                </c:pt>
                <c:pt idx="42">
                  <c:v>99</c:v>
                </c:pt>
                <c:pt idx="43">
                  <c:v>100</c:v>
                </c:pt>
                <c:pt idx="44">
                  <c:v>101</c:v>
                </c:pt>
                <c:pt idx="45">
                  <c:v>102</c:v>
                </c:pt>
                <c:pt idx="46">
                  <c:v>103</c:v>
                </c:pt>
                <c:pt idx="47">
                  <c:v>104</c:v>
                </c:pt>
                <c:pt idx="48">
                  <c:v>105</c:v>
                </c:pt>
                <c:pt idx="49">
                  <c:v>106</c:v>
                </c:pt>
                <c:pt idx="50">
                  <c:v>107</c:v>
                </c:pt>
                <c:pt idx="51">
                  <c:v>108</c:v>
                </c:pt>
                <c:pt idx="52">
                  <c:v>109</c:v>
                </c:pt>
                <c:pt idx="53">
                  <c:v>110</c:v>
                </c:pt>
                <c:pt idx="54">
                  <c:v>111</c:v>
                </c:pt>
                <c:pt idx="55">
                  <c:v>112</c:v>
                </c:pt>
                <c:pt idx="56">
                  <c:v>113</c:v>
                </c:pt>
                <c:pt idx="57">
                  <c:v>114</c:v>
                </c:pt>
                <c:pt idx="58">
                  <c:v>115</c:v>
                </c:pt>
                <c:pt idx="59">
                  <c:v>116</c:v>
                </c:pt>
                <c:pt idx="60">
                  <c:v>117</c:v>
                </c:pt>
                <c:pt idx="61">
                  <c:v>118</c:v>
                </c:pt>
                <c:pt idx="62">
                  <c:v>119</c:v>
                </c:pt>
                <c:pt idx="63">
                  <c:v>120</c:v>
                </c:pt>
                <c:pt idx="64">
                  <c:v>121</c:v>
                </c:pt>
                <c:pt idx="65">
                  <c:v>122</c:v>
                </c:pt>
                <c:pt idx="66">
                  <c:v>123</c:v>
                </c:pt>
                <c:pt idx="67">
                  <c:v>124</c:v>
                </c:pt>
                <c:pt idx="68">
                  <c:v>125</c:v>
                </c:pt>
                <c:pt idx="69">
                  <c:v>126</c:v>
                </c:pt>
                <c:pt idx="70">
                  <c:v>127</c:v>
                </c:pt>
                <c:pt idx="71">
                  <c:v>128</c:v>
                </c:pt>
                <c:pt idx="72">
                  <c:v>129</c:v>
                </c:pt>
                <c:pt idx="73">
                  <c:v>130</c:v>
                </c:pt>
                <c:pt idx="74">
                  <c:v>131</c:v>
                </c:pt>
                <c:pt idx="75">
                  <c:v>132</c:v>
                </c:pt>
                <c:pt idx="76">
                  <c:v>133</c:v>
                </c:pt>
                <c:pt idx="77">
                  <c:v>134</c:v>
                </c:pt>
                <c:pt idx="78">
                  <c:v>135</c:v>
                </c:pt>
                <c:pt idx="79">
                  <c:v>136</c:v>
                </c:pt>
                <c:pt idx="80">
                  <c:v>137</c:v>
                </c:pt>
                <c:pt idx="81">
                  <c:v>138</c:v>
                </c:pt>
                <c:pt idx="82">
                  <c:v>139</c:v>
                </c:pt>
                <c:pt idx="83">
                  <c:v>140</c:v>
                </c:pt>
                <c:pt idx="84">
                  <c:v>141</c:v>
                </c:pt>
                <c:pt idx="85">
                  <c:v>142</c:v>
                </c:pt>
                <c:pt idx="86">
                  <c:v>143</c:v>
                </c:pt>
                <c:pt idx="87">
                  <c:v>144</c:v>
                </c:pt>
                <c:pt idx="88">
                  <c:v>145</c:v>
                </c:pt>
                <c:pt idx="89">
                  <c:v>146</c:v>
                </c:pt>
                <c:pt idx="90">
                  <c:v>147</c:v>
                </c:pt>
                <c:pt idx="91">
                  <c:v>148</c:v>
                </c:pt>
                <c:pt idx="92">
                  <c:v>149</c:v>
                </c:pt>
                <c:pt idx="93">
                  <c:v>150</c:v>
                </c:pt>
                <c:pt idx="94">
                  <c:v>151</c:v>
                </c:pt>
                <c:pt idx="95">
                  <c:v>152</c:v>
                </c:pt>
                <c:pt idx="96">
                  <c:v>153</c:v>
                </c:pt>
                <c:pt idx="97">
                  <c:v>154</c:v>
                </c:pt>
                <c:pt idx="98">
                  <c:v>155</c:v>
                </c:pt>
                <c:pt idx="99">
                  <c:v>156</c:v>
                </c:pt>
                <c:pt idx="100">
                  <c:v>157</c:v>
                </c:pt>
                <c:pt idx="101">
                  <c:v>158</c:v>
                </c:pt>
                <c:pt idx="102">
                  <c:v>159</c:v>
                </c:pt>
                <c:pt idx="103">
                  <c:v>160</c:v>
                </c:pt>
                <c:pt idx="104">
                  <c:v>161</c:v>
                </c:pt>
                <c:pt idx="105">
                  <c:v>162</c:v>
                </c:pt>
                <c:pt idx="106">
                  <c:v>163</c:v>
                </c:pt>
                <c:pt idx="107">
                  <c:v>164</c:v>
                </c:pt>
                <c:pt idx="108">
                  <c:v>165</c:v>
                </c:pt>
                <c:pt idx="109">
                  <c:v>166</c:v>
                </c:pt>
                <c:pt idx="110">
                  <c:v>167</c:v>
                </c:pt>
                <c:pt idx="111">
                  <c:v>168</c:v>
                </c:pt>
                <c:pt idx="112">
                  <c:v>169</c:v>
                </c:pt>
                <c:pt idx="113">
                  <c:v>170</c:v>
                </c:pt>
                <c:pt idx="114">
                  <c:v>171</c:v>
                </c:pt>
                <c:pt idx="115">
                  <c:v>172</c:v>
                </c:pt>
                <c:pt idx="116">
                  <c:v>173</c:v>
                </c:pt>
                <c:pt idx="117">
                  <c:v>174</c:v>
                </c:pt>
                <c:pt idx="118">
                  <c:v>175</c:v>
                </c:pt>
                <c:pt idx="119">
                  <c:v>176</c:v>
                </c:pt>
                <c:pt idx="120">
                  <c:v>177</c:v>
                </c:pt>
                <c:pt idx="121">
                  <c:v>178</c:v>
                </c:pt>
                <c:pt idx="122">
                  <c:v>179</c:v>
                </c:pt>
                <c:pt idx="123">
                  <c:v>180</c:v>
                </c:pt>
                <c:pt idx="124">
                  <c:v>181</c:v>
                </c:pt>
                <c:pt idx="125">
                  <c:v>182</c:v>
                </c:pt>
                <c:pt idx="126">
                  <c:v>183</c:v>
                </c:pt>
                <c:pt idx="127">
                  <c:v>184</c:v>
                </c:pt>
                <c:pt idx="128">
                  <c:v>185</c:v>
                </c:pt>
                <c:pt idx="129">
                  <c:v>186</c:v>
                </c:pt>
                <c:pt idx="130">
                  <c:v>187</c:v>
                </c:pt>
                <c:pt idx="131">
                  <c:v>188</c:v>
                </c:pt>
                <c:pt idx="132">
                  <c:v>189</c:v>
                </c:pt>
                <c:pt idx="133">
                  <c:v>190</c:v>
                </c:pt>
                <c:pt idx="134">
                  <c:v>191</c:v>
                </c:pt>
                <c:pt idx="135">
                  <c:v>192</c:v>
                </c:pt>
                <c:pt idx="136">
                  <c:v>193</c:v>
                </c:pt>
                <c:pt idx="137">
                  <c:v>194</c:v>
                </c:pt>
                <c:pt idx="138">
                  <c:v>195</c:v>
                </c:pt>
                <c:pt idx="139">
                  <c:v>197</c:v>
                </c:pt>
                <c:pt idx="140">
                  <c:v>198</c:v>
                </c:pt>
                <c:pt idx="141">
                  <c:v>199</c:v>
                </c:pt>
                <c:pt idx="142">
                  <c:v>200</c:v>
                </c:pt>
                <c:pt idx="143">
                  <c:v>201</c:v>
                </c:pt>
                <c:pt idx="144">
                  <c:v>202</c:v>
                </c:pt>
                <c:pt idx="145">
                  <c:v>203</c:v>
                </c:pt>
                <c:pt idx="146">
                  <c:v>204</c:v>
                </c:pt>
                <c:pt idx="147">
                  <c:v>207</c:v>
                </c:pt>
                <c:pt idx="148">
                  <c:v>208</c:v>
                </c:pt>
                <c:pt idx="149">
                  <c:v>210</c:v>
                </c:pt>
                <c:pt idx="150">
                  <c:v>211</c:v>
                </c:pt>
                <c:pt idx="151">
                  <c:v>212</c:v>
                </c:pt>
                <c:pt idx="152">
                  <c:v>213</c:v>
                </c:pt>
                <c:pt idx="153">
                  <c:v>214</c:v>
                </c:pt>
                <c:pt idx="154">
                  <c:v>215</c:v>
                </c:pt>
                <c:pt idx="155">
                  <c:v>216</c:v>
                </c:pt>
                <c:pt idx="156">
                  <c:v>217</c:v>
                </c:pt>
                <c:pt idx="157">
                  <c:v>218</c:v>
                </c:pt>
                <c:pt idx="158">
                  <c:v>219</c:v>
                </c:pt>
                <c:pt idx="159">
                  <c:v>220</c:v>
                </c:pt>
                <c:pt idx="160">
                  <c:v>221</c:v>
                </c:pt>
                <c:pt idx="161">
                  <c:v>222</c:v>
                </c:pt>
                <c:pt idx="162">
                  <c:v>223</c:v>
                </c:pt>
                <c:pt idx="163">
                  <c:v>224</c:v>
                </c:pt>
                <c:pt idx="164">
                  <c:v>225</c:v>
                </c:pt>
                <c:pt idx="165">
                  <c:v>226</c:v>
                </c:pt>
                <c:pt idx="166">
                  <c:v>227</c:v>
                </c:pt>
                <c:pt idx="167">
                  <c:v>228</c:v>
                </c:pt>
                <c:pt idx="168">
                  <c:v>229</c:v>
                </c:pt>
                <c:pt idx="169">
                  <c:v>230</c:v>
                </c:pt>
                <c:pt idx="170">
                  <c:v>231</c:v>
                </c:pt>
                <c:pt idx="171">
                  <c:v>232</c:v>
                </c:pt>
                <c:pt idx="172">
                  <c:v>234</c:v>
                </c:pt>
                <c:pt idx="173">
                  <c:v>235</c:v>
                </c:pt>
                <c:pt idx="174">
                  <c:v>236</c:v>
                </c:pt>
                <c:pt idx="175">
                  <c:v>237</c:v>
                </c:pt>
                <c:pt idx="176">
                  <c:v>238</c:v>
                </c:pt>
                <c:pt idx="177">
                  <c:v>239</c:v>
                </c:pt>
                <c:pt idx="178">
                  <c:v>240</c:v>
                </c:pt>
                <c:pt idx="179">
                  <c:v>241</c:v>
                </c:pt>
                <c:pt idx="180">
                  <c:v>242</c:v>
                </c:pt>
                <c:pt idx="181">
                  <c:v>243</c:v>
                </c:pt>
                <c:pt idx="182">
                  <c:v>244</c:v>
                </c:pt>
                <c:pt idx="183">
                  <c:v>245</c:v>
                </c:pt>
                <c:pt idx="184">
                  <c:v>246</c:v>
                </c:pt>
                <c:pt idx="185">
                  <c:v>247</c:v>
                </c:pt>
                <c:pt idx="186">
                  <c:v>248</c:v>
                </c:pt>
                <c:pt idx="187">
                  <c:v>249</c:v>
                </c:pt>
                <c:pt idx="188">
                  <c:v>250</c:v>
                </c:pt>
                <c:pt idx="189">
                  <c:v>251</c:v>
                </c:pt>
                <c:pt idx="190">
                  <c:v>252</c:v>
                </c:pt>
                <c:pt idx="191">
                  <c:v>253</c:v>
                </c:pt>
                <c:pt idx="192">
                  <c:v>254</c:v>
                </c:pt>
                <c:pt idx="193">
                  <c:v>255</c:v>
                </c:pt>
                <c:pt idx="194">
                  <c:v>256</c:v>
                </c:pt>
                <c:pt idx="195">
                  <c:v>257</c:v>
                </c:pt>
                <c:pt idx="196">
                  <c:v>258</c:v>
                </c:pt>
                <c:pt idx="197">
                  <c:v>259</c:v>
                </c:pt>
                <c:pt idx="198">
                  <c:v>260</c:v>
                </c:pt>
                <c:pt idx="199">
                  <c:v>261</c:v>
                </c:pt>
                <c:pt idx="200">
                  <c:v>262</c:v>
                </c:pt>
                <c:pt idx="201">
                  <c:v>263</c:v>
                </c:pt>
                <c:pt idx="202">
                  <c:v>264</c:v>
                </c:pt>
                <c:pt idx="203">
                  <c:v>265</c:v>
                </c:pt>
                <c:pt idx="204">
                  <c:v>266</c:v>
                </c:pt>
                <c:pt idx="205">
                  <c:v>267</c:v>
                </c:pt>
                <c:pt idx="206">
                  <c:v>268</c:v>
                </c:pt>
                <c:pt idx="207">
                  <c:v>269</c:v>
                </c:pt>
                <c:pt idx="208">
                  <c:v>270</c:v>
                </c:pt>
                <c:pt idx="209">
                  <c:v>271</c:v>
                </c:pt>
                <c:pt idx="210">
                  <c:v>272</c:v>
                </c:pt>
                <c:pt idx="211">
                  <c:v>273</c:v>
                </c:pt>
                <c:pt idx="212">
                  <c:v>274</c:v>
                </c:pt>
                <c:pt idx="213">
                  <c:v>275</c:v>
                </c:pt>
                <c:pt idx="214">
                  <c:v>276</c:v>
                </c:pt>
                <c:pt idx="215">
                  <c:v>278</c:v>
                </c:pt>
                <c:pt idx="216">
                  <c:v>279</c:v>
                </c:pt>
                <c:pt idx="217">
                  <c:v>294</c:v>
                </c:pt>
                <c:pt idx="218">
                  <c:v>295</c:v>
                </c:pt>
                <c:pt idx="219">
                  <c:v>296</c:v>
                </c:pt>
                <c:pt idx="220">
                  <c:v>297</c:v>
                </c:pt>
                <c:pt idx="221">
                  <c:v>298</c:v>
                </c:pt>
                <c:pt idx="222">
                  <c:v>299</c:v>
                </c:pt>
                <c:pt idx="223">
                  <c:v>300</c:v>
                </c:pt>
                <c:pt idx="224">
                  <c:v>301</c:v>
                </c:pt>
                <c:pt idx="225">
                  <c:v>302</c:v>
                </c:pt>
                <c:pt idx="226">
                  <c:v>303</c:v>
                </c:pt>
                <c:pt idx="227">
                  <c:v>304</c:v>
                </c:pt>
                <c:pt idx="228">
                  <c:v>305</c:v>
                </c:pt>
                <c:pt idx="229">
                  <c:v>306</c:v>
                </c:pt>
                <c:pt idx="230">
                  <c:v>307</c:v>
                </c:pt>
                <c:pt idx="231">
                  <c:v>308</c:v>
                </c:pt>
                <c:pt idx="232">
                  <c:v>309</c:v>
                </c:pt>
                <c:pt idx="233">
                  <c:v>320</c:v>
                </c:pt>
                <c:pt idx="234">
                  <c:v>350</c:v>
                </c:pt>
                <c:pt idx="235">
                  <c:v>351</c:v>
                </c:pt>
                <c:pt idx="236">
                  <c:v>352</c:v>
                </c:pt>
                <c:pt idx="237">
                  <c:v>353</c:v>
                </c:pt>
                <c:pt idx="238">
                  <c:v>354</c:v>
                </c:pt>
                <c:pt idx="239">
                  <c:v>355</c:v>
                </c:pt>
                <c:pt idx="240">
                  <c:v>356</c:v>
                </c:pt>
                <c:pt idx="241">
                  <c:v>357</c:v>
                </c:pt>
                <c:pt idx="242">
                  <c:v>358</c:v>
                </c:pt>
                <c:pt idx="243">
                  <c:v>359</c:v>
                </c:pt>
                <c:pt idx="244">
                  <c:v>360</c:v>
                </c:pt>
                <c:pt idx="245">
                  <c:v>361</c:v>
                </c:pt>
                <c:pt idx="246">
                  <c:v>363</c:v>
                </c:pt>
                <c:pt idx="247">
                  <c:v>364</c:v>
                </c:pt>
                <c:pt idx="248">
                  <c:v>365</c:v>
                </c:pt>
                <c:pt idx="249">
                  <c:v>366</c:v>
                </c:pt>
                <c:pt idx="250">
                  <c:v>367</c:v>
                </c:pt>
                <c:pt idx="251">
                  <c:v>368</c:v>
                </c:pt>
                <c:pt idx="252">
                  <c:v>369</c:v>
                </c:pt>
                <c:pt idx="253">
                  <c:v>370</c:v>
                </c:pt>
                <c:pt idx="254">
                  <c:v>371</c:v>
                </c:pt>
                <c:pt idx="255">
                  <c:v>372</c:v>
                </c:pt>
                <c:pt idx="256">
                  <c:v>373</c:v>
                </c:pt>
                <c:pt idx="257">
                  <c:v>374</c:v>
                </c:pt>
                <c:pt idx="258">
                  <c:v>376</c:v>
                </c:pt>
                <c:pt idx="259">
                  <c:v>377</c:v>
                </c:pt>
                <c:pt idx="260">
                  <c:v>378</c:v>
                </c:pt>
                <c:pt idx="261">
                  <c:v>379</c:v>
                </c:pt>
                <c:pt idx="262">
                  <c:v>380</c:v>
                </c:pt>
                <c:pt idx="263">
                  <c:v>381</c:v>
                </c:pt>
                <c:pt idx="264">
                  <c:v>382</c:v>
                </c:pt>
                <c:pt idx="265">
                  <c:v>383</c:v>
                </c:pt>
                <c:pt idx="266">
                  <c:v>384</c:v>
                </c:pt>
                <c:pt idx="267">
                  <c:v>386</c:v>
                </c:pt>
                <c:pt idx="268">
                  <c:v>387</c:v>
                </c:pt>
                <c:pt idx="269">
                  <c:v>388</c:v>
                </c:pt>
                <c:pt idx="270">
                  <c:v>389</c:v>
                </c:pt>
                <c:pt idx="271">
                  <c:v>390</c:v>
                </c:pt>
                <c:pt idx="272">
                  <c:v>391</c:v>
                </c:pt>
                <c:pt idx="273">
                  <c:v>392</c:v>
                </c:pt>
                <c:pt idx="274">
                  <c:v>393</c:v>
                </c:pt>
                <c:pt idx="275">
                  <c:v>394</c:v>
                </c:pt>
                <c:pt idx="276">
                  <c:v>395</c:v>
                </c:pt>
                <c:pt idx="277">
                  <c:v>396</c:v>
                </c:pt>
                <c:pt idx="278">
                  <c:v>397</c:v>
                </c:pt>
                <c:pt idx="279">
                  <c:v>398</c:v>
                </c:pt>
                <c:pt idx="280">
                  <c:v>399</c:v>
                </c:pt>
                <c:pt idx="281">
                  <c:v>400</c:v>
                </c:pt>
                <c:pt idx="282">
                  <c:v>401</c:v>
                </c:pt>
                <c:pt idx="283">
                  <c:v>402</c:v>
                </c:pt>
                <c:pt idx="284">
                  <c:v>403</c:v>
                </c:pt>
                <c:pt idx="285">
                  <c:v>404</c:v>
                </c:pt>
                <c:pt idx="286">
                  <c:v>405</c:v>
                </c:pt>
                <c:pt idx="287">
                  <c:v>406</c:v>
                </c:pt>
                <c:pt idx="288">
                  <c:v>408</c:v>
                </c:pt>
                <c:pt idx="289">
                  <c:v>409</c:v>
                </c:pt>
                <c:pt idx="290">
                  <c:v>410</c:v>
                </c:pt>
                <c:pt idx="291">
                  <c:v>411</c:v>
                </c:pt>
                <c:pt idx="292">
                  <c:v>412</c:v>
                </c:pt>
                <c:pt idx="293">
                  <c:v>413</c:v>
                </c:pt>
                <c:pt idx="294">
                  <c:v>414</c:v>
                </c:pt>
                <c:pt idx="295">
                  <c:v>415</c:v>
                </c:pt>
                <c:pt idx="296">
                  <c:v>416</c:v>
                </c:pt>
                <c:pt idx="297">
                  <c:v>417</c:v>
                </c:pt>
                <c:pt idx="298">
                  <c:v>418</c:v>
                </c:pt>
                <c:pt idx="299">
                  <c:v>421</c:v>
                </c:pt>
                <c:pt idx="300">
                  <c:v>422</c:v>
                </c:pt>
                <c:pt idx="301">
                  <c:v>425</c:v>
                </c:pt>
                <c:pt idx="302">
                  <c:v>426</c:v>
                </c:pt>
                <c:pt idx="303">
                  <c:v>427</c:v>
                </c:pt>
                <c:pt idx="304">
                  <c:v>428</c:v>
                </c:pt>
                <c:pt idx="305">
                  <c:v>431</c:v>
                </c:pt>
                <c:pt idx="306">
                  <c:v>432</c:v>
                </c:pt>
                <c:pt idx="307">
                  <c:v>433</c:v>
                </c:pt>
                <c:pt idx="308">
                  <c:v>434</c:v>
                </c:pt>
                <c:pt idx="309">
                  <c:v>435</c:v>
                </c:pt>
                <c:pt idx="310">
                  <c:v>436</c:v>
                </c:pt>
                <c:pt idx="311">
                  <c:v>437</c:v>
                </c:pt>
                <c:pt idx="312">
                  <c:v>438</c:v>
                </c:pt>
                <c:pt idx="313">
                  <c:v>439</c:v>
                </c:pt>
                <c:pt idx="314">
                  <c:v>440</c:v>
                </c:pt>
                <c:pt idx="315">
                  <c:v>441</c:v>
                </c:pt>
                <c:pt idx="316">
                  <c:v>442</c:v>
                </c:pt>
                <c:pt idx="317">
                  <c:v>443</c:v>
                </c:pt>
                <c:pt idx="318">
                  <c:v>444</c:v>
                </c:pt>
                <c:pt idx="319">
                  <c:v>447</c:v>
                </c:pt>
                <c:pt idx="320">
                  <c:v>448</c:v>
                </c:pt>
                <c:pt idx="321">
                  <c:v>450</c:v>
                </c:pt>
                <c:pt idx="322">
                  <c:v>451</c:v>
                </c:pt>
                <c:pt idx="323">
                  <c:v>452</c:v>
                </c:pt>
                <c:pt idx="324">
                  <c:v>453</c:v>
                </c:pt>
                <c:pt idx="325">
                  <c:v>454</c:v>
                </c:pt>
                <c:pt idx="326">
                  <c:v>455</c:v>
                </c:pt>
                <c:pt idx="327">
                  <c:v>456</c:v>
                </c:pt>
                <c:pt idx="328">
                  <c:v>457</c:v>
                </c:pt>
                <c:pt idx="329">
                  <c:v>458</c:v>
                </c:pt>
                <c:pt idx="330">
                  <c:v>459</c:v>
                </c:pt>
                <c:pt idx="331">
                  <c:v>460</c:v>
                </c:pt>
                <c:pt idx="332">
                  <c:v>461</c:v>
                </c:pt>
                <c:pt idx="333">
                  <c:v>462</c:v>
                </c:pt>
                <c:pt idx="334">
                  <c:v>463</c:v>
                </c:pt>
                <c:pt idx="335">
                  <c:v>464</c:v>
                </c:pt>
                <c:pt idx="336">
                  <c:v>465</c:v>
                </c:pt>
                <c:pt idx="337">
                  <c:v>466</c:v>
                </c:pt>
                <c:pt idx="338">
                  <c:v>467</c:v>
                </c:pt>
                <c:pt idx="339">
                  <c:v>468</c:v>
                </c:pt>
                <c:pt idx="340">
                  <c:v>469</c:v>
                </c:pt>
                <c:pt idx="341">
                  <c:v>470</c:v>
                </c:pt>
                <c:pt idx="342">
                  <c:v>471</c:v>
                </c:pt>
              </c:numCache>
            </c:numRef>
          </c:xVal>
          <c:yVal>
            <c:numRef>
              <c:f>[1]PEECE!$W$2:$W$344</c:f>
              <c:numCache>
                <c:formatCode>General</c:formatCode>
                <c:ptCount val="343"/>
                <c:pt idx="0">
                  <c:v>1.771535815</c:v>
                </c:pt>
                <c:pt idx="1">
                  <c:v>3.651270657</c:v>
                </c:pt>
                <c:pt idx="2">
                  <c:v>4.033759495</c:v>
                </c:pt>
                <c:pt idx="3">
                  <c:v>5.4936295460000002</c:v>
                </c:pt>
                <c:pt idx="4">
                  <c:v>1.6221537239999999</c:v>
                </c:pt>
                <c:pt idx="5">
                  <c:v>4.1954529320000002</c:v>
                </c:pt>
                <c:pt idx="6">
                  <c:v>3.0436762169999998</c:v>
                </c:pt>
                <c:pt idx="7">
                  <c:v>2.5662111109999999</c:v>
                </c:pt>
                <c:pt idx="8">
                  <c:v>0.62344374000000002</c:v>
                </c:pt>
                <c:pt idx="9">
                  <c:v>0.61455114499999997</c:v>
                </c:pt>
                <c:pt idx="10">
                  <c:v>2.7039896630000002</c:v>
                </c:pt>
                <c:pt idx="11">
                  <c:v>-5.8177553709999996</c:v>
                </c:pt>
                <c:pt idx="12">
                  <c:v>1.7923931850000001</c:v>
                </c:pt>
                <c:pt idx="13">
                  <c:v>0.236798445</c:v>
                </c:pt>
                <c:pt idx="14">
                  <c:v>0.20610693599999999</c:v>
                </c:pt>
                <c:pt idx="15">
                  <c:v>3.6939632150000001</c:v>
                </c:pt>
                <c:pt idx="16">
                  <c:v>5.2052760779999998</c:v>
                </c:pt>
                <c:pt idx="17">
                  <c:v>3.538933342</c:v>
                </c:pt>
                <c:pt idx="18">
                  <c:v>3.3991734789999999</c:v>
                </c:pt>
                <c:pt idx="19">
                  <c:v>11.94767495</c:v>
                </c:pt>
                <c:pt idx="20">
                  <c:v>5.9175628949999997</c:v>
                </c:pt>
                <c:pt idx="21">
                  <c:v>4.0124643889999998</c:v>
                </c:pt>
                <c:pt idx="22">
                  <c:v>7.7675510379999997</c:v>
                </c:pt>
                <c:pt idx="23">
                  <c:v>7.9415560489999999</c:v>
                </c:pt>
                <c:pt idx="24">
                  <c:v>6.9511728010000002</c:v>
                </c:pt>
                <c:pt idx="25">
                  <c:v>10.578216640000001</c:v>
                </c:pt>
                <c:pt idx="26">
                  <c:v>2.723279609</c:v>
                </c:pt>
                <c:pt idx="27">
                  <c:v>6.9632770419999996</c:v>
                </c:pt>
                <c:pt idx="28">
                  <c:v>8.8219776989999996</c:v>
                </c:pt>
                <c:pt idx="29">
                  <c:v>5.5966913629999997</c:v>
                </c:pt>
                <c:pt idx="30">
                  <c:v>3.2118968589999999</c:v>
                </c:pt>
                <c:pt idx="31">
                  <c:v>10.110739349999999</c:v>
                </c:pt>
                <c:pt idx="32">
                  <c:v>8.2250826040000007</c:v>
                </c:pt>
                <c:pt idx="33">
                  <c:v>6.4186396480000001</c:v>
                </c:pt>
                <c:pt idx="34">
                  <c:v>8.4781784099999999</c:v>
                </c:pt>
                <c:pt idx="35">
                  <c:v>9.0591839790000002</c:v>
                </c:pt>
                <c:pt idx="36">
                  <c:v>7.9319286250000003</c:v>
                </c:pt>
                <c:pt idx="37">
                  <c:v>5.9801878180000001</c:v>
                </c:pt>
                <c:pt idx="38">
                  <c:v>8.3092974070000007</c:v>
                </c:pt>
                <c:pt idx="39">
                  <c:v>3.710117844</c:v>
                </c:pt>
                <c:pt idx="40">
                  <c:v>9.7553144669999998</c:v>
                </c:pt>
                <c:pt idx="41">
                  <c:v>7.0033787070000004</c:v>
                </c:pt>
                <c:pt idx="42">
                  <c:v>7.1063629500000003</c:v>
                </c:pt>
                <c:pt idx="43">
                  <c:v>8.2097246950000002</c:v>
                </c:pt>
                <c:pt idx="44">
                  <c:v>3.725266397</c:v>
                </c:pt>
                <c:pt idx="45">
                  <c:v>6.5086282669999997</c:v>
                </c:pt>
                <c:pt idx="46">
                  <c:v>8.5326855639999994</c:v>
                </c:pt>
                <c:pt idx="47">
                  <c:v>11.374099989999999</c:v>
                </c:pt>
                <c:pt idx="48">
                  <c:v>8.5290650669999994</c:v>
                </c:pt>
                <c:pt idx="49">
                  <c:v>10.91325101</c:v>
                </c:pt>
                <c:pt idx="50">
                  <c:v>8.5036805229999999</c:v>
                </c:pt>
                <c:pt idx="51">
                  <c:v>7.5027452339999998</c:v>
                </c:pt>
                <c:pt idx="52">
                  <c:v>10.687159980000001</c:v>
                </c:pt>
                <c:pt idx="53">
                  <c:v>11.43046049</c:v>
                </c:pt>
                <c:pt idx="54">
                  <c:v>11.12335925</c:v>
                </c:pt>
                <c:pt idx="55">
                  <c:v>10.61524822</c:v>
                </c:pt>
                <c:pt idx="56">
                  <c:v>10.031579219999999</c:v>
                </c:pt>
                <c:pt idx="57">
                  <c:v>9.2919367089999998</c:v>
                </c:pt>
                <c:pt idx="58">
                  <c:v>9.6816655259999997</c:v>
                </c:pt>
                <c:pt idx="59">
                  <c:v>11.433166310000001</c:v>
                </c:pt>
                <c:pt idx="60">
                  <c:v>10.16305296</c:v>
                </c:pt>
                <c:pt idx="61">
                  <c:v>9.6595953639999994</c:v>
                </c:pt>
                <c:pt idx="62">
                  <c:v>12.506018879999999</c:v>
                </c:pt>
                <c:pt idx="63">
                  <c:v>9.1509939550000006</c:v>
                </c:pt>
                <c:pt idx="64">
                  <c:v>9.5760830089999995</c:v>
                </c:pt>
                <c:pt idx="65">
                  <c:v>10.67659428</c:v>
                </c:pt>
                <c:pt idx="66">
                  <c:v>8.6207993980000008</c:v>
                </c:pt>
                <c:pt idx="67">
                  <c:v>8.4244883979999994</c:v>
                </c:pt>
                <c:pt idx="68">
                  <c:v>10.35113973</c:v>
                </c:pt>
                <c:pt idx="69">
                  <c:v>11.84583958</c:v>
                </c:pt>
                <c:pt idx="70">
                  <c:v>9.9369249750000002</c:v>
                </c:pt>
                <c:pt idx="71">
                  <c:v>10.22441222</c:v>
                </c:pt>
                <c:pt idx="72">
                  <c:v>13.50655806</c:v>
                </c:pt>
                <c:pt idx="73">
                  <c:v>7.8515166509999998</c:v>
                </c:pt>
                <c:pt idx="74">
                  <c:v>8.8741683130000002</c:v>
                </c:pt>
                <c:pt idx="75">
                  <c:v>11.45276112</c:v>
                </c:pt>
                <c:pt idx="76">
                  <c:v>15.30069464</c:v>
                </c:pt>
                <c:pt idx="77">
                  <c:v>17.615824809999999</c:v>
                </c:pt>
                <c:pt idx="78">
                  <c:v>12.18717751</c:v>
                </c:pt>
                <c:pt idx="79">
                  <c:v>12.05845493</c:v>
                </c:pt>
                <c:pt idx="80">
                  <c:v>11.97166554</c:v>
                </c:pt>
                <c:pt idx="81">
                  <c:v>13.50958567</c:v>
                </c:pt>
                <c:pt idx="82">
                  <c:v>9.3741027910000003</c:v>
                </c:pt>
                <c:pt idx="83">
                  <c:v>11.310713440000001</c:v>
                </c:pt>
                <c:pt idx="84">
                  <c:v>10.24288355</c:v>
                </c:pt>
                <c:pt idx="85">
                  <c:v>12.668146780000001</c:v>
                </c:pt>
                <c:pt idx="86">
                  <c:v>16.813399199999999</c:v>
                </c:pt>
                <c:pt idx="87">
                  <c:v>12.53468846</c:v>
                </c:pt>
                <c:pt idx="88">
                  <c:v>16.145724130000001</c:v>
                </c:pt>
                <c:pt idx="89">
                  <c:v>7.1751072420000002</c:v>
                </c:pt>
                <c:pt idx="90">
                  <c:v>10.00779556</c:v>
                </c:pt>
                <c:pt idx="91">
                  <c:v>10.55829297</c:v>
                </c:pt>
                <c:pt idx="92">
                  <c:v>10.39246125</c:v>
                </c:pt>
                <c:pt idx="93">
                  <c:v>13.17818563</c:v>
                </c:pt>
                <c:pt idx="94">
                  <c:v>9.2670105510000003</c:v>
                </c:pt>
                <c:pt idx="95">
                  <c:v>8.8581317120000005</c:v>
                </c:pt>
                <c:pt idx="96">
                  <c:v>18.344968940000001</c:v>
                </c:pt>
                <c:pt idx="97">
                  <c:v>17.532870249999998</c:v>
                </c:pt>
                <c:pt idx="98">
                  <c:v>15.13670306</c:v>
                </c:pt>
                <c:pt idx="99">
                  <c:v>11.202768799999999</c:v>
                </c:pt>
                <c:pt idx="100">
                  <c:v>11.304720339999999</c:v>
                </c:pt>
                <c:pt idx="101">
                  <c:v>18.386416709999999</c:v>
                </c:pt>
                <c:pt idx="102">
                  <c:v>11.3739686</c:v>
                </c:pt>
                <c:pt idx="103">
                  <c:v>12.747438539999999</c:v>
                </c:pt>
                <c:pt idx="104">
                  <c:v>10.18230245</c:v>
                </c:pt>
                <c:pt idx="105">
                  <c:v>9.1688029009999994</c:v>
                </c:pt>
                <c:pt idx="106">
                  <c:v>10.90957957</c:v>
                </c:pt>
                <c:pt idx="107">
                  <c:v>8.5084994320000007</c:v>
                </c:pt>
                <c:pt idx="108">
                  <c:v>10.561049499999999</c:v>
                </c:pt>
                <c:pt idx="109">
                  <c:v>11.593604640000001</c:v>
                </c:pt>
                <c:pt idx="110">
                  <c:v>14.107306769999999</c:v>
                </c:pt>
                <c:pt idx="111">
                  <c:v>11.974258689999999</c:v>
                </c:pt>
                <c:pt idx="112">
                  <c:v>12.57967092</c:v>
                </c:pt>
                <c:pt idx="113">
                  <c:v>16.456419069999999</c:v>
                </c:pt>
                <c:pt idx="114">
                  <c:v>14.879743550000001</c:v>
                </c:pt>
                <c:pt idx="115">
                  <c:v>16.225718329999999</c:v>
                </c:pt>
                <c:pt idx="116">
                  <c:v>9.2250691299999996</c:v>
                </c:pt>
                <c:pt idx="117">
                  <c:v>18.993134770000001</c:v>
                </c:pt>
                <c:pt idx="118">
                  <c:v>13.23596485</c:v>
                </c:pt>
                <c:pt idx="119">
                  <c:v>12.12551788</c:v>
                </c:pt>
                <c:pt idx="120">
                  <c:v>10.846161260000001</c:v>
                </c:pt>
                <c:pt idx="121">
                  <c:v>16.613258569999999</c:v>
                </c:pt>
                <c:pt idx="122">
                  <c:v>15.6450177</c:v>
                </c:pt>
                <c:pt idx="123">
                  <c:v>10.699661730000001</c:v>
                </c:pt>
                <c:pt idx="124">
                  <c:v>12.282017189999999</c:v>
                </c:pt>
                <c:pt idx="125">
                  <c:v>12.749591860000001</c:v>
                </c:pt>
                <c:pt idx="126">
                  <c:v>9.5417842050000008</c:v>
                </c:pt>
                <c:pt idx="127">
                  <c:v>12.106325549999999</c:v>
                </c:pt>
                <c:pt idx="128">
                  <c:v>8.0409412319999998</c:v>
                </c:pt>
                <c:pt idx="129">
                  <c:v>11.66524547</c:v>
                </c:pt>
                <c:pt idx="130">
                  <c:v>4.9359864330000001</c:v>
                </c:pt>
                <c:pt idx="131">
                  <c:v>8.8202994649999997</c:v>
                </c:pt>
                <c:pt idx="132">
                  <c:v>14.646164990000001</c:v>
                </c:pt>
                <c:pt idx="133">
                  <c:v>19.213940109999999</c:v>
                </c:pt>
                <c:pt idx="134">
                  <c:v>11.388336900000001</c:v>
                </c:pt>
                <c:pt idx="135">
                  <c:v>11.407194240000001</c:v>
                </c:pt>
                <c:pt idx="136">
                  <c:v>12.84763077</c:v>
                </c:pt>
                <c:pt idx="137">
                  <c:v>5.1056309200000003</c:v>
                </c:pt>
                <c:pt idx="138">
                  <c:v>12.146944380000001</c:v>
                </c:pt>
                <c:pt idx="139">
                  <c:v>11.371928110000001</c:v>
                </c:pt>
                <c:pt idx="140">
                  <c:v>13.606383299999999</c:v>
                </c:pt>
                <c:pt idx="141">
                  <c:v>13.787169670000001</c:v>
                </c:pt>
                <c:pt idx="142">
                  <c:v>13.00963799</c:v>
                </c:pt>
                <c:pt idx="143">
                  <c:v>7.706789627</c:v>
                </c:pt>
                <c:pt idx="144">
                  <c:v>12.369018649999999</c:v>
                </c:pt>
                <c:pt idx="145">
                  <c:v>9.8825488230000005</c:v>
                </c:pt>
                <c:pt idx="146">
                  <c:v>12.6801955</c:v>
                </c:pt>
                <c:pt idx="147">
                  <c:v>8.6985492779999998</c:v>
                </c:pt>
                <c:pt idx="148">
                  <c:v>10.521540720000001</c:v>
                </c:pt>
                <c:pt idx="149">
                  <c:v>8.6064877919999994</c:v>
                </c:pt>
                <c:pt idx="150">
                  <c:v>8.5649624410000005</c:v>
                </c:pt>
                <c:pt idx="151">
                  <c:v>10.15038247</c:v>
                </c:pt>
                <c:pt idx="152">
                  <c:v>9.7349662620000004</c:v>
                </c:pt>
                <c:pt idx="153">
                  <c:v>12.247549640000001</c:v>
                </c:pt>
                <c:pt idx="154">
                  <c:v>12.60646876</c:v>
                </c:pt>
                <c:pt idx="155">
                  <c:v>12.244943129999999</c:v>
                </c:pt>
                <c:pt idx="156">
                  <c:v>9.6090728209999998</c:v>
                </c:pt>
                <c:pt idx="157">
                  <c:v>10.836764629999999</c:v>
                </c:pt>
                <c:pt idx="158">
                  <c:v>8.3985918809999998</c:v>
                </c:pt>
                <c:pt idx="159">
                  <c:v>12.91163931</c:v>
                </c:pt>
                <c:pt idx="160">
                  <c:v>16.09669268</c:v>
                </c:pt>
                <c:pt idx="161">
                  <c:v>16.699666919999999</c:v>
                </c:pt>
                <c:pt idx="162">
                  <c:v>10.728594319999999</c:v>
                </c:pt>
                <c:pt idx="163">
                  <c:v>15.61251843</c:v>
                </c:pt>
                <c:pt idx="164">
                  <c:v>8.6090268900000009</c:v>
                </c:pt>
                <c:pt idx="165">
                  <c:v>14.49882152</c:v>
                </c:pt>
                <c:pt idx="166">
                  <c:v>10.89709964</c:v>
                </c:pt>
                <c:pt idx="167">
                  <c:v>10.34561014</c:v>
                </c:pt>
                <c:pt idx="168">
                  <c:v>13.62960397</c:v>
                </c:pt>
                <c:pt idx="169">
                  <c:v>16.041968099999998</c:v>
                </c:pt>
                <c:pt idx="170">
                  <c:v>13.045505240000001</c:v>
                </c:pt>
                <c:pt idx="171">
                  <c:v>16.87110581</c:v>
                </c:pt>
                <c:pt idx="172">
                  <c:v>24.31452668</c:v>
                </c:pt>
                <c:pt idx="173">
                  <c:v>15.52755559</c:v>
                </c:pt>
                <c:pt idx="174">
                  <c:v>14.670882110000001</c:v>
                </c:pt>
                <c:pt idx="175">
                  <c:v>14.354344080000001</c:v>
                </c:pt>
                <c:pt idx="176">
                  <c:v>9.2273672720000004</c:v>
                </c:pt>
                <c:pt idx="177">
                  <c:v>6.0407909750000002</c:v>
                </c:pt>
                <c:pt idx="178">
                  <c:v>16.252298740000001</c:v>
                </c:pt>
                <c:pt idx="179">
                  <c:v>11.51495158</c:v>
                </c:pt>
                <c:pt idx="180">
                  <c:v>15.685414209999999</c:v>
                </c:pt>
                <c:pt idx="181">
                  <c:v>12.657535729999999</c:v>
                </c:pt>
                <c:pt idx="182">
                  <c:v>11.322145369999999</c:v>
                </c:pt>
                <c:pt idx="183">
                  <c:v>12.71161665</c:v>
                </c:pt>
                <c:pt idx="184">
                  <c:v>10.754408140000001</c:v>
                </c:pt>
                <c:pt idx="185">
                  <c:v>8.8942031840000002</c:v>
                </c:pt>
                <c:pt idx="186">
                  <c:v>9.0608819500000006</c:v>
                </c:pt>
                <c:pt idx="187">
                  <c:v>8.8760567580000007</c:v>
                </c:pt>
                <c:pt idx="188">
                  <c:v>11.34520762</c:v>
                </c:pt>
                <c:pt idx="189">
                  <c:v>13.26322418</c:v>
                </c:pt>
                <c:pt idx="190">
                  <c:v>10.83401843</c:v>
                </c:pt>
                <c:pt idx="191">
                  <c:v>10.80317161</c:v>
                </c:pt>
                <c:pt idx="192">
                  <c:v>8.0480126989999992</c:v>
                </c:pt>
                <c:pt idx="193">
                  <c:v>9.2192984209999995</c:v>
                </c:pt>
                <c:pt idx="194">
                  <c:v>12.159331440000001</c:v>
                </c:pt>
                <c:pt idx="195">
                  <c:v>11.56735426</c:v>
                </c:pt>
                <c:pt idx="196">
                  <c:v>10.53844834</c:v>
                </c:pt>
                <c:pt idx="197">
                  <c:v>6.8226241630000004</c:v>
                </c:pt>
                <c:pt idx="198">
                  <c:v>13.875962360000001</c:v>
                </c:pt>
                <c:pt idx="199">
                  <c:v>12.95429661</c:v>
                </c:pt>
                <c:pt idx="200">
                  <c:v>12.754772790000001</c:v>
                </c:pt>
                <c:pt idx="201">
                  <c:v>8.5843235189999998</c:v>
                </c:pt>
                <c:pt idx="202">
                  <c:v>10.869228870000001</c:v>
                </c:pt>
                <c:pt idx="203">
                  <c:v>9.216606037</c:v>
                </c:pt>
                <c:pt idx="204">
                  <c:v>12.21608292</c:v>
                </c:pt>
                <c:pt idx="205">
                  <c:v>9.9920114210000008</c:v>
                </c:pt>
                <c:pt idx="206">
                  <c:v>12.329461179999999</c:v>
                </c:pt>
                <c:pt idx="207">
                  <c:v>10.55454396</c:v>
                </c:pt>
                <c:pt idx="208">
                  <c:v>10.18365369</c:v>
                </c:pt>
                <c:pt idx="209">
                  <c:v>12.451176269999999</c:v>
                </c:pt>
                <c:pt idx="210">
                  <c:v>13.190020029999999</c:v>
                </c:pt>
                <c:pt idx="211">
                  <c:v>9.539585464</c:v>
                </c:pt>
                <c:pt idx="212">
                  <c:v>9.7808974899999992</c:v>
                </c:pt>
                <c:pt idx="213">
                  <c:v>10.39853007</c:v>
                </c:pt>
                <c:pt idx="214">
                  <c:v>10.97545466</c:v>
                </c:pt>
                <c:pt idx="215">
                  <c:v>9.2747340769999997</c:v>
                </c:pt>
                <c:pt idx="216">
                  <c:v>13.21383048</c:v>
                </c:pt>
                <c:pt idx="217">
                  <c:v>10.67785147</c:v>
                </c:pt>
                <c:pt idx="218">
                  <c:v>10.50270403</c:v>
                </c:pt>
                <c:pt idx="219">
                  <c:v>11.840491930000001</c:v>
                </c:pt>
                <c:pt idx="220">
                  <c:v>16.230582600000002</c:v>
                </c:pt>
                <c:pt idx="221">
                  <c:v>16.88702112</c:v>
                </c:pt>
                <c:pt idx="222">
                  <c:v>20.570737390000001</c:v>
                </c:pt>
                <c:pt idx="223">
                  <c:v>9.0188144950000009</c:v>
                </c:pt>
                <c:pt idx="224">
                  <c:v>10.807955189999999</c:v>
                </c:pt>
                <c:pt idx="225">
                  <c:v>13.19990177</c:v>
                </c:pt>
                <c:pt idx="226">
                  <c:v>13.25644445</c:v>
                </c:pt>
                <c:pt idx="227">
                  <c:v>14.036690569999999</c:v>
                </c:pt>
                <c:pt idx="228">
                  <c:v>14.418143430000001</c:v>
                </c:pt>
                <c:pt idx="229">
                  <c:v>15.03492834</c:v>
                </c:pt>
                <c:pt idx="230">
                  <c:v>14.984859220000001</c:v>
                </c:pt>
                <c:pt idx="231">
                  <c:v>15.198689290000001</c:v>
                </c:pt>
                <c:pt idx="232">
                  <c:v>13.26875579</c:v>
                </c:pt>
                <c:pt idx="233">
                  <c:v>12.93980717</c:v>
                </c:pt>
                <c:pt idx="234">
                  <c:v>6.4841120349999999</c:v>
                </c:pt>
                <c:pt idx="235">
                  <c:v>14.8915934</c:v>
                </c:pt>
                <c:pt idx="236">
                  <c:v>19.103141560000001</c:v>
                </c:pt>
                <c:pt idx="237">
                  <c:v>13.59990354</c:v>
                </c:pt>
                <c:pt idx="238">
                  <c:v>16.89647669</c:v>
                </c:pt>
                <c:pt idx="239">
                  <c:v>17.783873839999998</c:v>
                </c:pt>
                <c:pt idx="240">
                  <c:v>20.18147317</c:v>
                </c:pt>
                <c:pt idx="241">
                  <c:v>16.82409629</c:v>
                </c:pt>
                <c:pt idx="242">
                  <c:v>14.571419349999999</c:v>
                </c:pt>
                <c:pt idx="243">
                  <c:v>16.24311634</c:v>
                </c:pt>
                <c:pt idx="244">
                  <c:v>15.09719117</c:v>
                </c:pt>
                <c:pt idx="245">
                  <c:v>17.388628860000001</c:v>
                </c:pt>
                <c:pt idx="246">
                  <c:v>18.35233534</c:v>
                </c:pt>
                <c:pt idx="247">
                  <c:v>8.3608526600000008</c:v>
                </c:pt>
                <c:pt idx="248">
                  <c:v>10.50491963</c:v>
                </c:pt>
                <c:pt idx="249">
                  <c:v>11.49626834</c:v>
                </c:pt>
                <c:pt idx="250">
                  <c:v>14.952499639999999</c:v>
                </c:pt>
                <c:pt idx="251">
                  <c:v>19.77051153</c:v>
                </c:pt>
                <c:pt idx="252">
                  <c:v>7.6707804370000003</c:v>
                </c:pt>
                <c:pt idx="253">
                  <c:v>19.848281830000001</c:v>
                </c:pt>
                <c:pt idx="254">
                  <c:v>18.633403250000001</c:v>
                </c:pt>
                <c:pt idx="255">
                  <c:v>14.634130089999999</c:v>
                </c:pt>
                <c:pt idx="256">
                  <c:v>10.166464489999999</c:v>
                </c:pt>
                <c:pt idx="257">
                  <c:v>14.84735175</c:v>
                </c:pt>
                <c:pt idx="258">
                  <c:v>20.860553070000002</c:v>
                </c:pt>
                <c:pt idx="259">
                  <c:v>20.78670013</c:v>
                </c:pt>
                <c:pt idx="260">
                  <c:v>17.83583879</c:v>
                </c:pt>
                <c:pt idx="261">
                  <c:v>19.35872281</c:v>
                </c:pt>
                <c:pt idx="262">
                  <c:v>16.542792160000001</c:v>
                </c:pt>
                <c:pt idx="263">
                  <c:v>18.206216619999999</c:v>
                </c:pt>
                <c:pt idx="264">
                  <c:v>7.6678522930000002</c:v>
                </c:pt>
                <c:pt idx="265">
                  <c:v>12.90520304</c:v>
                </c:pt>
                <c:pt idx="266">
                  <c:v>24.291206540000001</c:v>
                </c:pt>
                <c:pt idx="267">
                  <c:v>19.71244763</c:v>
                </c:pt>
                <c:pt idx="268">
                  <c:v>16.169735379999999</c:v>
                </c:pt>
                <c:pt idx="269">
                  <c:v>16.91368756</c:v>
                </c:pt>
                <c:pt idx="270">
                  <c:v>18.039731140000001</c:v>
                </c:pt>
                <c:pt idx="271">
                  <c:v>17.300705270000002</c:v>
                </c:pt>
                <c:pt idx="272">
                  <c:v>18.55232578</c:v>
                </c:pt>
                <c:pt idx="273">
                  <c:v>25.805407160000001</c:v>
                </c:pt>
                <c:pt idx="274">
                  <c:v>16.689935129999999</c:v>
                </c:pt>
                <c:pt idx="275">
                  <c:v>18.254588949999999</c:v>
                </c:pt>
                <c:pt idx="276">
                  <c:v>27.497491109999999</c:v>
                </c:pt>
                <c:pt idx="277">
                  <c:v>25.183114159999999</c:v>
                </c:pt>
                <c:pt idx="278">
                  <c:v>25.649315699999999</c:v>
                </c:pt>
                <c:pt idx="279">
                  <c:v>13.83598385</c:v>
                </c:pt>
                <c:pt idx="280">
                  <c:v>14.636701329999999</c:v>
                </c:pt>
                <c:pt idx="281">
                  <c:v>27.577323790000001</c:v>
                </c:pt>
                <c:pt idx="282">
                  <c:v>27.56818161</c:v>
                </c:pt>
                <c:pt idx="283">
                  <c:v>15.481176079999999</c:v>
                </c:pt>
                <c:pt idx="284">
                  <c:v>13.50464073</c:v>
                </c:pt>
                <c:pt idx="285">
                  <c:v>18.7035394</c:v>
                </c:pt>
                <c:pt idx="286">
                  <c:v>17.524294319999999</c:v>
                </c:pt>
                <c:pt idx="287">
                  <c:v>16.85138761</c:v>
                </c:pt>
                <c:pt idx="288">
                  <c:v>17.591914899999999</c:v>
                </c:pt>
                <c:pt idx="289">
                  <c:v>19.726607359999999</c:v>
                </c:pt>
                <c:pt idx="290">
                  <c:v>18.9666453</c:v>
                </c:pt>
                <c:pt idx="291">
                  <c:v>29.672391300000001</c:v>
                </c:pt>
                <c:pt idx="292">
                  <c:v>19.952856409999999</c:v>
                </c:pt>
                <c:pt idx="293">
                  <c:v>23.928624450000001</c:v>
                </c:pt>
                <c:pt idx="294">
                  <c:v>26.535403850000002</c:v>
                </c:pt>
                <c:pt idx="295">
                  <c:v>20.371822989999998</c:v>
                </c:pt>
                <c:pt idx="296">
                  <c:v>19.06388772</c:v>
                </c:pt>
                <c:pt idx="297">
                  <c:v>29.987038869999999</c:v>
                </c:pt>
                <c:pt idx="298">
                  <c:v>22.11819169</c:v>
                </c:pt>
                <c:pt idx="299">
                  <c:v>21.920970969999999</c:v>
                </c:pt>
                <c:pt idx="300">
                  <c:v>21.429299090000001</c:v>
                </c:pt>
                <c:pt idx="301">
                  <c:v>19.055560979999999</c:v>
                </c:pt>
                <c:pt idx="302">
                  <c:v>27.369725760000001</c:v>
                </c:pt>
                <c:pt idx="303">
                  <c:v>26.799914879999999</c:v>
                </c:pt>
                <c:pt idx="304">
                  <c:v>22.652815879999999</c:v>
                </c:pt>
                <c:pt idx="305">
                  <c:v>24.698913050000002</c:v>
                </c:pt>
                <c:pt idx="306">
                  <c:v>32.025451099999998</c:v>
                </c:pt>
                <c:pt idx="307">
                  <c:v>28.423892670000001</c:v>
                </c:pt>
                <c:pt idx="308">
                  <c:v>23.47741113</c:v>
                </c:pt>
                <c:pt idx="309">
                  <c:v>23.424718559999999</c:v>
                </c:pt>
                <c:pt idx="310">
                  <c:v>25.179346750000001</c:v>
                </c:pt>
                <c:pt idx="311">
                  <c:v>23.25119896</c:v>
                </c:pt>
                <c:pt idx="312">
                  <c:v>17.04965632</c:v>
                </c:pt>
                <c:pt idx="313">
                  <c:v>18.441267490000001</c:v>
                </c:pt>
                <c:pt idx="314">
                  <c:v>21.2472861</c:v>
                </c:pt>
                <c:pt idx="315">
                  <c:v>20.66977189</c:v>
                </c:pt>
                <c:pt idx="316">
                  <c:v>15.389259640000001</c:v>
                </c:pt>
                <c:pt idx="317">
                  <c:v>23.338079359999998</c:v>
                </c:pt>
                <c:pt idx="318">
                  <c:v>19.544951269999999</c:v>
                </c:pt>
                <c:pt idx="319">
                  <c:v>21.31508715</c:v>
                </c:pt>
                <c:pt idx="320">
                  <c:v>20.85538867</c:v>
                </c:pt>
                <c:pt idx="321">
                  <c:v>30.477308799999999</c:v>
                </c:pt>
                <c:pt idx="322">
                  <c:v>23.19932502</c:v>
                </c:pt>
                <c:pt idx="323">
                  <c:v>21.984097779999999</c:v>
                </c:pt>
                <c:pt idx="324">
                  <c:v>18.53746688</c:v>
                </c:pt>
                <c:pt idx="325">
                  <c:v>27.581045620000001</c:v>
                </c:pt>
                <c:pt idx="326">
                  <c:v>24.184503580000001</c:v>
                </c:pt>
                <c:pt idx="327">
                  <c:v>20.93209225</c:v>
                </c:pt>
                <c:pt idx="328">
                  <c:v>24.255709790000001</c:v>
                </c:pt>
                <c:pt idx="329">
                  <c:v>21.512565129999999</c:v>
                </c:pt>
                <c:pt idx="330">
                  <c:v>31.533956190000001</c:v>
                </c:pt>
                <c:pt idx="331">
                  <c:v>31.485809360000001</c:v>
                </c:pt>
                <c:pt idx="332">
                  <c:v>26.91541741</c:v>
                </c:pt>
                <c:pt idx="333">
                  <c:v>22.952419330000001</c:v>
                </c:pt>
                <c:pt idx="334">
                  <c:v>23.712944140000001</c:v>
                </c:pt>
                <c:pt idx="335">
                  <c:v>24.55330163</c:v>
                </c:pt>
                <c:pt idx="336">
                  <c:v>27.166429399999998</c:v>
                </c:pt>
                <c:pt idx="337">
                  <c:v>24.16179309</c:v>
                </c:pt>
                <c:pt idx="338">
                  <c:v>22.043051420000001</c:v>
                </c:pt>
                <c:pt idx="339">
                  <c:v>26.536852469999999</c:v>
                </c:pt>
                <c:pt idx="340">
                  <c:v>33.44909492</c:v>
                </c:pt>
                <c:pt idx="341">
                  <c:v>30.902910219999999</c:v>
                </c:pt>
                <c:pt idx="342">
                  <c:v>32.669514130000003</c:v>
                </c:pt>
              </c:numCache>
            </c:numRef>
          </c:yVal>
          <c:smooth val="0"/>
        </c:ser>
        <c:dLbls>
          <c:showLegendKey val="0"/>
          <c:showVal val="0"/>
          <c:showCatName val="0"/>
          <c:showSerName val="0"/>
          <c:showPercent val="0"/>
          <c:showBubbleSize val="0"/>
        </c:dLbls>
        <c:axId val="-830025184"/>
        <c:axId val="-830040416"/>
        <c:extLst>
          <c:ext xmlns:c15="http://schemas.microsoft.com/office/drawing/2012/chart" uri="{02D57815-91ED-43cb-92C2-25804820EDAC}">
            <c15:filteredScatterSeries>
              <c15:ser>
                <c:idx val="1"/>
                <c:order val="1"/>
                <c:tx>
                  <c:strRef>
                    <c:extLst>
                      <c:ext uri="{02D57815-91ED-43cb-92C2-25804820EDAC}">
                        <c15:formulaRef>
                          <c15:sqref>'C:\Users\DARIO\Desktop\Darío\Universidad\Tesis\Series temporales FES\Variacion estacional\[Variación_estacional_F.xlsx]PEECE'!$X$1</c15:sqref>
                        </c15:formulaRef>
                      </c:ext>
                    </c:extLst>
                    <c:strCache>
                      <c:ptCount val="1"/>
                      <c:pt idx="0">
                        <c:v>Tend</c:v>
                      </c:pt>
                    </c:strCache>
                  </c:strRef>
                </c:tx>
                <c:spPr>
                  <a:ln w="19050" cap="rnd">
                    <a:no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[1]PEECE!$V$2:$V$344</c15:sqref>
                        </c15:formulaRef>
                      </c:ext>
                    </c:extLst>
                    <c:numCache>
                      <c:formatCode>General</c:formatCode>
                      <c:ptCount val="343"/>
                      <c:pt idx="0">
                        <c:v>1</c:v>
                      </c:pt>
                      <c:pt idx="1">
                        <c:v>2</c:v>
                      </c:pt>
                      <c:pt idx="2">
                        <c:v>3</c:v>
                      </c:pt>
                      <c:pt idx="3">
                        <c:v>4</c:v>
                      </c:pt>
                      <c:pt idx="4">
                        <c:v>5</c:v>
                      </c:pt>
                      <c:pt idx="5">
                        <c:v>6</c:v>
                      </c:pt>
                      <c:pt idx="6">
                        <c:v>7</c:v>
                      </c:pt>
                      <c:pt idx="7">
                        <c:v>8</c:v>
                      </c:pt>
                      <c:pt idx="8">
                        <c:v>9</c:v>
                      </c:pt>
                      <c:pt idx="9">
                        <c:v>11</c:v>
                      </c:pt>
                      <c:pt idx="10">
                        <c:v>12</c:v>
                      </c:pt>
                      <c:pt idx="11">
                        <c:v>13</c:v>
                      </c:pt>
                      <c:pt idx="12">
                        <c:v>15</c:v>
                      </c:pt>
                      <c:pt idx="13">
                        <c:v>19</c:v>
                      </c:pt>
                      <c:pt idx="14">
                        <c:v>20</c:v>
                      </c:pt>
                      <c:pt idx="15">
                        <c:v>72</c:v>
                      </c:pt>
                      <c:pt idx="16">
                        <c:v>73</c:v>
                      </c:pt>
                      <c:pt idx="17">
                        <c:v>74</c:v>
                      </c:pt>
                      <c:pt idx="18">
                        <c:v>75</c:v>
                      </c:pt>
                      <c:pt idx="19">
                        <c:v>76</c:v>
                      </c:pt>
                      <c:pt idx="20">
                        <c:v>77</c:v>
                      </c:pt>
                      <c:pt idx="21">
                        <c:v>78</c:v>
                      </c:pt>
                      <c:pt idx="22">
                        <c:v>79</c:v>
                      </c:pt>
                      <c:pt idx="23">
                        <c:v>80</c:v>
                      </c:pt>
                      <c:pt idx="24">
                        <c:v>81</c:v>
                      </c:pt>
                      <c:pt idx="25">
                        <c:v>82</c:v>
                      </c:pt>
                      <c:pt idx="26">
                        <c:v>83</c:v>
                      </c:pt>
                      <c:pt idx="27">
                        <c:v>84</c:v>
                      </c:pt>
                      <c:pt idx="28">
                        <c:v>85</c:v>
                      </c:pt>
                      <c:pt idx="29">
                        <c:v>86</c:v>
                      </c:pt>
                      <c:pt idx="30">
                        <c:v>87</c:v>
                      </c:pt>
                      <c:pt idx="31">
                        <c:v>88</c:v>
                      </c:pt>
                      <c:pt idx="32">
                        <c:v>89</c:v>
                      </c:pt>
                      <c:pt idx="33">
                        <c:v>90</c:v>
                      </c:pt>
                      <c:pt idx="34">
                        <c:v>91</c:v>
                      </c:pt>
                      <c:pt idx="35">
                        <c:v>92</c:v>
                      </c:pt>
                      <c:pt idx="36">
                        <c:v>93</c:v>
                      </c:pt>
                      <c:pt idx="37">
                        <c:v>94</c:v>
                      </c:pt>
                      <c:pt idx="38">
                        <c:v>95</c:v>
                      </c:pt>
                      <c:pt idx="39">
                        <c:v>96</c:v>
                      </c:pt>
                      <c:pt idx="40">
                        <c:v>97</c:v>
                      </c:pt>
                      <c:pt idx="41">
                        <c:v>98</c:v>
                      </c:pt>
                      <c:pt idx="42">
                        <c:v>99</c:v>
                      </c:pt>
                      <c:pt idx="43">
                        <c:v>100</c:v>
                      </c:pt>
                      <c:pt idx="44">
                        <c:v>101</c:v>
                      </c:pt>
                      <c:pt idx="45">
                        <c:v>102</c:v>
                      </c:pt>
                      <c:pt idx="46">
                        <c:v>103</c:v>
                      </c:pt>
                      <c:pt idx="47">
                        <c:v>104</c:v>
                      </c:pt>
                      <c:pt idx="48">
                        <c:v>105</c:v>
                      </c:pt>
                      <c:pt idx="49">
                        <c:v>106</c:v>
                      </c:pt>
                      <c:pt idx="50">
                        <c:v>107</c:v>
                      </c:pt>
                      <c:pt idx="51">
                        <c:v>108</c:v>
                      </c:pt>
                      <c:pt idx="52">
                        <c:v>109</c:v>
                      </c:pt>
                      <c:pt idx="53">
                        <c:v>110</c:v>
                      </c:pt>
                      <c:pt idx="54">
                        <c:v>111</c:v>
                      </c:pt>
                      <c:pt idx="55">
                        <c:v>112</c:v>
                      </c:pt>
                      <c:pt idx="56">
                        <c:v>113</c:v>
                      </c:pt>
                      <c:pt idx="57">
                        <c:v>114</c:v>
                      </c:pt>
                      <c:pt idx="58">
                        <c:v>115</c:v>
                      </c:pt>
                      <c:pt idx="59">
                        <c:v>116</c:v>
                      </c:pt>
                      <c:pt idx="60">
                        <c:v>117</c:v>
                      </c:pt>
                      <c:pt idx="61">
                        <c:v>118</c:v>
                      </c:pt>
                      <c:pt idx="62">
                        <c:v>119</c:v>
                      </c:pt>
                      <c:pt idx="63">
                        <c:v>120</c:v>
                      </c:pt>
                      <c:pt idx="64">
                        <c:v>121</c:v>
                      </c:pt>
                      <c:pt idx="65">
                        <c:v>122</c:v>
                      </c:pt>
                      <c:pt idx="66">
                        <c:v>123</c:v>
                      </c:pt>
                      <c:pt idx="67">
                        <c:v>124</c:v>
                      </c:pt>
                      <c:pt idx="68">
                        <c:v>125</c:v>
                      </c:pt>
                      <c:pt idx="69">
                        <c:v>126</c:v>
                      </c:pt>
                      <c:pt idx="70">
                        <c:v>127</c:v>
                      </c:pt>
                      <c:pt idx="71">
                        <c:v>128</c:v>
                      </c:pt>
                      <c:pt idx="72">
                        <c:v>129</c:v>
                      </c:pt>
                      <c:pt idx="73">
                        <c:v>130</c:v>
                      </c:pt>
                      <c:pt idx="74">
                        <c:v>131</c:v>
                      </c:pt>
                      <c:pt idx="75">
                        <c:v>132</c:v>
                      </c:pt>
                      <c:pt idx="76">
                        <c:v>133</c:v>
                      </c:pt>
                      <c:pt idx="77">
                        <c:v>134</c:v>
                      </c:pt>
                      <c:pt idx="78">
                        <c:v>135</c:v>
                      </c:pt>
                      <c:pt idx="79">
                        <c:v>136</c:v>
                      </c:pt>
                      <c:pt idx="80">
                        <c:v>137</c:v>
                      </c:pt>
                      <c:pt idx="81">
                        <c:v>138</c:v>
                      </c:pt>
                      <c:pt idx="82">
                        <c:v>139</c:v>
                      </c:pt>
                      <c:pt idx="83">
                        <c:v>140</c:v>
                      </c:pt>
                      <c:pt idx="84">
                        <c:v>141</c:v>
                      </c:pt>
                      <c:pt idx="85">
                        <c:v>142</c:v>
                      </c:pt>
                      <c:pt idx="86">
                        <c:v>143</c:v>
                      </c:pt>
                      <c:pt idx="87">
                        <c:v>144</c:v>
                      </c:pt>
                      <c:pt idx="88">
                        <c:v>145</c:v>
                      </c:pt>
                      <c:pt idx="89">
                        <c:v>146</c:v>
                      </c:pt>
                      <c:pt idx="90">
                        <c:v>147</c:v>
                      </c:pt>
                      <c:pt idx="91">
                        <c:v>148</c:v>
                      </c:pt>
                      <c:pt idx="92">
                        <c:v>149</c:v>
                      </c:pt>
                      <c:pt idx="93">
                        <c:v>150</c:v>
                      </c:pt>
                      <c:pt idx="94">
                        <c:v>151</c:v>
                      </c:pt>
                      <c:pt idx="95">
                        <c:v>152</c:v>
                      </c:pt>
                      <c:pt idx="96">
                        <c:v>153</c:v>
                      </c:pt>
                      <c:pt idx="97">
                        <c:v>154</c:v>
                      </c:pt>
                      <c:pt idx="98">
                        <c:v>155</c:v>
                      </c:pt>
                      <c:pt idx="99">
                        <c:v>156</c:v>
                      </c:pt>
                      <c:pt idx="100">
                        <c:v>157</c:v>
                      </c:pt>
                      <c:pt idx="101">
                        <c:v>158</c:v>
                      </c:pt>
                      <c:pt idx="102">
                        <c:v>159</c:v>
                      </c:pt>
                      <c:pt idx="103">
                        <c:v>160</c:v>
                      </c:pt>
                      <c:pt idx="104">
                        <c:v>161</c:v>
                      </c:pt>
                      <c:pt idx="105">
                        <c:v>162</c:v>
                      </c:pt>
                      <c:pt idx="106">
                        <c:v>163</c:v>
                      </c:pt>
                      <c:pt idx="107">
                        <c:v>164</c:v>
                      </c:pt>
                      <c:pt idx="108">
                        <c:v>165</c:v>
                      </c:pt>
                      <c:pt idx="109">
                        <c:v>166</c:v>
                      </c:pt>
                      <c:pt idx="110">
                        <c:v>167</c:v>
                      </c:pt>
                      <c:pt idx="111">
                        <c:v>168</c:v>
                      </c:pt>
                      <c:pt idx="112">
                        <c:v>169</c:v>
                      </c:pt>
                      <c:pt idx="113">
                        <c:v>170</c:v>
                      </c:pt>
                      <c:pt idx="114">
                        <c:v>171</c:v>
                      </c:pt>
                      <c:pt idx="115">
                        <c:v>172</c:v>
                      </c:pt>
                      <c:pt idx="116">
                        <c:v>173</c:v>
                      </c:pt>
                      <c:pt idx="117">
                        <c:v>174</c:v>
                      </c:pt>
                      <c:pt idx="118">
                        <c:v>175</c:v>
                      </c:pt>
                      <c:pt idx="119">
                        <c:v>176</c:v>
                      </c:pt>
                      <c:pt idx="120">
                        <c:v>177</c:v>
                      </c:pt>
                      <c:pt idx="121">
                        <c:v>178</c:v>
                      </c:pt>
                      <c:pt idx="122">
                        <c:v>179</c:v>
                      </c:pt>
                      <c:pt idx="123">
                        <c:v>180</c:v>
                      </c:pt>
                      <c:pt idx="124">
                        <c:v>181</c:v>
                      </c:pt>
                      <c:pt idx="125">
                        <c:v>182</c:v>
                      </c:pt>
                      <c:pt idx="126">
                        <c:v>183</c:v>
                      </c:pt>
                      <c:pt idx="127">
                        <c:v>184</c:v>
                      </c:pt>
                      <c:pt idx="128">
                        <c:v>185</c:v>
                      </c:pt>
                      <c:pt idx="129">
                        <c:v>186</c:v>
                      </c:pt>
                      <c:pt idx="130">
                        <c:v>187</c:v>
                      </c:pt>
                      <c:pt idx="131">
                        <c:v>188</c:v>
                      </c:pt>
                      <c:pt idx="132">
                        <c:v>189</c:v>
                      </c:pt>
                      <c:pt idx="133">
                        <c:v>190</c:v>
                      </c:pt>
                      <c:pt idx="134">
                        <c:v>191</c:v>
                      </c:pt>
                      <c:pt idx="135">
                        <c:v>192</c:v>
                      </c:pt>
                      <c:pt idx="136">
                        <c:v>193</c:v>
                      </c:pt>
                      <c:pt idx="137">
                        <c:v>194</c:v>
                      </c:pt>
                      <c:pt idx="138">
                        <c:v>195</c:v>
                      </c:pt>
                      <c:pt idx="139">
                        <c:v>197</c:v>
                      </c:pt>
                      <c:pt idx="140">
                        <c:v>198</c:v>
                      </c:pt>
                      <c:pt idx="141">
                        <c:v>199</c:v>
                      </c:pt>
                      <c:pt idx="142">
                        <c:v>200</c:v>
                      </c:pt>
                      <c:pt idx="143">
                        <c:v>201</c:v>
                      </c:pt>
                      <c:pt idx="144">
                        <c:v>202</c:v>
                      </c:pt>
                      <c:pt idx="145">
                        <c:v>203</c:v>
                      </c:pt>
                      <c:pt idx="146">
                        <c:v>204</c:v>
                      </c:pt>
                      <c:pt idx="147">
                        <c:v>207</c:v>
                      </c:pt>
                      <c:pt idx="148">
                        <c:v>208</c:v>
                      </c:pt>
                      <c:pt idx="149">
                        <c:v>210</c:v>
                      </c:pt>
                      <c:pt idx="150">
                        <c:v>211</c:v>
                      </c:pt>
                      <c:pt idx="151">
                        <c:v>212</c:v>
                      </c:pt>
                      <c:pt idx="152">
                        <c:v>213</c:v>
                      </c:pt>
                      <c:pt idx="153">
                        <c:v>214</c:v>
                      </c:pt>
                      <c:pt idx="154">
                        <c:v>215</c:v>
                      </c:pt>
                      <c:pt idx="155">
                        <c:v>216</c:v>
                      </c:pt>
                      <c:pt idx="156">
                        <c:v>217</c:v>
                      </c:pt>
                      <c:pt idx="157">
                        <c:v>218</c:v>
                      </c:pt>
                      <c:pt idx="158">
                        <c:v>219</c:v>
                      </c:pt>
                      <c:pt idx="159">
                        <c:v>220</c:v>
                      </c:pt>
                      <c:pt idx="160">
                        <c:v>221</c:v>
                      </c:pt>
                      <c:pt idx="161">
                        <c:v>222</c:v>
                      </c:pt>
                      <c:pt idx="162">
                        <c:v>223</c:v>
                      </c:pt>
                      <c:pt idx="163">
                        <c:v>224</c:v>
                      </c:pt>
                      <c:pt idx="164">
                        <c:v>225</c:v>
                      </c:pt>
                      <c:pt idx="165">
                        <c:v>226</c:v>
                      </c:pt>
                      <c:pt idx="166">
                        <c:v>227</c:v>
                      </c:pt>
                      <c:pt idx="167">
                        <c:v>228</c:v>
                      </c:pt>
                      <c:pt idx="168">
                        <c:v>229</c:v>
                      </c:pt>
                      <c:pt idx="169">
                        <c:v>230</c:v>
                      </c:pt>
                      <c:pt idx="170">
                        <c:v>231</c:v>
                      </c:pt>
                      <c:pt idx="171">
                        <c:v>232</c:v>
                      </c:pt>
                      <c:pt idx="172">
                        <c:v>234</c:v>
                      </c:pt>
                      <c:pt idx="173">
                        <c:v>235</c:v>
                      </c:pt>
                      <c:pt idx="174">
                        <c:v>236</c:v>
                      </c:pt>
                      <c:pt idx="175">
                        <c:v>237</c:v>
                      </c:pt>
                      <c:pt idx="176">
                        <c:v>238</c:v>
                      </c:pt>
                      <c:pt idx="177">
                        <c:v>239</c:v>
                      </c:pt>
                      <c:pt idx="178">
                        <c:v>240</c:v>
                      </c:pt>
                      <c:pt idx="179">
                        <c:v>241</c:v>
                      </c:pt>
                      <c:pt idx="180">
                        <c:v>242</c:v>
                      </c:pt>
                      <c:pt idx="181">
                        <c:v>243</c:v>
                      </c:pt>
                      <c:pt idx="182">
                        <c:v>244</c:v>
                      </c:pt>
                      <c:pt idx="183">
                        <c:v>245</c:v>
                      </c:pt>
                      <c:pt idx="184">
                        <c:v>246</c:v>
                      </c:pt>
                      <c:pt idx="185">
                        <c:v>247</c:v>
                      </c:pt>
                      <c:pt idx="186">
                        <c:v>248</c:v>
                      </c:pt>
                      <c:pt idx="187">
                        <c:v>249</c:v>
                      </c:pt>
                      <c:pt idx="188">
                        <c:v>250</c:v>
                      </c:pt>
                      <c:pt idx="189">
                        <c:v>251</c:v>
                      </c:pt>
                      <c:pt idx="190">
                        <c:v>252</c:v>
                      </c:pt>
                      <c:pt idx="191">
                        <c:v>253</c:v>
                      </c:pt>
                      <c:pt idx="192">
                        <c:v>254</c:v>
                      </c:pt>
                      <c:pt idx="193">
                        <c:v>255</c:v>
                      </c:pt>
                      <c:pt idx="194">
                        <c:v>256</c:v>
                      </c:pt>
                      <c:pt idx="195">
                        <c:v>257</c:v>
                      </c:pt>
                      <c:pt idx="196">
                        <c:v>258</c:v>
                      </c:pt>
                      <c:pt idx="197">
                        <c:v>259</c:v>
                      </c:pt>
                      <c:pt idx="198">
                        <c:v>260</c:v>
                      </c:pt>
                      <c:pt idx="199">
                        <c:v>261</c:v>
                      </c:pt>
                      <c:pt idx="200">
                        <c:v>262</c:v>
                      </c:pt>
                      <c:pt idx="201">
                        <c:v>263</c:v>
                      </c:pt>
                      <c:pt idx="202">
                        <c:v>264</c:v>
                      </c:pt>
                      <c:pt idx="203">
                        <c:v>265</c:v>
                      </c:pt>
                      <c:pt idx="204">
                        <c:v>266</c:v>
                      </c:pt>
                      <c:pt idx="205">
                        <c:v>267</c:v>
                      </c:pt>
                      <c:pt idx="206">
                        <c:v>268</c:v>
                      </c:pt>
                      <c:pt idx="207">
                        <c:v>269</c:v>
                      </c:pt>
                      <c:pt idx="208">
                        <c:v>270</c:v>
                      </c:pt>
                      <c:pt idx="209">
                        <c:v>271</c:v>
                      </c:pt>
                      <c:pt idx="210">
                        <c:v>272</c:v>
                      </c:pt>
                      <c:pt idx="211">
                        <c:v>273</c:v>
                      </c:pt>
                      <c:pt idx="212">
                        <c:v>274</c:v>
                      </c:pt>
                      <c:pt idx="213">
                        <c:v>275</c:v>
                      </c:pt>
                      <c:pt idx="214">
                        <c:v>276</c:v>
                      </c:pt>
                      <c:pt idx="215">
                        <c:v>278</c:v>
                      </c:pt>
                      <c:pt idx="216">
                        <c:v>279</c:v>
                      </c:pt>
                      <c:pt idx="217">
                        <c:v>294</c:v>
                      </c:pt>
                      <c:pt idx="218">
                        <c:v>295</c:v>
                      </c:pt>
                      <c:pt idx="219">
                        <c:v>296</c:v>
                      </c:pt>
                      <c:pt idx="220">
                        <c:v>297</c:v>
                      </c:pt>
                      <c:pt idx="221">
                        <c:v>298</c:v>
                      </c:pt>
                      <c:pt idx="222">
                        <c:v>299</c:v>
                      </c:pt>
                      <c:pt idx="223">
                        <c:v>300</c:v>
                      </c:pt>
                      <c:pt idx="224">
                        <c:v>301</c:v>
                      </c:pt>
                      <c:pt idx="225">
                        <c:v>302</c:v>
                      </c:pt>
                      <c:pt idx="226">
                        <c:v>303</c:v>
                      </c:pt>
                      <c:pt idx="227">
                        <c:v>304</c:v>
                      </c:pt>
                      <c:pt idx="228">
                        <c:v>305</c:v>
                      </c:pt>
                      <c:pt idx="229">
                        <c:v>306</c:v>
                      </c:pt>
                      <c:pt idx="230">
                        <c:v>307</c:v>
                      </c:pt>
                      <c:pt idx="231">
                        <c:v>308</c:v>
                      </c:pt>
                      <c:pt idx="232">
                        <c:v>309</c:v>
                      </c:pt>
                      <c:pt idx="233">
                        <c:v>320</c:v>
                      </c:pt>
                      <c:pt idx="234">
                        <c:v>350</c:v>
                      </c:pt>
                      <c:pt idx="235">
                        <c:v>351</c:v>
                      </c:pt>
                      <c:pt idx="236">
                        <c:v>352</c:v>
                      </c:pt>
                      <c:pt idx="237">
                        <c:v>353</c:v>
                      </c:pt>
                      <c:pt idx="238">
                        <c:v>354</c:v>
                      </c:pt>
                      <c:pt idx="239">
                        <c:v>355</c:v>
                      </c:pt>
                      <c:pt idx="240">
                        <c:v>356</c:v>
                      </c:pt>
                      <c:pt idx="241">
                        <c:v>357</c:v>
                      </c:pt>
                      <c:pt idx="242">
                        <c:v>358</c:v>
                      </c:pt>
                      <c:pt idx="243">
                        <c:v>359</c:v>
                      </c:pt>
                      <c:pt idx="244">
                        <c:v>360</c:v>
                      </c:pt>
                      <c:pt idx="245">
                        <c:v>361</c:v>
                      </c:pt>
                      <c:pt idx="246">
                        <c:v>363</c:v>
                      </c:pt>
                      <c:pt idx="247">
                        <c:v>364</c:v>
                      </c:pt>
                      <c:pt idx="248">
                        <c:v>365</c:v>
                      </c:pt>
                      <c:pt idx="249">
                        <c:v>366</c:v>
                      </c:pt>
                      <c:pt idx="250">
                        <c:v>367</c:v>
                      </c:pt>
                      <c:pt idx="251">
                        <c:v>368</c:v>
                      </c:pt>
                      <c:pt idx="252">
                        <c:v>369</c:v>
                      </c:pt>
                      <c:pt idx="253">
                        <c:v>370</c:v>
                      </c:pt>
                      <c:pt idx="254">
                        <c:v>371</c:v>
                      </c:pt>
                      <c:pt idx="255">
                        <c:v>372</c:v>
                      </c:pt>
                      <c:pt idx="256">
                        <c:v>373</c:v>
                      </c:pt>
                      <c:pt idx="257">
                        <c:v>374</c:v>
                      </c:pt>
                      <c:pt idx="258">
                        <c:v>376</c:v>
                      </c:pt>
                      <c:pt idx="259">
                        <c:v>377</c:v>
                      </c:pt>
                      <c:pt idx="260">
                        <c:v>378</c:v>
                      </c:pt>
                      <c:pt idx="261">
                        <c:v>379</c:v>
                      </c:pt>
                      <c:pt idx="262">
                        <c:v>380</c:v>
                      </c:pt>
                      <c:pt idx="263">
                        <c:v>381</c:v>
                      </c:pt>
                      <c:pt idx="264">
                        <c:v>382</c:v>
                      </c:pt>
                      <c:pt idx="265">
                        <c:v>383</c:v>
                      </c:pt>
                      <c:pt idx="266">
                        <c:v>384</c:v>
                      </c:pt>
                      <c:pt idx="267">
                        <c:v>386</c:v>
                      </c:pt>
                      <c:pt idx="268">
                        <c:v>387</c:v>
                      </c:pt>
                      <c:pt idx="269">
                        <c:v>388</c:v>
                      </c:pt>
                      <c:pt idx="270">
                        <c:v>389</c:v>
                      </c:pt>
                      <c:pt idx="271">
                        <c:v>390</c:v>
                      </c:pt>
                      <c:pt idx="272">
                        <c:v>391</c:v>
                      </c:pt>
                      <c:pt idx="273">
                        <c:v>392</c:v>
                      </c:pt>
                      <c:pt idx="274">
                        <c:v>393</c:v>
                      </c:pt>
                      <c:pt idx="275">
                        <c:v>394</c:v>
                      </c:pt>
                      <c:pt idx="276">
                        <c:v>395</c:v>
                      </c:pt>
                      <c:pt idx="277">
                        <c:v>396</c:v>
                      </c:pt>
                      <c:pt idx="278">
                        <c:v>397</c:v>
                      </c:pt>
                      <c:pt idx="279">
                        <c:v>398</c:v>
                      </c:pt>
                      <c:pt idx="280">
                        <c:v>399</c:v>
                      </c:pt>
                      <c:pt idx="281">
                        <c:v>400</c:v>
                      </c:pt>
                      <c:pt idx="282">
                        <c:v>401</c:v>
                      </c:pt>
                      <c:pt idx="283">
                        <c:v>402</c:v>
                      </c:pt>
                      <c:pt idx="284">
                        <c:v>403</c:v>
                      </c:pt>
                      <c:pt idx="285">
                        <c:v>404</c:v>
                      </c:pt>
                      <c:pt idx="286">
                        <c:v>405</c:v>
                      </c:pt>
                      <c:pt idx="287">
                        <c:v>406</c:v>
                      </c:pt>
                      <c:pt idx="288">
                        <c:v>408</c:v>
                      </c:pt>
                      <c:pt idx="289">
                        <c:v>409</c:v>
                      </c:pt>
                      <c:pt idx="290">
                        <c:v>410</c:v>
                      </c:pt>
                      <c:pt idx="291">
                        <c:v>411</c:v>
                      </c:pt>
                      <c:pt idx="292">
                        <c:v>412</c:v>
                      </c:pt>
                      <c:pt idx="293">
                        <c:v>413</c:v>
                      </c:pt>
                      <c:pt idx="294">
                        <c:v>414</c:v>
                      </c:pt>
                      <c:pt idx="295">
                        <c:v>415</c:v>
                      </c:pt>
                      <c:pt idx="296">
                        <c:v>416</c:v>
                      </c:pt>
                      <c:pt idx="297">
                        <c:v>417</c:v>
                      </c:pt>
                      <c:pt idx="298">
                        <c:v>418</c:v>
                      </c:pt>
                      <c:pt idx="299">
                        <c:v>421</c:v>
                      </c:pt>
                      <c:pt idx="300">
                        <c:v>422</c:v>
                      </c:pt>
                      <c:pt idx="301">
                        <c:v>425</c:v>
                      </c:pt>
                      <c:pt idx="302">
                        <c:v>426</c:v>
                      </c:pt>
                      <c:pt idx="303">
                        <c:v>427</c:v>
                      </c:pt>
                      <c:pt idx="304">
                        <c:v>428</c:v>
                      </c:pt>
                      <c:pt idx="305">
                        <c:v>431</c:v>
                      </c:pt>
                      <c:pt idx="306">
                        <c:v>432</c:v>
                      </c:pt>
                      <c:pt idx="307">
                        <c:v>433</c:v>
                      </c:pt>
                      <c:pt idx="308">
                        <c:v>434</c:v>
                      </c:pt>
                      <c:pt idx="309">
                        <c:v>435</c:v>
                      </c:pt>
                      <c:pt idx="310">
                        <c:v>436</c:v>
                      </c:pt>
                      <c:pt idx="311">
                        <c:v>437</c:v>
                      </c:pt>
                      <c:pt idx="312">
                        <c:v>438</c:v>
                      </c:pt>
                      <c:pt idx="313">
                        <c:v>439</c:v>
                      </c:pt>
                      <c:pt idx="314">
                        <c:v>440</c:v>
                      </c:pt>
                      <c:pt idx="315">
                        <c:v>441</c:v>
                      </c:pt>
                      <c:pt idx="316">
                        <c:v>442</c:v>
                      </c:pt>
                      <c:pt idx="317">
                        <c:v>443</c:v>
                      </c:pt>
                      <c:pt idx="318">
                        <c:v>444</c:v>
                      </c:pt>
                      <c:pt idx="319">
                        <c:v>447</c:v>
                      </c:pt>
                      <c:pt idx="320">
                        <c:v>448</c:v>
                      </c:pt>
                      <c:pt idx="321">
                        <c:v>450</c:v>
                      </c:pt>
                      <c:pt idx="322">
                        <c:v>451</c:v>
                      </c:pt>
                      <c:pt idx="323">
                        <c:v>452</c:v>
                      </c:pt>
                      <c:pt idx="324">
                        <c:v>453</c:v>
                      </c:pt>
                      <c:pt idx="325">
                        <c:v>454</c:v>
                      </c:pt>
                      <c:pt idx="326">
                        <c:v>455</c:v>
                      </c:pt>
                      <c:pt idx="327">
                        <c:v>456</c:v>
                      </c:pt>
                      <c:pt idx="328">
                        <c:v>457</c:v>
                      </c:pt>
                      <c:pt idx="329">
                        <c:v>458</c:v>
                      </c:pt>
                      <c:pt idx="330">
                        <c:v>459</c:v>
                      </c:pt>
                      <c:pt idx="331">
                        <c:v>460</c:v>
                      </c:pt>
                      <c:pt idx="332">
                        <c:v>461</c:v>
                      </c:pt>
                      <c:pt idx="333">
                        <c:v>462</c:v>
                      </c:pt>
                      <c:pt idx="334">
                        <c:v>463</c:v>
                      </c:pt>
                      <c:pt idx="335">
                        <c:v>464</c:v>
                      </c:pt>
                      <c:pt idx="336">
                        <c:v>465</c:v>
                      </c:pt>
                      <c:pt idx="337">
                        <c:v>466</c:v>
                      </c:pt>
                      <c:pt idx="338">
                        <c:v>467</c:v>
                      </c:pt>
                      <c:pt idx="339">
                        <c:v>468</c:v>
                      </c:pt>
                      <c:pt idx="340">
                        <c:v>469</c:v>
                      </c:pt>
                      <c:pt idx="341">
                        <c:v>470</c:v>
                      </c:pt>
                      <c:pt idx="342">
                        <c:v>471</c:v>
                      </c:pt>
                    </c:numCache>
                  </c:numRef>
                </c:xVal>
                <c:yVal>
                  <c:numRef>
                    <c:extLst>
                      <c:ext uri="{02D57815-91ED-43cb-92C2-25804820EDAC}">
                        <c15:formulaRef>
                          <c15:sqref>[1]PEECE!$X$2:$X$344</c15:sqref>
                        </c15:formulaRef>
                      </c:ext>
                    </c:extLst>
                    <c:numCache>
                      <c:formatCode>General</c:formatCode>
                      <c:ptCount val="343"/>
                      <c:pt idx="0">
                        <c:v>3.5721902320000001</c:v>
                      </c:pt>
                      <c:pt idx="1">
                        <c:v>3.6132386749999998</c:v>
                      </c:pt>
                      <c:pt idx="2">
                        <c:v>3.654287117</c:v>
                      </c:pt>
                      <c:pt idx="3">
                        <c:v>3.6953355600000002</c:v>
                      </c:pt>
                      <c:pt idx="4">
                        <c:v>3.7363840019999999</c:v>
                      </c:pt>
                      <c:pt idx="5">
                        <c:v>3.7774324450000001</c:v>
                      </c:pt>
                      <c:pt idx="6">
                        <c:v>3.8184808870000002</c:v>
                      </c:pt>
                      <c:pt idx="7">
                        <c:v>3.85952933</c:v>
                      </c:pt>
                      <c:pt idx="8">
                        <c:v>3.9005777720000001</c:v>
                      </c:pt>
                      <c:pt idx="9">
                        <c:v>3.982674657</c:v>
                      </c:pt>
                      <c:pt idx="10">
                        <c:v>4.0237230999999998</c:v>
                      </c:pt>
                      <c:pt idx="11">
                        <c:v>4.0647715419999999</c:v>
                      </c:pt>
                      <c:pt idx="12">
                        <c:v>4.1468684270000002</c:v>
                      </c:pt>
                      <c:pt idx="13">
                        <c:v>4.311062197</c:v>
                      </c:pt>
                      <c:pt idx="14">
                        <c:v>4.3521106400000003</c:v>
                      </c:pt>
                      <c:pt idx="15">
                        <c:v>6.4866296490000002</c:v>
                      </c:pt>
                      <c:pt idx="16">
                        <c:v>6.5276780920000004</c:v>
                      </c:pt>
                      <c:pt idx="17">
                        <c:v>6.5687265339999996</c:v>
                      </c:pt>
                      <c:pt idx="18">
                        <c:v>6.6097749769999998</c:v>
                      </c:pt>
                      <c:pt idx="19">
                        <c:v>6.650823419</c:v>
                      </c:pt>
                      <c:pt idx="20">
                        <c:v>6.6918718620000002</c:v>
                      </c:pt>
                      <c:pt idx="21">
                        <c:v>6.7329203040000003</c:v>
                      </c:pt>
                      <c:pt idx="22">
                        <c:v>6.7739687469999996</c:v>
                      </c:pt>
                      <c:pt idx="23">
                        <c:v>6.8150171889999998</c:v>
                      </c:pt>
                      <c:pt idx="24">
                        <c:v>6.856065632</c:v>
                      </c:pt>
                      <c:pt idx="25">
                        <c:v>6.8971140740000001</c:v>
                      </c:pt>
                      <c:pt idx="26">
                        <c:v>6.9381625170000003</c:v>
                      </c:pt>
                      <c:pt idx="27">
                        <c:v>6.9792109590000004</c:v>
                      </c:pt>
                      <c:pt idx="28">
                        <c:v>7.0202594019999998</c:v>
                      </c:pt>
                      <c:pt idx="29">
                        <c:v>7.0613078439999999</c:v>
                      </c:pt>
                      <c:pt idx="30">
                        <c:v>7.1023562870000001</c:v>
                      </c:pt>
                      <c:pt idx="31">
                        <c:v>7.1434047290000002</c:v>
                      </c:pt>
                      <c:pt idx="32">
                        <c:v>7.1844531720000004</c:v>
                      </c:pt>
                      <c:pt idx="33">
                        <c:v>7.2255016139999997</c:v>
                      </c:pt>
                      <c:pt idx="34">
                        <c:v>7.2665500569999999</c:v>
                      </c:pt>
                      <c:pt idx="35">
                        <c:v>7.307598499</c:v>
                      </c:pt>
                      <c:pt idx="36">
                        <c:v>7.3486469420000002</c:v>
                      </c:pt>
                      <c:pt idx="37">
                        <c:v>7.3896953840000004</c:v>
                      </c:pt>
                      <c:pt idx="38">
                        <c:v>7.4307438269999997</c:v>
                      </c:pt>
                      <c:pt idx="39">
                        <c:v>7.4717922689999998</c:v>
                      </c:pt>
                      <c:pt idx="40">
                        <c:v>7.512840712</c:v>
                      </c:pt>
                      <c:pt idx="41">
                        <c:v>7.5538891540000002</c:v>
                      </c:pt>
                      <c:pt idx="42">
                        <c:v>7.5949375970000004</c:v>
                      </c:pt>
                      <c:pt idx="43">
                        <c:v>7.6359860389999996</c:v>
                      </c:pt>
                      <c:pt idx="44">
                        <c:v>7.6770344819999998</c:v>
                      </c:pt>
                      <c:pt idx="45">
                        <c:v>7.718082924</c:v>
                      </c:pt>
                      <c:pt idx="46">
                        <c:v>7.7591313670000002</c:v>
                      </c:pt>
                      <c:pt idx="47">
                        <c:v>7.8001798090000003</c:v>
                      </c:pt>
                      <c:pt idx="48">
                        <c:v>7.8412282519999996</c:v>
                      </c:pt>
                      <c:pt idx="49">
                        <c:v>7.8822766939999998</c:v>
                      </c:pt>
                      <c:pt idx="50">
                        <c:v>7.923325137</c:v>
                      </c:pt>
                      <c:pt idx="51">
                        <c:v>7.9643735790000001</c:v>
                      </c:pt>
                      <c:pt idx="52">
                        <c:v>8.0054220219999994</c:v>
                      </c:pt>
                      <c:pt idx="53">
                        <c:v>8.0464704640000004</c:v>
                      </c:pt>
                      <c:pt idx="54">
                        <c:v>8.0875189069999998</c:v>
                      </c:pt>
                      <c:pt idx="55">
                        <c:v>8.1285673490000008</c:v>
                      </c:pt>
                      <c:pt idx="56">
                        <c:v>8.1696157920000001</c:v>
                      </c:pt>
                      <c:pt idx="57">
                        <c:v>8.2106642339999993</c:v>
                      </c:pt>
                      <c:pt idx="58">
                        <c:v>8.2517126770000004</c:v>
                      </c:pt>
                      <c:pt idx="59">
                        <c:v>8.2927611189999997</c:v>
                      </c:pt>
                      <c:pt idx="60">
                        <c:v>8.3338095620000008</c:v>
                      </c:pt>
                      <c:pt idx="61">
                        <c:v>8.374858004</c:v>
                      </c:pt>
                      <c:pt idx="62">
                        <c:v>8.4159064469999993</c:v>
                      </c:pt>
                      <c:pt idx="63">
                        <c:v>8.4569548890000004</c:v>
                      </c:pt>
                      <c:pt idx="64">
                        <c:v>8.4980033319999997</c:v>
                      </c:pt>
                      <c:pt idx="65">
                        <c:v>8.5390517740000007</c:v>
                      </c:pt>
                      <c:pt idx="66">
                        <c:v>8.580100217</c:v>
                      </c:pt>
                      <c:pt idx="67">
                        <c:v>8.6211486589999993</c:v>
                      </c:pt>
                      <c:pt idx="68">
                        <c:v>8.6621971020000004</c:v>
                      </c:pt>
                      <c:pt idx="69">
                        <c:v>8.7032455439999996</c:v>
                      </c:pt>
                      <c:pt idx="70">
                        <c:v>8.7442939870000007</c:v>
                      </c:pt>
                      <c:pt idx="71">
                        <c:v>8.785342429</c:v>
                      </c:pt>
                      <c:pt idx="72">
                        <c:v>8.8263908719999993</c:v>
                      </c:pt>
                      <c:pt idx="73">
                        <c:v>8.8674393140000003</c:v>
                      </c:pt>
                      <c:pt idx="74">
                        <c:v>8.9084877569999996</c:v>
                      </c:pt>
                      <c:pt idx="75">
                        <c:v>8.9495361990000006</c:v>
                      </c:pt>
                      <c:pt idx="76">
                        <c:v>8.990584642</c:v>
                      </c:pt>
                      <c:pt idx="77">
                        <c:v>9.0316330839999992</c:v>
                      </c:pt>
                      <c:pt idx="78">
                        <c:v>9.0726815270000003</c:v>
                      </c:pt>
                      <c:pt idx="79">
                        <c:v>9.1137299689999995</c:v>
                      </c:pt>
                      <c:pt idx="80">
                        <c:v>9.1547784120000006</c:v>
                      </c:pt>
                      <c:pt idx="81">
                        <c:v>9.1958268539999999</c:v>
                      </c:pt>
                      <c:pt idx="82">
                        <c:v>9.2368752969999992</c:v>
                      </c:pt>
                      <c:pt idx="83">
                        <c:v>9.2779237390000002</c:v>
                      </c:pt>
                      <c:pt idx="84">
                        <c:v>9.3189721819999995</c:v>
                      </c:pt>
                      <c:pt idx="85">
                        <c:v>9.3600206240000006</c:v>
                      </c:pt>
                      <c:pt idx="86">
                        <c:v>9.4010690669999999</c:v>
                      </c:pt>
                      <c:pt idx="87">
                        <c:v>9.4421175089999991</c:v>
                      </c:pt>
                      <c:pt idx="88">
                        <c:v>9.4831659520000002</c:v>
                      </c:pt>
                      <c:pt idx="89">
                        <c:v>9.5242143939999995</c:v>
                      </c:pt>
                      <c:pt idx="90">
                        <c:v>9.5652628370000006</c:v>
                      </c:pt>
                      <c:pt idx="91">
                        <c:v>9.6063112789999998</c:v>
                      </c:pt>
                      <c:pt idx="92">
                        <c:v>9.6473597219999991</c:v>
                      </c:pt>
                      <c:pt idx="93">
                        <c:v>9.6884081640000002</c:v>
                      </c:pt>
                      <c:pt idx="94">
                        <c:v>9.7294566069999995</c:v>
                      </c:pt>
                      <c:pt idx="95">
                        <c:v>9.7705050490000005</c:v>
                      </c:pt>
                      <c:pt idx="96">
                        <c:v>9.8115534919999998</c:v>
                      </c:pt>
                      <c:pt idx="97">
                        <c:v>9.8526019340000008</c:v>
                      </c:pt>
                      <c:pt idx="98">
                        <c:v>9.8936503770000002</c:v>
                      </c:pt>
                      <c:pt idx="99">
                        <c:v>9.9346988189999994</c:v>
                      </c:pt>
                      <c:pt idx="100">
                        <c:v>9.9757472620000005</c:v>
                      </c:pt>
                      <c:pt idx="101">
                        <c:v>10.016795699999999</c:v>
                      </c:pt>
                      <c:pt idx="102">
                        <c:v>10.057844149999999</c:v>
                      </c:pt>
                      <c:pt idx="103">
                        <c:v>10.09889259</c:v>
                      </c:pt>
                      <c:pt idx="104">
                        <c:v>10.139941029999999</c:v>
                      </c:pt>
                      <c:pt idx="105">
                        <c:v>10.18098947</c:v>
                      </c:pt>
                      <c:pt idx="106">
                        <c:v>10.22203792</c:v>
                      </c:pt>
                      <c:pt idx="107">
                        <c:v>10.263086360000001</c:v>
                      </c:pt>
                      <c:pt idx="108">
                        <c:v>10.3041348</c:v>
                      </c:pt>
                      <c:pt idx="109">
                        <c:v>10.345183240000001</c:v>
                      </c:pt>
                      <c:pt idx="110">
                        <c:v>10.386231690000001</c:v>
                      </c:pt>
                      <c:pt idx="111">
                        <c:v>10.42728013</c:v>
                      </c:pt>
                      <c:pt idx="112">
                        <c:v>10.468328570000001</c:v>
                      </c:pt>
                      <c:pt idx="113">
                        <c:v>10.50937701</c:v>
                      </c:pt>
                      <c:pt idx="114">
                        <c:v>10.55042546</c:v>
                      </c:pt>
                      <c:pt idx="115">
                        <c:v>10.5914739</c:v>
                      </c:pt>
                      <c:pt idx="116">
                        <c:v>10.63252234</c:v>
                      </c:pt>
                      <c:pt idx="117">
                        <c:v>10.67357078</c:v>
                      </c:pt>
                      <c:pt idx="118">
                        <c:v>10.71461923</c:v>
                      </c:pt>
                      <c:pt idx="119">
                        <c:v>10.755667669999999</c:v>
                      </c:pt>
                      <c:pt idx="120">
                        <c:v>10.79671611</c:v>
                      </c:pt>
                      <c:pt idx="121">
                        <c:v>10.837764549999999</c:v>
                      </c:pt>
                      <c:pt idx="122">
                        <c:v>10.878812999999999</c:v>
                      </c:pt>
                      <c:pt idx="123">
                        <c:v>10.91986144</c:v>
                      </c:pt>
                      <c:pt idx="124">
                        <c:v>10.960909880000001</c:v>
                      </c:pt>
                      <c:pt idx="125">
                        <c:v>11.00195832</c:v>
                      </c:pt>
                      <c:pt idx="126">
                        <c:v>11.04300677</c:v>
                      </c:pt>
                      <c:pt idx="127">
                        <c:v>11.084055210000001</c:v>
                      </c:pt>
                      <c:pt idx="128">
                        <c:v>11.12510365</c:v>
                      </c:pt>
                      <c:pt idx="129">
                        <c:v>11.166152090000001</c:v>
                      </c:pt>
                      <c:pt idx="130">
                        <c:v>11.207200540000001</c:v>
                      </c:pt>
                      <c:pt idx="131">
                        <c:v>11.24824898</c:v>
                      </c:pt>
                      <c:pt idx="132">
                        <c:v>11.28929742</c:v>
                      </c:pt>
                      <c:pt idx="133">
                        <c:v>11.33034586</c:v>
                      </c:pt>
                      <c:pt idx="134">
                        <c:v>11.371394309999999</c:v>
                      </c:pt>
                      <c:pt idx="135">
                        <c:v>11.41244275</c:v>
                      </c:pt>
                      <c:pt idx="136">
                        <c:v>11.453491189999999</c:v>
                      </c:pt>
                      <c:pt idx="137">
                        <c:v>11.49453963</c:v>
                      </c:pt>
                      <c:pt idx="138">
                        <c:v>11.53558808</c:v>
                      </c:pt>
                      <c:pt idx="139">
                        <c:v>11.61768496</c:v>
                      </c:pt>
                      <c:pt idx="140">
                        <c:v>11.658733399999999</c:v>
                      </c:pt>
                      <c:pt idx="141">
                        <c:v>11.699781850000001</c:v>
                      </c:pt>
                      <c:pt idx="142">
                        <c:v>11.74083029</c:v>
                      </c:pt>
                      <c:pt idx="143">
                        <c:v>11.781878730000001</c:v>
                      </c:pt>
                      <c:pt idx="144">
                        <c:v>11.82292717</c:v>
                      </c:pt>
                      <c:pt idx="145">
                        <c:v>11.86397562</c:v>
                      </c:pt>
                      <c:pt idx="146">
                        <c:v>11.905024060000001</c:v>
                      </c:pt>
                      <c:pt idx="147">
                        <c:v>12.02816939</c:v>
                      </c:pt>
                      <c:pt idx="148">
                        <c:v>12.069217829999999</c:v>
                      </c:pt>
                      <c:pt idx="149">
                        <c:v>12.151314709999999</c:v>
                      </c:pt>
                      <c:pt idx="150">
                        <c:v>12.192363159999999</c:v>
                      </c:pt>
                      <c:pt idx="151">
                        <c:v>12.2334116</c:v>
                      </c:pt>
                      <c:pt idx="152">
                        <c:v>12.274460039999999</c:v>
                      </c:pt>
                      <c:pt idx="153">
                        <c:v>12.31550848</c:v>
                      </c:pt>
                      <c:pt idx="154">
                        <c:v>12.35655693</c:v>
                      </c:pt>
                      <c:pt idx="155">
                        <c:v>12.397605370000001</c:v>
                      </c:pt>
                      <c:pt idx="156">
                        <c:v>12.43865381</c:v>
                      </c:pt>
                      <c:pt idx="157">
                        <c:v>12.479702250000001</c:v>
                      </c:pt>
                      <c:pt idx="158">
                        <c:v>12.520750700000001</c:v>
                      </c:pt>
                      <c:pt idx="159">
                        <c:v>12.56179914</c:v>
                      </c:pt>
                      <c:pt idx="160">
                        <c:v>12.602847580000001</c:v>
                      </c:pt>
                      <c:pt idx="161">
                        <c:v>12.64389602</c:v>
                      </c:pt>
                      <c:pt idx="162">
                        <c:v>12.68494447</c:v>
                      </c:pt>
                      <c:pt idx="163">
                        <c:v>12.72599291</c:v>
                      </c:pt>
                      <c:pt idx="164">
                        <c:v>12.76704135</c:v>
                      </c:pt>
                      <c:pt idx="165">
                        <c:v>12.80808979</c:v>
                      </c:pt>
                      <c:pt idx="166">
                        <c:v>12.84913824</c:v>
                      </c:pt>
                      <c:pt idx="167">
                        <c:v>12.890186679999999</c:v>
                      </c:pt>
                      <c:pt idx="168">
                        <c:v>12.93123512</c:v>
                      </c:pt>
                      <c:pt idx="169">
                        <c:v>12.972283559999999</c:v>
                      </c:pt>
                      <c:pt idx="170">
                        <c:v>13.013332009999999</c:v>
                      </c:pt>
                      <c:pt idx="171">
                        <c:v>13.05438045</c:v>
                      </c:pt>
                      <c:pt idx="172">
                        <c:v>13.13647733</c:v>
                      </c:pt>
                      <c:pt idx="173">
                        <c:v>13.17752578</c:v>
                      </c:pt>
                      <c:pt idx="174">
                        <c:v>13.218574220000001</c:v>
                      </c:pt>
                      <c:pt idx="175">
                        <c:v>13.25962266</c:v>
                      </c:pt>
                      <c:pt idx="176">
                        <c:v>13.300671100000001</c:v>
                      </c:pt>
                      <c:pt idx="177">
                        <c:v>13.341719550000001</c:v>
                      </c:pt>
                      <c:pt idx="178">
                        <c:v>13.38276799</c:v>
                      </c:pt>
                      <c:pt idx="179">
                        <c:v>13.42381643</c:v>
                      </c:pt>
                      <c:pt idx="180">
                        <c:v>13.46486487</c:v>
                      </c:pt>
                      <c:pt idx="181">
                        <c:v>13.505913319999999</c:v>
                      </c:pt>
                      <c:pt idx="182">
                        <c:v>13.54696176</c:v>
                      </c:pt>
                      <c:pt idx="183">
                        <c:v>13.588010199999999</c:v>
                      </c:pt>
                      <c:pt idx="184">
                        <c:v>13.62905864</c:v>
                      </c:pt>
                      <c:pt idx="185">
                        <c:v>13.67010709</c:v>
                      </c:pt>
                      <c:pt idx="186">
                        <c:v>13.711155529999999</c:v>
                      </c:pt>
                      <c:pt idx="187">
                        <c:v>13.75220397</c:v>
                      </c:pt>
                      <c:pt idx="188">
                        <c:v>13.793252409999999</c:v>
                      </c:pt>
                      <c:pt idx="189">
                        <c:v>13.834300860000001</c:v>
                      </c:pt>
                      <c:pt idx="190">
                        <c:v>13.8753493</c:v>
                      </c:pt>
                      <c:pt idx="191">
                        <c:v>13.916397740000001</c:v>
                      </c:pt>
                      <c:pt idx="192">
                        <c:v>13.95744618</c:v>
                      </c:pt>
                      <c:pt idx="193">
                        <c:v>13.99849463</c:v>
                      </c:pt>
                      <c:pt idx="194">
                        <c:v>14.039543070000001</c:v>
                      </c:pt>
                      <c:pt idx="195">
                        <c:v>14.08059151</c:v>
                      </c:pt>
                      <c:pt idx="196">
                        <c:v>14.12163995</c:v>
                      </c:pt>
                      <c:pt idx="197">
                        <c:v>14.1626884</c:v>
                      </c:pt>
                      <c:pt idx="198">
                        <c:v>14.203736839999999</c:v>
                      </c:pt>
                      <c:pt idx="199">
                        <c:v>14.24478528</c:v>
                      </c:pt>
                      <c:pt idx="200">
                        <c:v>14.285833719999999</c:v>
                      </c:pt>
                      <c:pt idx="201">
                        <c:v>14.326882169999999</c:v>
                      </c:pt>
                      <c:pt idx="202">
                        <c:v>14.36793061</c:v>
                      </c:pt>
                      <c:pt idx="203">
                        <c:v>14.408979049999999</c:v>
                      </c:pt>
                      <c:pt idx="204">
                        <c:v>14.45002749</c:v>
                      </c:pt>
                      <c:pt idx="205">
                        <c:v>14.49107594</c:v>
                      </c:pt>
                      <c:pt idx="206">
                        <c:v>14.532124380000001</c:v>
                      </c:pt>
                      <c:pt idx="207">
                        <c:v>14.57317282</c:v>
                      </c:pt>
                      <c:pt idx="208">
                        <c:v>14.614221260000001</c:v>
                      </c:pt>
                      <c:pt idx="209">
                        <c:v>14.655269710000001</c:v>
                      </c:pt>
                      <c:pt idx="210">
                        <c:v>14.69631815</c:v>
                      </c:pt>
                      <c:pt idx="211">
                        <c:v>14.737366590000001</c:v>
                      </c:pt>
                      <c:pt idx="212">
                        <c:v>14.77841503</c:v>
                      </c:pt>
                      <c:pt idx="213">
                        <c:v>14.81946348</c:v>
                      </c:pt>
                      <c:pt idx="214">
                        <c:v>14.86051192</c:v>
                      </c:pt>
                      <c:pt idx="215">
                        <c:v>14.9426088</c:v>
                      </c:pt>
                      <c:pt idx="216">
                        <c:v>14.98365725</c:v>
                      </c:pt>
                      <c:pt idx="217">
                        <c:v>15.59938388</c:v>
                      </c:pt>
                      <c:pt idx="218">
                        <c:v>15.640432329999999</c:v>
                      </c:pt>
                      <c:pt idx="219">
                        <c:v>15.68148077</c:v>
                      </c:pt>
                      <c:pt idx="220">
                        <c:v>15.722529209999999</c:v>
                      </c:pt>
                      <c:pt idx="221">
                        <c:v>15.76357765</c:v>
                      </c:pt>
                      <c:pt idx="222">
                        <c:v>15.8046261</c:v>
                      </c:pt>
                      <c:pt idx="223">
                        <c:v>15.845674539999999</c:v>
                      </c:pt>
                      <c:pt idx="224">
                        <c:v>15.88672298</c:v>
                      </c:pt>
                      <c:pt idx="225">
                        <c:v>15.927771419999999</c:v>
                      </c:pt>
                      <c:pt idx="226">
                        <c:v>15.968819870000001</c:v>
                      </c:pt>
                      <c:pt idx="227">
                        <c:v>16.009868310000002</c:v>
                      </c:pt>
                      <c:pt idx="228">
                        <c:v>16.050916749999999</c:v>
                      </c:pt>
                      <c:pt idx="229">
                        <c:v>16.09196519</c:v>
                      </c:pt>
                      <c:pt idx="230">
                        <c:v>16.133013640000001</c:v>
                      </c:pt>
                      <c:pt idx="231">
                        <c:v>16.174062079999999</c:v>
                      </c:pt>
                      <c:pt idx="232">
                        <c:v>16.21511052</c:v>
                      </c:pt>
                      <c:pt idx="233">
                        <c:v>16.666643390000001</c:v>
                      </c:pt>
                      <c:pt idx="234">
                        <c:v>17.89809666</c:v>
                      </c:pt>
                      <c:pt idx="235">
                        <c:v>17.939145109999998</c:v>
                      </c:pt>
                      <c:pt idx="236">
                        <c:v>17.980193549999999</c:v>
                      </c:pt>
                      <c:pt idx="237">
                        <c:v>18.02124199</c:v>
                      </c:pt>
                      <c:pt idx="238">
                        <c:v>18.062290430000001</c:v>
                      </c:pt>
                      <c:pt idx="239">
                        <c:v>18.103338879999999</c:v>
                      </c:pt>
                      <c:pt idx="240">
                        <c:v>18.14438732</c:v>
                      </c:pt>
                      <c:pt idx="241">
                        <c:v>18.185435760000001</c:v>
                      </c:pt>
                      <c:pt idx="242">
                        <c:v>18.226484200000002</c:v>
                      </c:pt>
                      <c:pt idx="243">
                        <c:v>18.26753265</c:v>
                      </c:pt>
                      <c:pt idx="244">
                        <c:v>18.308581090000001</c:v>
                      </c:pt>
                      <c:pt idx="245">
                        <c:v>18.349629530000001</c:v>
                      </c:pt>
                      <c:pt idx="246">
                        <c:v>18.43172642</c:v>
                      </c:pt>
                      <c:pt idx="247">
                        <c:v>18.472774860000001</c:v>
                      </c:pt>
                      <c:pt idx="248">
                        <c:v>18.513823299999999</c:v>
                      </c:pt>
                      <c:pt idx="249">
                        <c:v>18.554871739999999</c:v>
                      </c:pt>
                      <c:pt idx="250">
                        <c:v>18.595920190000001</c:v>
                      </c:pt>
                      <c:pt idx="251">
                        <c:v>18.636968629999998</c:v>
                      </c:pt>
                      <c:pt idx="252">
                        <c:v>18.678017069999999</c:v>
                      </c:pt>
                      <c:pt idx="253">
                        <c:v>18.71906551</c:v>
                      </c:pt>
                      <c:pt idx="254">
                        <c:v>18.760113960000002</c:v>
                      </c:pt>
                      <c:pt idx="255">
                        <c:v>18.801162399999999</c:v>
                      </c:pt>
                      <c:pt idx="256">
                        <c:v>18.84221084</c:v>
                      </c:pt>
                      <c:pt idx="257">
                        <c:v>18.883259280000001</c:v>
                      </c:pt>
                      <c:pt idx="258">
                        <c:v>18.96535617</c:v>
                      </c:pt>
                      <c:pt idx="259">
                        <c:v>19.006404610000001</c:v>
                      </c:pt>
                      <c:pt idx="260">
                        <c:v>19.047453050000001</c:v>
                      </c:pt>
                      <c:pt idx="261">
                        <c:v>19.0885015</c:v>
                      </c:pt>
                      <c:pt idx="262">
                        <c:v>19.12954994</c:v>
                      </c:pt>
                      <c:pt idx="263">
                        <c:v>19.170598380000001</c:v>
                      </c:pt>
                      <c:pt idx="264">
                        <c:v>19.211646819999999</c:v>
                      </c:pt>
                      <c:pt idx="265">
                        <c:v>19.25269527</c:v>
                      </c:pt>
                      <c:pt idx="266">
                        <c:v>19.293743710000001</c:v>
                      </c:pt>
                      <c:pt idx="267">
                        <c:v>19.375840589999999</c:v>
                      </c:pt>
                      <c:pt idx="268">
                        <c:v>19.416889040000001</c:v>
                      </c:pt>
                      <c:pt idx="269">
                        <c:v>19.457937479999998</c:v>
                      </c:pt>
                      <c:pt idx="270">
                        <c:v>19.498985919999999</c:v>
                      </c:pt>
                      <c:pt idx="271">
                        <c:v>19.54003436</c:v>
                      </c:pt>
                      <c:pt idx="272">
                        <c:v>19.581082810000002</c:v>
                      </c:pt>
                      <c:pt idx="273">
                        <c:v>19.622131249999999</c:v>
                      </c:pt>
                      <c:pt idx="274">
                        <c:v>19.66317969</c:v>
                      </c:pt>
                      <c:pt idx="275">
                        <c:v>19.704228130000001</c:v>
                      </c:pt>
                      <c:pt idx="276">
                        <c:v>19.745276579999999</c:v>
                      </c:pt>
                      <c:pt idx="277">
                        <c:v>19.78632502</c:v>
                      </c:pt>
                      <c:pt idx="278">
                        <c:v>19.82737346</c:v>
                      </c:pt>
                      <c:pt idx="279">
                        <c:v>19.868421900000001</c:v>
                      </c:pt>
                      <c:pt idx="280">
                        <c:v>19.909470349999999</c:v>
                      </c:pt>
                      <c:pt idx="281">
                        <c:v>19.95051879</c:v>
                      </c:pt>
                      <c:pt idx="282">
                        <c:v>19.991567230000001</c:v>
                      </c:pt>
                      <c:pt idx="283">
                        <c:v>20.032615669999998</c:v>
                      </c:pt>
                      <c:pt idx="284">
                        <c:v>20.07366412</c:v>
                      </c:pt>
                      <c:pt idx="285">
                        <c:v>20.114712560000001</c:v>
                      </c:pt>
                      <c:pt idx="286">
                        <c:v>20.155760999999998</c:v>
                      </c:pt>
                      <c:pt idx="287">
                        <c:v>20.196809439999999</c:v>
                      </c:pt>
                      <c:pt idx="288">
                        <c:v>20.278906330000002</c:v>
                      </c:pt>
                      <c:pt idx="289">
                        <c:v>20.319954769999999</c:v>
                      </c:pt>
                      <c:pt idx="290">
                        <c:v>20.36100321</c:v>
                      </c:pt>
                      <c:pt idx="291">
                        <c:v>20.402051660000001</c:v>
                      </c:pt>
                      <c:pt idx="292">
                        <c:v>20.443100099999999</c:v>
                      </c:pt>
                      <c:pt idx="293">
                        <c:v>20.48414854</c:v>
                      </c:pt>
                      <c:pt idx="294">
                        <c:v>20.52519698</c:v>
                      </c:pt>
                      <c:pt idx="295">
                        <c:v>20.566245429999999</c:v>
                      </c:pt>
                      <c:pt idx="296">
                        <c:v>20.607293869999999</c:v>
                      </c:pt>
                      <c:pt idx="297">
                        <c:v>20.64834231</c:v>
                      </c:pt>
                      <c:pt idx="298">
                        <c:v>20.689390750000001</c:v>
                      </c:pt>
                      <c:pt idx="299">
                        <c:v>20.812536080000001</c:v>
                      </c:pt>
                      <c:pt idx="300">
                        <c:v>20.853584519999998</c:v>
                      </c:pt>
                      <c:pt idx="301">
                        <c:v>20.976729850000002</c:v>
                      </c:pt>
                      <c:pt idx="302">
                        <c:v>21.017778289999999</c:v>
                      </c:pt>
                      <c:pt idx="303">
                        <c:v>21.058826740000001</c:v>
                      </c:pt>
                      <c:pt idx="304">
                        <c:v>21.099875180000002</c:v>
                      </c:pt>
                      <c:pt idx="305">
                        <c:v>21.223020510000001</c:v>
                      </c:pt>
                      <c:pt idx="306">
                        <c:v>21.264068949999999</c:v>
                      </c:pt>
                      <c:pt idx="307">
                        <c:v>21.305117389999999</c:v>
                      </c:pt>
                      <c:pt idx="308">
                        <c:v>21.34616583</c:v>
                      </c:pt>
                      <c:pt idx="309">
                        <c:v>21.387214279999998</c:v>
                      </c:pt>
                      <c:pt idx="310">
                        <c:v>21.428262719999999</c:v>
                      </c:pt>
                      <c:pt idx="311">
                        <c:v>21.46931116</c:v>
                      </c:pt>
                      <c:pt idx="312">
                        <c:v>21.510359600000001</c:v>
                      </c:pt>
                      <c:pt idx="313">
                        <c:v>21.551408049999999</c:v>
                      </c:pt>
                      <c:pt idx="314">
                        <c:v>21.59245649</c:v>
                      </c:pt>
                      <c:pt idx="315">
                        <c:v>21.633504930000001</c:v>
                      </c:pt>
                      <c:pt idx="316">
                        <c:v>21.674553370000002</c:v>
                      </c:pt>
                      <c:pt idx="317">
                        <c:v>21.71560182</c:v>
                      </c:pt>
                      <c:pt idx="318">
                        <c:v>21.756650260000001</c:v>
                      </c:pt>
                      <c:pt idx="319">
                        <c:v>21.879795590000001</c:v>
                      </c:pt>
                      <c:pt idx="320">
                        <c:v>21.920844030000001</c:v>
                      </c:pt>
                      <c:pt idx="321">
                        <c:v>22.00294091</c:v>
                      </c:pt>
                      <c:pt idx="322">
                        <c:v>22.043989360000001</c:v>
                      </c:pt>
                      <c:pt idx="323">
                        <c:v>22.085037799999998</c:v>
                      </c:pt>
                      <c:pt idx="324">
                        <c:v>22.126086239999999</c:v>
                      </c:pt>
                      <c:pt idx="325">
                        <c:v>22.16713468</c:v>
                      </c:pt>
                      <c:pt idx="326">
                        <c:v>22.208183129999998</c:v>
                      </c:pt>
                      <c:pt idx="327">
                        <c:v>22.249231569999999</c:v>
                      </c:pt>
                      <c:pt idx="328">
                        <c:v>22.29028001</c:v>
                      </c:pt>
                      <c:pt idx="329">
                        <c:v>22.331328450000001</c:v>
                      </c:pt>
                      <c:pt idx="330">
                        <c:v>22.372376899999999</c:v>
                      </c:pt>
                      <c:pt idx="331">
                        <c:v>22.41342534</c:v>
                      </c:pt>
                      <c:pt idx="332">
                        <c:v>22.454473780000001</c:v>
                      </c:pt>
                      <c:pt idx="333">
                        <c:v>22.495522220000002</c:v>
                      </c:pt>
                      <c:pt idx="334">
                        <c:v>22.53657067</c:v>
                      </c:pt>
                      <c:pt idx="335">
                        <c:v>22.577619110000001</c:v>
                      </c:pt>
                      <c:pt idx="336">
                        <c:v>22.618667550000001</c:v>
                      </c:pt>
                      <c:pt idx="337">
                        <c:v>22.659715989999999</c:v>
                      </c:pt>
                      <c:pt idx="338">
                        <c:v>22.70076444</c:v>
                      </c:pt>
                      <c:pt idx="339">
                        <c:v>22.741812880000001</c:v>
                      </c:pt>
                      <c:pt idx="340">
                        <c:v>22.782861319999999</c:v>
                      </c:pt>
                      <c:pt idx="341">
                        <c:v>22.823909759999999</c:v>
                      </c:pt>
                      <c:pt idx="342">
                        <c:v>22.864958210000001</c:v>
                      </c:pt>
                    </c:numCache>
                  </c:numRef>
                </c:yVal>
                <c:smooth val="0"/>
              </c15:ser>
            </c15:filteredScatterSeries>
            <c15:filteredScatterSeries>
              <c15:ser>
                <c:idx val="2"/>
                <c:order val="2"/>
                <c:tx>
                  <c:strRef>
                    <c:extLst xmlns:c15="http://schemas.microsoft.com/office/drawing/2012/chart">
                      <c:ext xmlns:c15="http://schemas.microsoft.com/office/drawing/2012/chart" uri="{02D57815-91ED-43cb-92C2-25804820EDAC}">
                        <c15:formulaRef>
                          <c15:sqref>'C:\Users\DARIO\Desktop\Darío\Universidad\Tesis\Series temporales FES\Variacion estacional\[Variación_estacional_F.xlsx]PEECE'!$Y$1</c15:sqref>
                        </c15:formulaRef>
                      </c:ext>
                    </c:extLst>
                    <c:strCache>
                      <c:ptCount val="1"/>
                      <c:pt idx="0">
                        <c:v>Tend+Est1</c:v>
                      </c:pt>
                    </c:strCache>
                  </c:strRef>
                </c:tx>
                <c:spPr>
                  <a:ln w="1905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[1]PEECE!$V$2:$V$344</c15:sqref>
                        </c15:formulaRef>
                      </c:ext>
                    </c:extLst>
                    <c:numCache>
                      <c:formatCode>General</c:formatCode>
                      <c:ptCount val="343"/>
                      <c:pt idx="0">
                        <c:v>1</c:v>
                      </c:pt>
                      <c:pt idx="1">
                        <c:v>2</c:v>
                      </c:pt>
                      <c:pt idx="2">
                        <c:v>3</c:v>
                      </c:pt>
                      <c:pt idx="3">
                        <c:v>4</c:v>
                      </c:pt>
                      <c:pt idx="4">
                        <c:v>5</c:v>
                      </c:pt>
                      <c:pt idx="5">
                        <c:v>6</c:v>
                      </c:pt>
                      <c:pt idx="6">
                        <c:v>7</c:v>
                      </c:pt>
                      <c:pt idx="7">
                        <c:v>8</c:v>
                      </c:pt>
                      <c:pt idx="8">
                        <c:v>9</c:v>
                      </c:pt>
                      <c:pt idx="9">
                        <c:v>11</c:v>
                      </c:pt>
                      <c:pt idx="10">
                        <c:v>12</c:v>
                      </c:pt>
                      <c:pt idx="11">
                        <c:v>13</c:v>
                      </c:pt>
                      <c:pt idx="12">
                        <c:v>15</c:v>
                      </c:pt>
                      <c:pt idx="13">
                        <c:v>19</c:v>
                      </c:pt>
                      <c:pt idx="14">
                        <c:v>20</c:v>
                      </c:pt>
                      <c:pt idx="15">
                        <c:v>72</c:v>
                      </c:pt>
                      <c:pt idx="16">
                        <c:v>73</c:v>
                      </c:pt>
                      <c:pt idx="17">
                        <c:v>74</c:v>
                      </c:pt>
                      <c:pt idx="18">
                        <c:v>75</c:v>
                      </c:pt>
                      <c:pt idx="19">
                        <c:v>76</c:v>
                      </c:pt>
                      <c:pt idx="20">
                        <c:v>77</c:v>
                      </c:pt>
                      <c:pt idx="21">
                        <c:v>78</c:v>
                      </c:pt>
                      <c:pt idx="22">
                        <c:v>79</c:v>
                      </c:pt>
                      <c:pt idx="23">
                        <c:v>80</c:v>
                      </c:pt>
                      <c:pt idx="24">
                        <c:v>81</c:v>
                      </c:pt>
                      <c:pt idx="25">
                        <c:v>82</c:v>
                      </c:pt>
                      <c:pt idx="26">
                        <c:v>83</c:v>
                      </c:pt>
                      <c:pt idx="27">
                        <c:v>84</c:v>
                      </c:pt>
                      <c:pt idx="28">
                        <c:v>85</c:v>
                      </c:pt>
                      <c:pt idx="29">
                        <c:v>86</c:v>
                      </c:pt>
                      <c:pt idx="30">
                        <c:v>87</c:v>
                      </c:pt>
                      <c:pt idx="31">
                        <c:v>88</c:v>
                      </c:pt>
                      <c:pt idx="32">
                        <c:v>89</c:v>
                      </c:pt>
                      <c:pt idx="33">
                        <c:v>90</c:v>
                      </c:pt>
                      <c:pt idx="34">
                        <c:v>91</c:v>
                      </c:pt>
                      <c:pt idx="35">
                        <c:v>92</c:v>
                      </c:pt>
                      <c:pt idx="36">
                        <c:v>93</c:v>
                      </c:pt>
                      <c:pt idx="37">
                        <c:v>94</c:v>
                      </c:pt>
                      <c:pt idx="38">
                        <c:v>95</c:v>
                      </c:pt>
                      <c:pt idx="39">
                        <c:v>96</c:v>
                      </c:pt>
                      <c:pt idx="40">
                        <c:v>97</c:v>
                      </c:pt>
                      <c:pt idx="41">
                        <c:v>98</c:v>
                      </c:pt>
                      <c:pt idx="42">
                        <c:v>99</c:v>
                      </c:pt>
                      <c:pt idx="43">
                        <c:v>100</c:v>
                      </c:pt>
                      <c:pt idx="44">
                        <c:v>101</c:v>
                      </c:pt>
                      <c:pt idx="45">
                        <c:v>102</c:v>
                      </c:pt>
                      <c:pt idx="46">
                        <c:v>103</c:v>
                      </c:pt>
                      <c:pt idx="47">
                        <c:v>104</c:v>
                      </c:pt>
                      <c:pt idx="48">
                        <c:v>105</c:v>
                      </c:pt>
                      <c:pt idx="49">
                        <c:v>106</c:v>
                      </c:pt>
                      <c:pt idx="50">
                        <c:v>107</c:v>
                      </c:pt>
                      <c:pt idx="51">
                        <c:v>108</c:v>
                      </c:pt>
                      <c:pt idx="52">
                        <c:v>109</c:v>
                      </c:pt>
                      <c:pt idx="53">
                        <c:v>110</c:v>
                      </c:pt>
                      <c:pt idx="54">
                        <c:v>111</c:v>
                      </c:pt>
                      <c:pt idx="55">
                        <c:v>112</c:v>
                      </c:pt>
                      <c:pt idx="56">
                        <c:v>113</c:v>
                      </c:pt>
                      <c:pt idx="57">
                        <c:v>114</c:v>
                      </c:pt>
                      <c:pt idx="58">
                        <c:v>115</c:v>
                      </c:pt>
                      <c:pt idx="59">
                        <c:v>116</c:v>
                      </c:pt>
                      <c:pt idx="60">
                        <c:v>117</c:v>
                      </c:pt>
                      <c:pt idx="61">
                        <c:v>118</c:v>
                      </c:pt>
                      <c:pt idx="62">
                        <c:v>119</c:v>
                      </c:pt>
                      <c:pt idx="63">
                        <c:v>120</c:v>
                      </c:pt>
                      <c:pt idx="64">
                        <c:v>121</c:v>
                      </c:pt>
                      <c:pt idx="65">
                        <c:v>122</c:v>
                      </c:pt>
                      <c:pt idx="66">
                        <c:v>123</c:v>
                      </c:pt>
                      <c:pt idx="67">
                        <c:v>124</c:v>
                      </c:pt>
                      <c:pt idx="68">
                        <c:v>125</c:v>
                      </c:pt>
                      <c:pt idx="69">
                        <c:v>126</c:v>
                      </c:pt>
                      <c:pt idx="70">
                        <c:v>127</c:v>
                      </c:pt>
                      <c:pt idx="71">
                        <c:v>128</c:v>
                      </c:pt>
                      <c:pt idx="72">
                        <c:v>129</c:v>
                      </c:pt>
                      <c:pt idx="73">
                        <c:v>130</c:v>
                      </c:pt>
                      <c:pt idx="74">
                        <c:v>131</c:v>
                      </c:pt>
                      <c:pt idx="75">
                        <c:v>132</c:v>
                      </c:pt>
                      <c:pt idx="76">
                        <c:v>133</c:v>
                      </c:pt>
                      <c:pt idx="77">
                        <c:v>134</c:v>
                      </c:pt>
                      <c:pt idx="78">
                        <c:v>135</c:v>
                      </c:pt>
                      <c:pt idx="79">
                        <c:v>136</c:v>
                      </c:pt>
                      <c:pt idx="80">
                        <c:v>137</c:v>
                      </c:pt>
                      <c:pt idx="81">
                        <c:v>138</c:v>
                      </c:pt>
                      <c:pt idx="82">
                        <c:v>139</c:v>
                      </c:pt>
                      <c:pt idx="83">
                        <c:v>140</c:v>
                      </c:pt>
                      <c:pt idx="84">
                        <c:v>141</c:v>
                      </c:pt>
                      <c:pt idx="85">
                        <c:v>142</c:v>
                      </c:pt>
                      <c:pt idx="86">
                        <c:v>143</c:v>
                      </c:pt>
                      <c:pt idx="87">
                        <c:v>144</c:v>
                      </c:pt>
                      <c:pt idx="88">
                        <c:v>145</c:v>
                      </c:pt>
                      <c:pt idx="89">
                        <c:v>146</c:v>
                      </c:pt>
                      <c:pt idx="90">
                        <c:v>147</c:v>
                      </c:pt>
                      <c:pt idx="91">
                        <c:v>148</c:v>
                      </c:pt>
                      <c:pt idx="92">
                        <c:v>149</c:v>
                      </c:pt>
                      <c:pt idx="93">
                        <c:v>150</c:v>
                      </c:pt>
                      <c:pt idx="94">
                        <c:v>151</c:v>
                      </c:pt>
                      <c:pt idx="95">
                        <c:v>152</c:v>
                      </c:pt>
                      <c:pt idx="96">
                        <c:v>153</c:v>
                      </c:pt>
                      <c:pt idx="97">
                        <c:v>154</c:v>
                      </c:pt>
                      <c:pt idx="98">
                        <c:v>155</c:v>
                      </c:pt>
                      <c:pt idx="99">
                        <c:v>156</c:v>
                      </c:pt>
                      <c:pt idx="100">
                        <c:v>157</c:v>
                      </c:pt>
                      <c:pt idx="101">
                        <c:v>158</c:v>
                      </c:pt>
                      <c:pt idx="102">
                        <c:v>159</c:v>
                      </c:pt>
                      <c:pt idx="103">
                        <c:v>160</c:v>
                      </c:pt>
                      <c:pt idx="104">
                        <c:v>161</c:v>
                      </c:pt>
                      <c:pt idx="105">
                        <c:v>162</c:v>
                      </c:pt>
                      <c:pt idx="106">
                        <c:v>163</c:v>
                      </c:pt>
                      <c:pt idx="107">
                        <c:v>164</c:v>
                      </c:pt>
                      <c:pt idx="108">
                        <c:v>165</c:v>
                      </c:pt>
                      <c:pt idx="109">
                        <c:v>166</c:v>
                      </c:pt>
                      <c:pt idx="110">
                        <c:v>167</c:v>
                      </c:pt>
                      <c:pt idx="111">
                        <c:v>168</c:v>
                      </c:pt>
                      <c:pt idx="112">
                        <c:v>169</c:v>
                      </c:pt>
                      <c:pt idx="113">
                        <c:v>170</c:v>
                      </c:pt>
                      <c:pt idx="114">
                        <c:v>171</c:v>
                      </c:pt>
                      <c:pt idx="115">
                        <c:v>172</c:v>
                      </c:pt>
                      <c:pt idx="116">
                        <c:v>173</c:v>
                      </c:pt>
                      <c:pt idx="117">
                        <c:v>174</c:v>
                      </c:pt>
                      <c:pt idx="118">
                        <c:v>175</c:v>
                      </c:pt>
                      <c:pt idx="119">
                        <c:v>176</c:v>
                      </c:pt>
                      <c:pt idx="120">
                        <c:v>177</c:v>
                      </c:pt>
                      <c:pt idx="121">
                        <c:v>178</c:v>
                      </c:pt>
                      <c:pt idx="122">
                        <c:v>179</c:v>
                      </c:pt>
                      <c:pt idx="123">
                        <c:v>180</c:v>
                      </c:pt>
                      <c:pt idx="124">
                        <c:v>181</c:v>
                      </c:pt>
                      <c:pt idx="125">
                        <c:v>182</c:v>
                      </c:pt>
                      <c:pt idx="126">
                        <c:v>183</c:v>
                      </c:pt>
                      <c:pt idx="127">
                        <c:v>184</c:v>
                      </c:pt>
                      <c:pt idx="128">
                        <c:v>185</c:v>
                      </c:pt>
                      <c:pt idx="129">
                        <c:v>186</c:v>
                      </c:pt>
                      <c:pt idx="130">
                        <c:v>187</c:v>
                      </c:pt>
                      <c:pt idx="131">
                        <c:v>188</c:v>
                      </c:pt>
                      <c:pt idx="132">
                        <c:v>189</c:v>
                      </c:pt>
                      <c:pt idx="133">
                        <c:v>190</c:v>
                      </c:pt>
                      <c:pt idx="134">
                        <c:v>191</c:v>
                      </c:pt>
                      <c:pt idx="135">
                        <c:v>192</c:v>
                      </c:pt>
                      <c:pt idx="136">
                        <c:v>193</c:v>
                      </c:pt>
                      <c:pt idx="137">
                        <c:v>194</c:v>
                      </c:pt>
                      <c:pt idx="138">
                        <c:v>195</c:v>
                      </c:pt>
                      <c:pt idx="139">
                        <c:v>197</c:v>
                      </c:pt>
                      <c:pt idx="140">
                        <c:v>198</c:v>
                      </c:pt>
                      <c:pt idx="141">
                        <c:v>199</c:v>
                      </c:pt>
                      <c:pt idx="142">
                        <c:v>200</c:v>
                      </c:pt>
                      <c:pt idx="143">
                        <c:v>201</c:v>
                      </c:pt>
                      <c:pt idx="144">
                        <c:v>202</c:v>
                      </c:pt>
                      <c:pt idx="145">
                        <c:v>203</c:v>
                      </c:pt>
                      <c:pt idx="146">
                        <c:v>204</c:v>
                      </c:pt>
                      <c:pt idx="147">
                        <c:v>207</c:v>
                      </c:pt>
                      <c:pt idx="148">
                        <c:v>208</c:v>
                      </c:pt>
                      <c:pt idx="149">
                        <c:v>210</c:v>
                      </c:pt>
                      <c:pt idx="150">
                        <c:v>211</c:v>
                      </c:pt>
                      <c:pt idx="151">
                        <c:v>212</c:v>
                      </c:pt>
                      <c:pt idx="152">
                        <c:v>213</c:v>
                      </c:pt>
                      <c:pt idx="153">
                        <c:v>214</c:v>
                      </c:pt>
                      <c:pt idx="154">
                        <c:v>215</c:v>
                      </c:pt>
                      <c:pt idx="155">
                        <c:v>216</c:v>
                      </c:pt>
                      <c:pt idx="156">
                        <c:v>217</c:v>
                      </c:pt>
                      <c:pt idx="157">
                        <c:v>218</c:v>
                      </c:pt>
                      <c:pt idx="158">
                        <c:v>219</c:v>
                      </c:pt>
                      <c:pt idx="159">
                        <c:v>220</c:v>
                      </c:pt>
                      <c:pt idx="160">
                        <c:v>221</c:v>
                      </c:pt>
                      <c:pt idx="161">
                        <c:v>222</c:v>
                      </c:pt>
                      <c:pt idx="162">
                        <c:v>223</c:v>
                      </c:pt>
                      <c:pt idx="163">
                        <c:v>224</c:v>
                      </c:pt>
                      <c:pt idx="164">
                        <c:v>225</c:v>
                      </c:pt>
                      <c:pt idx="165">
                        <c:v>226</c:v>
                      </c:pt>
                      <c:pt idx="166">
                        <c:v>227</c:v>
                      </c:pt>
                      <c:pt idx="167">
                        <c:v>228</c:v>
                      </c:pt>
                      <c:pt idx="168">
                        <c:v>229</c:v>
                      </c:pt>
                      <c:pt idx="169">
                        <c:v>230</c:v>
                      </c:pt>
                      <c:pt idx="170">
                        <c:v>231</c:v>
                      </c:pt>
                      <c:pt idx="171">
                        <c:v>232</c:v>
                      </c:pt>
                      <c:pt idx="172">
                        <c:v>234</c:v>
                      </c:pt>
                      <c:pt idx="173">
                        <c:v>235</c:v>
                      </c:pt>
                      <c:pt idx="174">
                        <c:v>236</c:v>
                      </c:pt>
                      <c:pt idx="175">
                        <c:v>237</c:v>
                      </c:pt>
                      <c:pt idx="176">
                        <c:v>238</c:v>
                      </c:pt>
                      <c:pt idx="177">
                        <c:v>239</c:v>
                      </c:pt>
                      <c:pt idx="178">
                        <c:v>240</c:v>
                      </c:pt>
                      <c:pt idx="179">
                        <c:v>241</c:v>
                      </c:pt>
                      <c:pt idx="180">
                        <c:v>242</c:v>
                      </c:pt>
                      <c:pt idx="181">
                        <c:v>243</c:v>
                      </c:pt>
                      <c:pt idx="182">
                        <c:v>244</c:v>
                      </c:pt>
                      <c:pt idx="183">
                        <c:v>245</c:v>
                      </c:pt>
                      <c:pt idx="184">
                        <c:v>246</c:v>
                      </c:pt>
                      <c:pt idx="185">
                        <c:v>247</c:v>
                      </c:pt>
                      <c:pt idx="186">
                        <c:v>248</c:v>
                      </c:pt>
                      <c:pt idx="187">
                        <c:v>249</c:v>
                      </c:pt>
                      <c:pt idx="188">
                        <c:v>250</c:v>
                      </c:pt>
                      <c:pt idx="189">
                        <c:v>251</c:v>
                      </c:pt>
                      <c:pt idx="190">
                        <c:v>252</c:v>
                      </c:pt>
                      <c:pt idx="191">
                        <c:v>253</c:v>
                      </c:pt>
                      <c:pt idx="192">
                        <c:v>254</c:v>
                      </c:pt>
                      <c:pt idx="193">
                        <c:v>255</c:v>
                      </c:pt>
                      <c:pt idx="194">
                        <c:v>256</c:v>
                      </c:pt>
                      <c:pt idx="195">
                        <c:v>257</c:v>
                      </c:pt>
                      <c:pt idx="196">
                        <c:v>258</c:v>
                      </c:pt>
                      <c:pt idx="197">
                        <c:v>259</c:v>
                      </c:pt>
                      <c:pt idx="198">
                        <c:v>260</c:v>
                      </c:pt>
                      <c:pt idx="199">
                        <c:v>261</c:v>
                      </c:pt>
                      <c:pt idx="200">
                        <c:v>262</c:v>
                      </c:pt>
                      <c:pt idx="201">
                        <c:v>263</c:v>
                      </c:pt>
                      <c:pt idx="202">
                        <c:v>264</c:v>
                      </c:pt>
                      <c:pt idx="203">
                        <c:v>265</c:v>
                      </c:pt>
                      <c:pt idx="204">
                        <c:v>266</c:v>
                      </c:pt>
                      <c:pt idx="205">
                        <c:v>267</c:v>
                      </c:pt>
                      <c:pt idx="206">
                        <c:v>268</c:v>
                      </c:pt>
                      <c:pt idx="207">
                        <c:v>269</c:v>
                      </c:pt>
                      <c:pt idx="208">
                        <c:v>270</c:v>
                      </c:pt>
                      <c:pt idx="209">
                        <c:v>271</c:v>
                      </c:pt>
                      <c:pt idx="210">
                        <c:v>272</c:v>
                      </c:pt>
                      <c:pt idx="211">
                        <c:v>273</c:v>
                      </c:pt>
                      <c:pt idx="212">
                        <c:v>274</c:v>
                      </c:pt>
                      <c:pt idx="213">
                        <c:v>275</c:v>
                      </c:pt>
                      <c:pt idx="214">
                        <c:v>276</c:v>
                      </c:pt>
                      <c:pt idx="215">
                        <c:v>278</c:v>
                      </c:pt>
                      <c:pt idx="216">
                        <c:v>279</c:v>
                      </c:pt>
                      <c:pt idx="217">
                        <c:v>294</c:v>
                      </c:pt>
                      <c:pt idx="218">
                        <c:v>295</c:v>
                      </c:pt>
                      <c:pt idx="219">
                        <c:v>296</c:v>
                      </c:pt>
                      <c:pt idx="220">
                        <c:v>297</c:v>
                      </c:pt>
                      <c:pt idx="221">
                        <c:v>298</c:v>
                      </c:pt>
                      <c:pt idx="222">
                        <c:v>299</c:v>
                      </c:pt>
                      <c:pt idx="223">
                        <c:v>300</c:v>
                      </c:pt>
                      <c:pt idx="224">
                        <c:v>301</c:v>
                      </c:pt>
                      <c:pt idx="225">
                        <c:v>302</c:v>
                      </c:pt>
                      <c:pt idx="226">
                        <c:v>303</c:v>
                      </c:pt>
                      <c:pt idx="227">
                        <c:v>304</c:v>
                      </c:pt>
                      <c:pt idx="228">
                        <c:v>305</c:v>
                      </c:pt>
                      <c:pt idx="229">
                        <c:v>306</c:v>
                      </c:pt>
                      <c:pt idx="230">
                        <c:v>307</c:v>
                      </c:pt>
                      <c:pt idx="231">
                        <c:v>308</c:v>
                      </c:pt>
                      <c:pt idx="232">
                        <c:v>309</c:v>
                      </c:pt>
                      <c:pt idx="233">
                        <c:v>320</c:v>
                      </c:pt>
                      <c:pt idx="234">
                        <c:v>350</c:v>
                      </c:pt>
                      <c:pt idx="235">
                        <c:v>351</c:v>
                      </c:pt>
                      <c:pt idx="236">
                        <c:v>352</c:v>
                      </c:pt>
                      <c:pt idx="237">
                        <c:v>353</c:v>
                      </c:pt>
                      <c:pt idx="238">
                        <c:v>354</c:v>
                      </c:pt>
                      <c:pt idx="239">
                        <c:v>355</c:v>
                      </c:pt>
                      <c:pt idx="240">
                        <c:v>356</c:v>
                      </c:pt>
                      <c:pt idx="241">
                        <c:v>357</c:v>
                      </c:pt>
                      <c:pt idx="242">
                        <c:v>358</c:v>
                      </c:pt>
                      <c:pt idx="243">
                        <c:v>359</c:v>
                      </c:pt>
                      <c:pt idx="244">
                        <c:v>360</c:v>
                      </c:pt>
                      <c:pt idx="245">
                        <c:v>361</c:v>
                      </c:pt>
                      <c:pt idx="246">
                        <c:v>363</c:v>
                      </c:pt>
                      <c:pt idx="247">
                        <c:v>364</c:v>
                      </c:pt>
                      <c:pt idx="248">
                        <c:v>365</c:v>
                      </c:pt>
                      <c:pt idx="249">
                        <c:v>366</c:v>
                      </c:pt>
                      <c:pt idx="250">
                        <c:v>367</c:v>
                      </c:pt>
                      <c:pt idx="251">
                        <c:v>368</c:v>
                      </c:pt>
                      <c:pt idx="252">
                        <c:v>369</c:v>
                      </c:pt>
                      <c:pt idx="253">
                        <c:v>370</c:v>
                      </c:pt>
                      <c:pt idx="254">
                        <c:v>371</c:v>
                      </c:pt>
                      <c:pt idx="255">
                        <c:v>372</c:v>
                      </c:pt>
                      <c:pt idx="256">
                        <c:v>373</c:v>
                      </c:pt>
                      <c:pt idx="257">
                        <c:v>374</c:v>
                      </c:pt>
                      <c:pt idx="258">
                        <c:v>376</c:v>
                      </c:pt>
                      <c:pt idx="259">
                        <c:v>377</c:v>
                      </c:pt>
                      <c:pt idx="260">
                        <c:v>378</c:v>
                      </c:pt>
                      <c:pt idx="261">
                        <c:v>379</c:v>
                      </c:pt>
                      <c:pt idx="262">
                        <c:v>380</c:v>
                      </c:pt>
                      <c:pt idx="263">
                        <c:v>381</c:v>
                      </c:pt>
                      <c:pt idx="264">
                        <c:v>382</c:v>
                      </c:pt>
                      <c:pt idx="265">
                        <c:v>383</c:v>
                      </c:pt>
                      <c:pt idx="266">
                        <c:v>384</c:v>
                      </c:pt>
                      <c:pt idx="267">
                        <c:v>386</c:v>
                      </c:pt>
                      <c:pt idx="268">
                        <c:v>387</c:v>
                      </c:pt>
                      <c:pt idx="269">
                        <c:v>388</c:v>
                      </c:pt>
                      <c:pt idx="270">
                        <c:v>389</c:v>
                      </c:pt>
                      <c:pt idx="271">
                        <c:v>390</c:v>
                      </c:pt>
                      <c:pt idx="272">
                        <c:v>391</c:v>
                      </c:pt>
                      <c:pt idx="273">
                        <c:v>392</c:v>
                      </c:pt>
                      <c:pt idx="274">
                        <c:v>393</c:v>
                      </c:pt>
                      <c:pt idx="275">
                        <c:v>394</c:v>
                      </c:pt>
                      <c:pt idx="276">
                        <c:v>395</c:v>
                      </c:pt>
                      <c:pt idx="277">
                        <c:v>396</c:v>
                      </c:pt>
                      <c:pt idx="278">
                        <c:v>397</c:v>
                      </c:pt>
                      <c:pt idx="279">
                        <c:v>398</c:v>
                      </c:pt>
                      <c:pt idx="280">
                        <c:v>399</c:v>
                      </c:pt>
                      <c:pt idx="281">
                        <c:v>400</c:v>
                      </c:pt>
                      <c:pt idx="282">
                        <c:v>401</c:v>
                      </c:pt>
                      <c:pt idx="283">
                        <c:v>402</c:v>
                      </c:pt>
                      <c:pt idx="284">
                        <c:v>403</c:v>
                      </c:pt>
                      <c:pt idx="285">
                        <c:v>404</c:v>
                      </c:pt>
                      <c:pt idx="286">
                        <c:v>405</c:v>
                      </c:pt>
                      <c:pt idx="287">
                        <c:v>406</c:v>
                      </c:pt>
                      <c:pt idx="288">
                        <c:v>408</c:v>
                      </c:pt>
                      <c:pt idx="289">
                        <c:v>409</c:v>
                      </c:pt>
                      <c:pt idx="290">
                        <c:v>410</c:v>
                      </c:pt>
                      <c:pt idx="291">
                        <c:v>411</c:v>
                      </c:pt>
                      <c:pt idx="292">
                        <c:v>412</c:v>
                      </c:pt>
                      <c:pt idx="293">
                        <c:v>413</c:v>
                      </c:pt>
                      <c:pt idx="294">
                        <c:v>414</c:v>
                      </c:pt>
                      <c:pt idx="295">
                        <c:v>415</c:v>
                      </c:pt>
                      <c:pt idx="296">
                        <c:v>416</c:v>
                      </c:pt>
                      <c:pt idx="297">
                        <c:v>417</c:v>
                      </c:pt>
                      <c:pt idx="298">
                        <c:v>418</c:v>
                      </c:pt>
                      <c:pt idx="299">
                        <c:v>421</c:v>
                      </c:pt>
                      <c:pt idx="300">
                        <c:v>422</c:v>
                      </c:pt>
                      <c:pt idx="301">
                        <c:v>425</c:v>
                      </c:pt>
                      <c:pt idx="302">
                        <c:v>426</c:v>
                      </c:pt>
                      <c:pt idx="303">
                        <c:v>427</c:v>
                      </c:pt>
                      <c:pt idx="304">
                        <c:v>428</c:v>
                      </c:pt>
                      <c:pt idx="305">
                        <c:v>431</c:v>
                      </c:pt>
                      <c:pt idx="306">
                        <c:v>432</c:v>
                      </c:pt>
                      <c:pt idx="307">
                        <c:v>433</c:v>
                      </c:pt>
                      <c:pt idx="308">
                        <c:v>434</c:v>
                      </c:pt>
                      <c:pt idx="309">
                        <c:v>435</c:v>
                      </c:pt>
                      <c:pt idx="310">
                        <c:v>436</c:v>
                      </c:pt>
                      <c:pt idx="311">
                        <c:v>437</c:v>
                      </c:pt>
                      <c:pt idx="312">
                        <c:v>438</c:v>
                      </c:pt>
                      <c:pt idx="313">
                        <c:v>439</c:v>
                      </c:pt>
                      <c:pt idx="314">
                        <c:v>440</c:v>
                      </c:pt>
                      <c:pt idx="315">
                        <c:v>441</c:v>
                      </c:pt>
                      <c:pt idx="316">
                        <c:v>442</c:v>
                      </c:pt>
                      <c:pt idx="317">
                        <c:v>443</c:v>
                      </c:pt>
                      <c:pt idx="318">
                        <c:v>444</c:v>
                      </c:pt>
                      <c:pt idx="319">
                        <c:v>447</c:v>
                      </c:pt>
                      <c:pt idx="320">
                        <c:v>448</c:v>
                      </c:pt>
                      <c:pt idx="321">
                        <c:v>450</c:v>
                      </c:pt>
                      <c:pt idx="322">
                        <c:v>451</c:v>
                      </c:pt>
                      <c:pt idx="323">
                        <c:v>452</c:v>
                      </c:pt>
                      <c:pt idx="324">
                        <c:v>453</c:v>
                      </c:pt>
                      <c:pt idx="325">
                        <c:v>454</c:v>
                      </c:pt>
                      <c:pt idx="326">
                        <c:v>455</c:v>
                      </c:pt>
                      <c:pt idx="327">
                        <c:v>456</c:v>
                      </c:pt>
                      <c:pt idx="328">
                        <c:v>457</c:v>
                      </c:pt>
                      <c:pt idx="329">
                        <c:v>458</c:v>
                      </c:pt>
                      <c:pt idx="330">
                        <c:v>459</c:v>
                      </c:pt>
                      <c:pt idx="331">
                        <c:v>460</c:v>
                      </c:pt>
                      <c:pt idx="332">
                        <c:v>461</c:v>
                      </c:pt>
                      <c:pt idx="333">
                        <c:v>462</c:v>
                      </c:pt>
                      <c:pt idx="334">
                        <c:v>463</c:v>
                      </c:pt>
                      <c:pt idx="335">
                        <c:v>464</c:v>
                      </c:pt>
                      <c:pt idx="336">
                        <c:v>465</c:v>
                      </c:pt>
                      <c:pt idx="337">
                        <c:v>466</c:v>
                      </c:pt>
                      <c:pt idx="338">
                        <c:v>467</c:v>
                      </c:pt>
                      <c:pt idx="339">
                        <c:v>468</c:v>
                      </c:pt>
                      <c:pt idx="340">
                        <c:v>469</c:v>
                      </c:pt>
                      <c:pt idx="341">
                        <c:v>470</c:v>
                      </c:pt>
                      <c:pt idx="342">
                        <c:v>471</c:v>
                      </c:pt>
                    </c:numCache>
                  </c:numRef>
                </c:xVal>
                <c:yVal>
                  <c:numRef>
                    <c:extLst xmlns:c15="http://schemas.microsoft.com/office/drawing/2012/chart">
                      <c:ext xmlns:c15="http://schemas.microsoft.com/office/drawing/2012/chart" uri="{02D57815-91ED-43cb-92C2-25804820EDAC}">
                        <c15:formulaRef>
                          <c15:sqref>[1]PEECE!$Y$2:$Y$344</c15:sqref>
                        </c15:formulaRef>
                      </c:ext>
                    </c:extLst>
                    <c:numCache>
                      <c:formatCode>General</c:formatCode>
                      <c:ptCount val="343"/>
                      <c:pt idx="0">
                        <c:v>4.4404965359888227</c:v>
                      </c:pt>
                      <c:pt idx="1">
                        <c:v>4.502420946716108</c:v>
                      </c:pt>
                      <c:pt idx="2">
                        <c:v>4.5641877913100082</c:v>
                      </c:pt>
                      <c:pt idx="3">
                        <c:v>4.6257934004221717</c:v>
                      </c:pt>
                      <c:pt idx="4">
                        <c:v>4.6872341292757174</c:v>
                      </c:pt>
                      <c:pt idx="5">
                        <c:v>4.7485063663107514</c:v>
                      </c:pt>
                      <c:pt idx="6">
                        <c:v>4.8096065258246874</c:v>
                      </c:pt>
                      <c:pt idx="7">
                        <c:v>4.8705310566072946</c:v>
                      </c:pt>
                      <c:pt idx="8">
                        <c:v>4.9312764345703348</c:v>
                      </c:pt>
                      <c:pt idx="9">
                        <c:v>5.0522158070338081</c:v>
                      </c:pt>
                      <c:pt idx="10">
                        <c:v>5.1124029185565742</c:v>
                      </c:pt>
                      <c:pt idx="11">
                        <c:v>5.1723971125241182</c:v>
                      </c:pt>
                      <c:pt idx="12">
                        <c:v>5.2917933576512821</c:v>
                      </c:pt>
                      <c:pt idx="13">
                        <c:v>5.5281254941607649</c:v>
                      </c:pt>
                      <c:pt idx="14">
                        <c:v>5.5866772593323484</c:v>
                      </c:pt>
                      <c:pt idx="15">
                        <c:v>8.2710288769261062</c:v>
                      </c:pt>
                      <c:pt idx="16">
                        <c:v>8.3148208494832208</c:v>
                      </c:pt>
                      <c:pt idx="17">
                        <c:v>8.3582961352539478</c:v>
                      </c:pt>
                      <c:pt idx="18">
                        <c:v>8.4014543061960154</c:v>
                      </c:pt>
                      <c:pt idx="19">
                        <c:v>8.4442949864608057</c:v>
                      </c:pt>
                      <c:pt idx="20">
                        <c:v>8.4868178604595972</c:v>
                      </c:pt>
                      <c:pt idx="21">
                        <c:v>8.5290226649198395</c:v>
                      </c:pt>
                      <c:pt idx="22">
                        <c:v>8.5709091969314617</c:v>
                      </c:pt>
                      <c:pt idx="23">
                        <c:v>8.6124773059831732</c:v>
                      </c:pt>
                      <c:pt idx="24">
                        <c:v>8.6537269019887813</c:v>
                      </c:pt>
                      <c:pt idx="25">
                        <c:v>8.6946579473035133</c:v>
                      </c:pt>
                      <c:pt idx="26">
                        <c:v>8.7352704647303305</c:v>
                      </c:pt>
                      <c:pt idx="27">
                        <c:v>8.7755645295162452</c:v>
                      </c:pt>
                      <c:pt idx="28">
                        <c:v>8.81554027733862</c:v>
                      </c:pt>
                      <c:pt idx="29">
                        <c:v>8.8551978962814992</c:v>
                      </c:pt>
                      <c:pt idx="30">
                        <c:v>8.8945376348019121</c:v>
                      </c:pt>
                      <c:pt idx="31">
                        <c:v>8.9335597936862019</c:v>
                      </c:pt>
                      <c:pt idx="32">
                        <c:v>8.9722647339963721</c:v>
                      </c:pt>
                      <c:pt idx="33">
                        <c:v>9.0106528690064618</c:v>
                      </c:pt>
                      <c:pt idx="34">
                        <c:v>9.0487246721289605</c:v>
                      </c:pt>
                      <c:pt idx="35">
                        <c:v>9.0864806688312658</c:v>
                      </c:pt>
                      <c:pt idx="36">
                        <c:v>9.1239214445422174</c:v>
                      </c:pt>
                      <c:pt idx="37">
                        <c:v>9.1610476365487159</c:v>
                      </c:pt>
                      <c:pt idx="38">
                        <c:v>9.1978599418824345</c:v>
                      </c:pt>
                      <c:pt idx="39">
                        <c:v>9.2343591091966637</c:v>
                      </c:pt>
                      <c:pt idx="40">
                        <c:v>9.2705459466332893</c:v>
                      </c:pt>
                      <c:pt idx="41">
                        <c:v>9.306421313679941</c:v>
                      </c:pt>
                      <c:pt idx="42">
                        <c:v>9.3419861290173376</c:v>
                      </c:pt>
                      <c:pt idx="43">
                        <c:v>9.37724136235685</c:v>
                      </c:pt>
                      <c:pt idx="44">
                        <c:v>9.412188042268312</c:v>
                      </c:pt>
                      <c:pt idx="45">
                        <c:v>9.4468272479981081</c:v>
                      </c:pt>
                      <c:pt idx="46">
                        <c:v>9.4811601172775681</c:v>
                      </c:pt>
                      <c:pt idx="47">
                        <c:v>9.5151878381217259</c:v>
                      </c:pt>
                      <c:pt idx="48">
                        <c:v>9.5489116566184364</c:v>
                      </c:pt>
                      <c:pt idx="49">
                        <c:v>9.5823328687079226</c:v>
                      </c:pt>
                      <c:pt idx="50">
                        <c:v>9.6154528279527813</c:v>
                      </c:pt>
                      <c:pt idx="51">
                        <c:v>9.6482729372984775</c:v>
                      </c:pt>
                      <c:pt idx="52">
                        <c:v>9.6807946568243839</c:v>
                      </c:pt>
                      <c:pt idx="53">
                        <c:v>9.7130194954854172</c:v>
                      </c:pt>
                      <c:pt idx="54">
                        <c:v>9.7449490188442791</c:v>
                      </c:pt>
                      <c:pt idx="55">
                        <c:v>9.7765848407943992</c:v>
                      </c:pt>
                      <c:pt idx="56">
                        <c:v>9.8079286312735903</c:v>
                      </c:pt>
                      <c:pt idx="57">
                        <c:v>9.8389821079684854</c:v>
                      </c:pt>
                      <c:pt idx="58">
                        <c:v>9.869747044009813</c:v>
                      </c:pt>
                      <c:pt idx="59">
                        <c:v>9.9002252596585372</c:v>
                      </c:pt>
                      <c:pt idx="60">
                        <c:v>9.9304186299829578</c:v>
                      </c:pt>
                      <c:pt idx="61">
                        <c:v>9.9603290765267936</c:v>
                      </c:pt>
                      <c:pt idx="62">
                        <c:v>9.9899585749683251</c:v>
                      </c:pt>
                      <c:pt idx="63">
                        <c:v>10.019309146770667</c:v>
                      </c:pt>
                      <c:pt idx="64">
                        <c:v>10.048382866823179</c:v>
                      </c:pt>
                      <c:pt idx="65">
                        <c:v>10.077181855074178</c:v>
                      </c:pt>
                      <c:pt idx="66">
                        <c:v>10.105708284154895</c:v>
                      </c:pt>
                      <c:pt idx="67">
                        <c:v>10.133964370994857</c:v>
                      </c:pt>
                      <c:pt idx="68">
                        <c:v>10.161952384428671</c:v>
                      </c:pt>
                      <c:pt idx="69">
                        <c:v>10.189674636794342</c:v>
                      </c:pt>
                      <c:pt idx="70">
                        <c:v>10.217133491523175</c:v>
                      </c:pt>
                      <c:pt idx="71">
                        <c:v>10.244331354721304</c:v>
                      </c:pt>
                      <c:pt idx="72">
                        <c:v>10.27127068274299</c:v>
                      </c:pt>
                      <c:pt idx="73">
                        <c:v>10.297953973755702</c:v>
                      </c:pt>
                      <c:pt idx="74">
                        <c:v>10.32438377529706</c:v>
                      </c:pt>
                      <c:pt idx="75">
                        <c:v>10.350562675823788</c:v>
                      </c:pt>
                      <c:pt idx="76">
                        <c:v>10.376493312252663</c:v>
                      </c:pt>
                      <c:pt idx="77">
                        <c:v>10.402178361493604</c:v>
                      </c:pt>
                      <c:pt idx="78">
                        <c:v>10.42762054797497</c:v>
                      </c:pt>
                      <c:pt idx="79">
                        <c:v>10.452822635161125</c:v>
                      </c:pt>
                      <c:pt idx="80">
                        <c:v>10.47778743306241</c:v>
                      </c:pt>
                      <c:pt idx="81">
                        <c:v>10.502517789737537</c:v>
                      </c:pt>
                      <c:pt idx="82">
                        <c:v>10.527016598788574</c:v>
                      </c:pt>
                      <c:pt idx="83">
                        <c:v>10.551286790848529</c:v>
                      </c:pt>
                      <c:pt idx="84">
                        <c:v>10.575331341061684</c:v>
                      </c:pt>
                      <c:pt idx="85">
                        <c:v>10.599153260556758</c:v>
                      </c:pt>
                      <c:pt idx="86">
                        <c:v>10.622755603912955</c:v>
                      </c:pt>
                      <c:pt idx="87">
                        <c:v>10.646141460619059</c:v>
                      </c:pt>
                      <c:pt idx="88">
                        <c:v>10.669313962525607</c:v>
                      </c:pt>
                      <c:pt idx="89">
                        <c:v>10.692276275290261</c:v>
                      </c:pt>
                      <c:pt idx="90">
                        <c:v>10.715031605816518</c:v>
                      </c:pt>
                      <c:pt idx="91">
                        <c:v>10.737583193685767</c:v>
                      </c:pt>
                      <c:pt idx="92">
                        <c:v>10.759934318582889</c:v>
                      </c:pt>
                      <c:pt idx="93">
                        <c:v>10.782088291715443</c:v>
                      </c:pt>
                      <c:pt idx="94">
                        <c:v>10.804048463226547</c:v>
                      </c:pt>
                      <c:pt idx="95">
                        <c:v>10.825818213601591</c:v>
                      </c:pt>
                      <c:pt idx="96">
                        <c:v>10.847400961068852</c:v>
                      </c:pt>
                      <c:pt idx="97">
                        <c:v>10.868800152994122</c:v>
                      </c:pt>
                      <c:pt idx="98">
                        <c:v>10.890019273269482</c:v>
                      </c:pt>
                      <c:pt idx="99">
                        <c:v>10.911061833696294</c:v>
                      </c:pt>
                      <c:pt idx="100">
                        <c:v>10.93193138136256</c:v>
                      </c:pt>
                      <c:pt idx="101">
                        <c:v>10.952631486014706</c:v>
                      </c:pt>
                      <c:pt idx="102">
                        <c:v>10.973165770423972</c:v>
                      </c:pt>
                      <c:pt idx="103">
                        <c:v>10.993537847747442</c:v>
                      </c:pt>
                      <c:pt idx="104">
                        <c:v>11.013751391883899</c:v>
                      </c:pt>
                      <c:pt idx="105">
                        <c:v>11.033810094824574</c:v>
                      </c:pt>
                      <c:pt idx="106">
                        <c:v>11.053717685998901</c:v>
                      </c:pt>
                      <c:pt idx="107">
                        <c:v>11.073477891615449</c:v>
                      </c:pt>
                      <c:pt idx="108">
                        <c:v>11.093094493998063</c:v>
                      </c:pt>
                      <c:pt idx="109">
                        <c:v>11.112571290917419</c:v>
                      </c:pt>
                      <c:pt idx="110">
                        <c:v>11.13191211491803</c:v>
                      </c:pt>
                      <c:pt idx="111">
                        <c:v>11.151120792640906</c:v>
                      </c:pt>
                      <c:pt idx="112">
                        <c:v>11.170201204141899</c:v>
                      </c:pt>
                      <c:pt idx="113">
                        <c:v>11.18915724220593</c:v>
                      </c:pt>
                      <c:pt idx="114">
                        <c:v>11.20799283165718</c:v>
                      </c:pt>
                      <c:pt idx="115">
                        <c:v>11.226711888665372</c:v>
                      </c:pt>
                      <c:pt idx="116">
                        <c:v>11.245318380048269</c:v>
                      </c:pt>
                      <c:pt idx="117">
                        <c:v>11.263816282570527</c:v>
                      </c:pt>
                      <c:pt idx="118">
                        <c:v>11.282209602238989</c:v>
                      </c:pt>
                      <c:pt idx="119">
                        <c:v>11.300502333594595</c:v>
                      </c:pt>
                      <c:pt idx="120">
                        <c:v>11.318698519000995</c:v>
                      </c:pt>
                      <c:pt idx="121">
                        <c:v>11.336802207929994</c:v>
                      </c:pt>
                      <c:pt idx="122">
                        <c:v>11.354817476243992</c:v>
                      </c:pt>
                      <c:pt idx="123">
                        <c:v>11.372748385475496</c:v>
                      </c:pt>
                      <c:pt idx="124">
                        <c:v>11.390599042103858</c:v>
                      </c:pt>
                      <c:pt idx="125">
                        <c:v>11.408373556829376</c:v>
                      </c:pt>
                      <c:pt idx="126">
                        <c:v>11.426076063844874</c:v>
                      </c:pt>
                      <c:pt idx="127">
                        <c:v>11.443710680104875</c:v>
                      </c:pt>
                      <c:pt idx="128">
                        <c:v>11.461281564592522</c:v>
                      </c:pt>
                      <c:pt idx="129">
                        <c:v>11.478792877584384</c:v>
                      </c:pt>
                      <c:pt idx="130">
                        <c:v>11.496248799913225</c:v>
                      </c:pt>
                      <c:pt idx="131">
                        <c:v>11.51365349222894</c:v>
                      </c:pt>
                      <c:pt idx="132">
                        <c:v>11.53101115425773</c:v>
                      </c:pt>
                      <c:pt idx="133">
                        <c:v>11.548325984059661</c:v>
                      </c:pt>
                      <c:pt idx="134">
                        <c:v>11.565602197284774</c:v>
                      </c:pt>
                      <c:pt idx="135">
                        <c:v>11.582843986427831</c:v>
                      </c:pt>
                      <c:pt idx="136">
                        <c:v>11.600055580081836</c:v>
                      </c:pt>
                      <c:pt idx="137">
                        <c:v>11.617241202190518</c:v>
                      </c:pt>
                      <c:pt idx="138">
                        <c:v>11.634405091299815</c:v>
                      </c:pt>
                      <c:pt idx="139">
                        <c:v>11.668684553218554</c:v>
                      </c:pt>
                      <c:pt idx="140">
                        <c:v>11.685808609383908</c:v>
                      </c:pt>
                      <c:pt idx="141">
                        <c:v>11.702927877760205</c:v>
                      </c:pt>
                      <c:pt idx="142">
                        <c:v>11.720046578653179</c:v>
                      </c:pt>
                      <c:pt idx="143">
                        <c:v>11.737168962467367</c:v>
                      </c:pt>
                      <c:pt idx="144">
                        <c:v>11.754299268954677</c:v>
                      </c:pt>
                      <c:pt idx="145">
                        <c:v>11.771441746463102</c:v>
                      </c:pt>
                      <c:pt idx="146">
                        <c:v>11.788600611185677</c:v>
                      </c:pt>
                      <c:pt idx="147">
                        <c:v>11.840217912484022</c:v>
                      </c:pt>
                      <c:pt idx="148">
                        <c:v>11.857484658632835</c:v>
                      </c:pt>
                      <c:pt idx="149">
                        <c:v>11.892134917259993</c:v>
                      </c:pt>
                      <c:pt idx="150">
                        <c:v>11.909526847388223</c:v>
                      </c:pt>
                      <c:pt idx="151">
                        <c:v>11.926968886758299</c:v>
                      </c:pt>
                      <c:pt idx="152">
                        <c:v>11.944465228478435</c:v>
                      </c:pt>
                      <c:pt idx="153">
                        <c:v>11.962020046034347</c:v>
                      </c:pt>
                      <c:pt idx="154">
                        <c:v>11.979637512549694</c:v>
                      </c:pt>
                      <c:pt idx="155">
                        <c:v>11.997321760048369</c:v>
                      </c:pt>
                      <c:pt idx="156">
                        <c:v>12.015076938718748</c:v>
                      </c:pt>
                      <c:pt idx="157">
                        <c:v>12.03290717618005</c:v>
                      </c:pt>
                      <c:pt idx="158">
                        <c:v>12.050816596750892</c:v>
                      </c:pt>
                      <c:pt idx="159">
                        <c:v>12.068809280720245</c:v>
                      </c:pt>
                      <c:pt idx="160">
                        <c:v>12.08688932362084</c:v>
                      </c:pt>
                      <c:pt idx="161">
                        <c:v>12.105060795505201</c:v>
                      </c:pt>
                      <c:pt idx="162">
                        <c:v>12.123327760224434</c:v>
                      </c:pt>
                      <c:pt idx="163">
                        <c:v>12.141694234709865</c:v>
                      </c:pt>
                      <c:pt idx="164">
                        <c:v>12.160164248257685</c:v>
                      </c:pt>
                      <c:pt idx="165">
                        <c:v>12.178741801816736</c:v>
                      </c:pt>
                      <c:pt idx="166">
                        <c:v>12.197430887279515</c:v>
                      </c:pt>
                      <c:pt idx="167">
                        <c:v>12.216235446776585</c:v>
                      </c:pt>
                      <c:pt idx="168">
                        <c:v>12.235159431974479</c:v>
                      </c:pt>
                      <c:pt idx="169">
                        <c:v>12.254206763377214</c:v>
                      </c:pt>
                      <c:pt idx="170">
                        <c:v>12.273381349631585</c:v>
                      </c:pt>
                      <c:pt idx="171">
                        <c:v>12.292687046836303</c:v>
                      </c:pt>
                      <c:pt idx="172">
                        <c:v>12.331707191634234</c:v>
                      </c:pt>
                      <c:pt idx="173">
                        <c:v>12.351429282523503</c:v>
                      </c:pt>
                      <c:pt idx="174">
                        <c:v>12.371297749602595</c:v>
                      </c:pt>
                      <c:pt idx="175">
                        <c:v>12.391316356011178</c:v>
                      </c:pt>
                      <c:pt idx="176">
                        <c:v>12.411488828283893</c:v>
                      </c:pt>
                      <c:pt idx="177">
                        <c:v>12.431818875689991</c:v>
                      </c:pt>
                      <c:pt idx="178">
                        <c:v>12.452310149577828</c:v>
                      </c:pt>
                      <c:pt idx="179">
                        <c:v>12.472966302724283</c:v>
                      </c:pt>
                      <c:pt idx="180">
                        <c:v>12.493790948689249</c:v>
                      </c:pt>
                      <c:pt idx="181">
                        <c:v>12.514787681175312</c:v>
                      </c:pt>
                      <c:pt idx="182">
                        <c:v>12.535960033392705</c:v>
                      </c:pt>
                      <c:pt idx="183">
                        <c:v>12.557311537429666</c:v>
                      </c:pt>
                      <c:pt idx="184">
                        <c:v>12.578845683628321</c:v>
                      </c:pt>
                      <c:pt idx="185">
                        <c:v>12.600565939966192</c:v>
                      </c:pt>
                      <c:pt idx="186">
                        <c:v>12.622475711443425</c:v>
                      </c:pt>
                      <c:pt idx="187">
                        <c:v>12.644578399475883</c:v>
                      </c:pt>
                      <c:pt idx="188">
                        <c:v>12.666877361294166</c:v>
                      </c:pt>
                      <c:pt idx="189">
                        <c:v>12.689375929348719</c:v>
                      </c:pt>
                      <c:pt idx="190">
                        <c:v>12.712077370721069</c:v>
                      </c:pt>
                      <c:pt idx="191">
                        <c:v>12.734984946541365</c:v>
                      </c:pt>
                      <c:pt idx="192">
                        <c:v>12.758101871412247</c:v>
                      </c:pt>
                      <c:pt idx="193">
                        <c:v>12.781431332839235</c:v>
                      </c:pt>
                      <c:pt idx="194">
                        <c:v>12.804976450667652</c:v>
                      </c:pt>
                      <c:pt idx="195">
                        <c:v>12.828740336526241</c:v>
                      </c:pt>
                      <c:pt idx="196">
                        <c:v>12.852726053277554</c:v>
                      </c:pt>
                      <c:pt idx="197">
                        <c:v>12.876936634475193</c:v>
                      </c:pt>
                      <c:pt idx="198">
                        <c:v>12.901375043828043</c:v>
                      </c:pt>
                      <c:pt idx="199">
                        <c:v>12.926044234671549</c:v>
                      </c:pt>
                      <c:pt idx="200">
                        <c:v>12.95094710944614</c:v>
                      </c:pt>
                      <c:pt idx="201">
                        <c:v>12.976086539182926</c:v>
                      </c:pt>
                      <c:pt idx="202">
                        <c:v>13.001465322996705</c:v>
                      </c:pt>
                      <c:pt idx="203">
                        <c:v>13.027086247586407</c:v>
                      </c:pt>
                      <c:pt idx="204">
                        <c:v>13.052952046743073</c:v>
                      </c:pt>
                      <c:pt idx="205">
                        <c:v>13.079065420865399</c:v>
                      </c:pt>
                      <c:pt idx="206">
                        <c:v>13.105428996483015</c:v>
                      </c:pt>
                      <c:pt idx="207">
                        <c:v>13.132045385787491</c:v>
                      </c:pt>
                      <c:pt idx="208">
                        <c:v>13.158917146171238</c:v>
                      </c:pt>
                      <c:pt idx="209">
                        <c:v>13.186046799774328</c:v>
                      </c:pt>
                      <c:pt idx="210">
                        <c:v>13.213436793039328</c:v>
                      </c:pt>
                      <c:pt idx="211">
                        <c:v>13.241089556274266</c:v>
                      </c:pt>
                      <c:pt idx="212">
                        <c:v>13.269007463223714</c:v>
                      </c:pt>
                      <c:pt idx="213">
                        <c:v>13.297192850648178</c:v>
                      </c:pt>
                      <c:pt idx="214">
                        <c:v>13.325647977911784</c:v>
                      </c:pt>
                      <c:pt idx="215">
                        <c:v>13.383376360016033</c:v>
                      </c:pt>
                      <c:pt idx="216">
                        <c:v>13.41265394301027</c:v>
                      </c:pt>
                      <c:pt idx="217">
                        <c:v>13.88627234584523</c:v>
                      </c:pt>
                      <c:pt idx="218">
                        <c:v>13.920220045483386</c:v>
                      </c:pt>
                      <c:pt idx="219">
                        <c:v>13.954472560674958</c:v>
                      </c:pt>
                      <c:pt idx="220">
                        <c:v>13.989031105673368</c:v>
                      </c:pt>
                      <c:pt idx="221">
                        <c:v>14.023896830502867</c:v>
                      </c:pt>
                      <c:pt idx="222">
                        <c:v>14.059070840754728</c:v>
                      </c:pt>
                      <c:pt idx="223">
                        <c:v>14.094554157393119</c:v>
                      </c:pt>
                      <c:pt idx="224">
                        <c:v>14.130347776570638</c:v>
                      </c:pt>
                      <c:pt idx="225">
                        <c:v>14.166452629453556</c:v>
                      </c:pt>
                      <c:pt idx="226">
                        <c:v>14.202869602056827</c:v>
                      </c:pt>
                      <c:pt idx="227">
                        <c:v>14.239599495088841</c:v>
                      </c:pt>
                      <c:pt idx="228">
                        <c:v>14.276643083806004</c:v>
                      </c:pt>
                      <c:pt idx="229">
                        <c:v>14.31400107787713</c:v>
                      </c:pt>
                      <c:pt idx="230">
                        <c:v>14.351674141257684</c:v>
                      </c:pt>
                      <c:pt idx="231">
                        <c:v>14.389662852073894</c:v>
                      </c:pt>
                      <c:pt idx="232">
                        <c:v>14.427967762516779</c:v>
                      </c:pt>
                      <c:pt idx="233">
                        <c:v>14.870289819483757</c:v>
                      </c:pt>
                      <c:pt idx="234">
                        <c:v>16.269778786031512</c:v>
                      </c:pt>
                      <c:pt idx="235">
                        <c:v>16.321110742990186</c:v>
                      </c:pt>
                      <c:pt idx="236">
                        <c:v>16.37272940934146</c:v>
                      </c:pt>
                      <c:pt idx="237">
                        <c:v>16.424632922017043</c:v>
                      </c:pt>
                      <c:pt idx="238">
                        <c:v>16.476819357473207</c:v>
                      </c:pt>
                      <c:pt idx="239">
                        <c:v>16.529286752031673</c:v>
                      </c:pt>
                      <c:pt idx="240">
                        <c:v>16.582033062229335</c:v>
                      </c:pt>
                      <c:pt idx="241">
                        <c:v>16.635056225176822</c:v>
                      </c:pt>
                      <c:pt idx="242">
                        <c:v>16.688354118925826</c:v>
                      </c:pt>
                      <c:pt idx="243">
                        <c:v>16.741924582845105</c:v>
                      </c:pt>
                      <c:pt idx="244">
                        <c:v>16.795765378005143</c:v>
                      </c:pt>
                      <c:pt idx="245">
                        <c:v>16.849874247571332</c:v>
                      </c:pt>
                      <c:pt idx="246">
                        <c:v>16.958886915476825</c:v>
                      </c:pt>
                      <c:pt idx="247">
                        <c:v>17.013785934278697</c:v>
                      </c:pt>
                      <c:pt idx="248">
                        <c:v>17.068943489257006</c:v>
                      </c:pt>
                      <c:pt idx="249">
                        <c:v>17.124357080244298</c:v>
                      </c:pt>
                      <c:pt idx="250">
                        <c:v>17.180024171702943</c:v>
                      </c:pt>
                      <c:pt idx="251">
                        <c:v>17.235942153176211</c:v>
                      </c:pt>
                      <c:pt idx="252">
                        <c:v>17.292108399747335</c:v>
                      </c:pt>
                      <c:pt idx="253">
                        <c:v>17.348520232506395</c:v>
                      </c:pt>
                      <c:pt idx="254">
                        <c:v>17.405174939025034</c:v>
                      </c:pt>
                      <c:pt idx="255">
                        <c:v>17.462069733838874</c:v>
                      </c:pt>
                      <c:pt idx="256">
                        <c:v>17.519201818937592</c:v>
                      </c:pt>
                      <c:pt idx="257">
                        <c:v>17.576568344262462</c:v>
                      </c:pt>
                      <c:pt idx="258">
                        <c:v>17.691993118151473</c:v>
                      </c:pt>
                      <c:pt idx="259">
                        <c:v>17.750045450938316</c:v>
                      </c:pt>
                      <c:pt idx="260">
                        <c:v>17.808320413443244</c:v>
                      </c:pt>
                      <c:pt idx="261">
                        <c:v>17.866814963087045</c:v>
                      </c:pt>
                      <c:pt idx="262">
                        <c:v>17.92552598838094</c:v>
                      </c:pt>
                      <c:pt idx="263">
                        <c:v>17.984450369474395</c:v>
                      </c:pt>
                      <c:pt idx="264">
                        <c:v>18.043584938709735</c:v>
                      </c:pt>
                      <c:pt idx="265">
                        <c:v>18.102926501183482</c:v>
                      </c:pt>
                      <c:pt idx="266">
                        <c:v>18.162471795314232</c:v>
                      </c:pt>
                      <c:pt idx="267">
                        <c:v>18.282160462284555</c:v>
                      </c:pt>
                      <c:pt idx="268">
                        <c:v>18.342297183773454</c:v>
                      </c:pt>
                      <c:pt idx="269">
                        <c:v>18.402624315398405</c:v>
                      </c:pt>
                      <c:pt idx="270">
                        <c:v>18.463138450931147</c:v>
                      </c:pt>
                      <c:pt idx="271">
                        <c:v>18.523836141005876</c:v>
                      </c:pt>
                      <c:pt idx="272">
                        <c:v>18.584713913730521</c:v>
                      </c:pt>
                      <c:pt idx="273">
                        <c:v>18.645768235303702</c:v>
                      </c:pt>
                      <c:pt idx="274">
                        <c:v>18.706995570637439</c:v>
                      </c:pt>
                      <c:pt idx="275">
                        <c:v>18.768392343985294</c:v>
                      </c:pt>
                      <c:pt idx="276">
                        <c:v>18.829954959576028</c:v>
                      </c:pt>
                      <c:pt idx="277">
                        <c:v>18.891679762252558</c:v>
                      </c:pt>
                      <c:pt idx="278">
                        <c:v>18.953563098116099</c:v>
                      </c:pt>
                      <c:pt idx="279">
                        <c:v>19.015601275175428</c:v>
                      </c:pt>
                      <c:pt idx="280">
                        <c:v>19.077790584001097</c:v>
                      </c:pt>
                      <c:pt idx="281">
                        <c:v>19.140127258384553</c:v>
                      </c:pt>
                      <c:pt idx="282">
                        <c:v>19.202607536001938</c:v>
                      </c:pt>
                      <c:pt idx="283">
                        <c:v>19.26522761908258</c:v>
                      </c:pt>
                      <c:pt idx="284">
                        <c:v>19.327983695081969</c:v>
                      </c:pt>
                      <c:pt idx="285">
                        <c:v>19.390871897359094</c:v>
                      </c:pt>
                      <c:pt idx="286">
                        <c:v>19.453888365858099</c:v>
                      </c:pt>
                      <c:pt idx="287">
                        <c:v>19.517029207794071</c:v>
                      </c:pt>
                      <c:pt idx="288">
                        <c:v>19.643668341334628</c:v>
                      </c:pt>
                      <c:pt idx="289">
                        <c:v>19.707158729951729</c:v>
                      </c:pt>
                      <c:pt idx="290">
                        <c:v>19.770757707429471</c:v>
                      </c:pt>
                      <c:pt idx="291">
                        <c:v>19.834461287761012</c:v>
                      </c:pt>
                      <c:pt idx="292">
                        <c:v>19.898265436405403</c:v>
                      </c:pt>
                      <c:pt idx="293">
                        <c:v>19.962166130999005</c:v>
                      </c:pt>
                      <c:pt idx="294">
                        <c:v>20.026159322070004</c:v>
                      </c:pt>
                      <c:pt idx="295">
                        <c:v>20.090240953756005</c:v>
                      </c:pt>
                      <c:pt idx="296">
                        <c:v>20.154406924524505</c:v>
                      </c:pt>
                      <c:pt idx="297">
                        <c:v>20.218653147896141</c:v>
                      </c:pt>
                      <c:pt idx="298">
                        <c:v>20.282975513170626</c:v>
                      </c:pt>
                      <c:pt idx="299">
                        <c:v>20.476358165407479</c:v>
                      </c:pt>
                      <c:pt idx="300">
                        <c:v>20.540943732415617</c:v>
                      </c:pt>
                      <c:pt idx="301">
                        <c:v>20.735016115742273</c:v>
                      </c:pt>
                      <c:pt idx="302">
                        <c:v>20.799798165940338</c:v>
                      </c:pt>
                      <c:pt idx="303">
                        <c:v>20.864618852715228</c:v>
                      </c:pt>
                      <c:pt idx="304">
                        <c:v>20.929473943572173</c:v>
                      </c:pt>
                      <c:pt idx="305">
                        <c:v>21.124203498700187</c:v>
                      </c:pt>
                      <c:pt idx="306">
                        <c:v>21.189154010191427</c:v>
                      </c:pt>
                      <c:pt idx="307">
                        <c:v>21.254117796781447</c:v>
                      </c:pt>
                      <c:pt idx="308">
                        <c:v>21.319090620616091</c:v>
                      </c:pt>
                      <c:pt idx="309">
                        <c:v>21.384068252239796</c:v>
                      </c:pt>
                      <c:pt idx="310">
                        <c:v>21.449046431346819</c:v>
                      </c:pt>
                      <c:pt idx="311">
                        <c:v>21.514020927532634</c:v>
                      </c:pt>
                      <c:pt idx="312">
                        <c:v>21.578987501045326</c:v>
                      </c:pt>
                      <c:pt idx="313">
                        <c:v>21.643941923536897</c:v>
                      </c:pt>
                      <c:pt idx="314">
                        <c:v>21.708879938814324</c:v>
                      </c:pt>
                      <c:pt idx="315">
                        <c:v>21.773797323590191</c:v>
                      </c:pt>
                      <c:pt idx="316">
                        <c:v>21.838689848232868</c:v>
                      </c:pt>
                      <c:pt idx="317">
                        <c:v>21.90355329751598</c:v>
                      </c:pt>
                      <c:pt idx="318">
                        <c:v>21.968383431367165</c:v>
                      </c:pt>
                      <c:pt idx="319">
                        <c:v>22.162631902611775</c:v>
                      </c:pt>
                      <c:pt idx="320">
                        <c:v>22.227286743241702</c:v>
                      </c:pt>
                      <c:pt idx="321">
                        <c:v>22.356429343965651</c:v>
                      </c:pt>
                      <c:pt idx="322">
                        <c:v>22.420908777450308</c:v>
                      </c:pt>
                      <c:pt idx="323">
                        <c:v>22.485321409951631</c:v>
                      </c:pt>
                      <c:pt idx="324">
                        <c:v>22.549663111281252</c:v>
                      </c:pt>
                      <c:pt idx="325">
                        <c:v>22.613929753819953</c:v>
                      </c:pt>
                      <c:pt idx="326">
                        <c:v>22.678117233249107</c:v>
                      </c:pt>
                      <c:pt idx="327">
                        <c:v>22.742221429279752</c:v>
                      </c:pt>
                      <c:pt idx="328">
                        <c:v>22.806238266379161</c:v>
                      </c:pt>
                      <c:pt idx="329">
                        <c:v>22.870163674494798</c:v>
                      </c:pt>
                      <c:pt idx="330">
                        <c:v>22.933993609775563</c:v>
                      </c:pt>
                      <c:pt idx="331">
                        <c:v>22.997724015290135</c:v>
                      </c:pt>
                      <c:pt idx="332">
                        <c:v>23.061350881742314</c:v>
                      </c:pt>
                      <c:pt idx="333">
                        <c:v>23.124870208183268</c:v>
                      </c:pt>
                      <c:pt idx="334">
                        <c:v>23.188278022720485</c:v>
                      </c:pt>
                      <c:pt idx="335">
                        <c:v>23.251570343223417</c:v>
                      </c:pt>
                      <c:pt idx="336">
                        <c:v>23.314743238025525</c:v>
                      </c:pt>
                      <c:pt idx="337">
                        <c:v>23.377792786622784</c:v>
                      </c:pt>
                      <c:pt idx="338">
                        <c:v>23.440715100368415</c:v>
                      </c:pt>
                      <c:pt idx="339">
                        <c:v>23.503506283163698</c:v>
                      </c:pt>
                      <c:pt idx="340">
                        <c:v>23.566162492144848</c:v>
                      </c:pt>
                      <c:pt idx="341">
                        <c:v>23.628679898365764</c:v>
                      </c:pt>
                      <c:pt idx="342">
                        <c:v>23.6910547074765</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'C:\Users\DARIO\Desktop\Darío\Universidad\Tesis\Series temporales FES\Variacion estacional\[Variación_estacional_F.xlsx]PEECE'!$Z$1</c15:sqref>
                        </c15:formulaRef>
                      </c:ext>
                    </c:extLst>
                    <c:strCache>
                      <c:ptCount val="1"/>
                      <c:pt idx="0">
                        <c:v>Random1</c:v>
                      </c:pt>
                    </c:strCache>
                  </c:strRef>
                </c:tx>
                <c:spPr>
                  <a:ln w="19050" cap="rnd">
                    <a:no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[1]PEECE!$V$2:$V$344</c15:sqref>
                        </c15:formulaRef>
                      </c:ext>
                    </c:extLst>
                    <c:numCache>
                      <c:formatCode>General</c:formatCode>
                      <c:ptCount val="343"/>
                      <c:pt idx="0">
                        <c:v>1</c:v>
                      </c:pt>
                      <c:pt idx="1">
                        <c:v>2</c:v>
                      </c:pt>
                      <c:pt idx="2">
                        <c:v>3</c:v>
                      </c:pt>
                      <c:pt idx="3">
                        <c:v>4</c:v>
                      </c:pt>
                      <c:pt idx="4">
                        <c:v>5</c:v>
                      </c:pt>
                      <c:pt idx="5">
                        <c:v>6</c:v>
                      </c:pt>
                      <c:pt idx="6">
                        <c:v>7</c:v>
                      </c:pt>
                      <c:pt idx="7">
                        <c:v>8</c:v>
                      </c:pt>
                      <c:pt idx="8">
                        <c:v>9</c:v>
                      </c:pt>
                      <c:pt idx="9">
                        <c:v>11</c:v>
                      </c:pt>
                      <c:pt idx="10">
                        <c:v>12</c:v>
                      </c:pt>
                      <c:pt idx="11">
                        <c:v>13</c:v>
                      </c:pt>
                      <c:pt idx="12">
                        <c:v>15</c:v>
                      </c:pt>
                      <c:pt idx="13">
                        <c:v>19</c:v>
                      </c:pt>
                      <c:pt idx="14">
                        <c:v>20</c:v>
                      </c:pt>
                      <c:pt idx="15">
                        <c:v>72</c:v>
                      </c:pt>
                      <c:pt idx="16">
                        <c:v>73</c:v>
                      </c:pt>
                      <c:pt idx="17">
                        <c:v>74</c:v>
                      </c:pt>
                      <c:pt idx="18">
                        <c:v>75</c:v>
                      </c:pt>
                      <c:pt idx="19">
                        <c:v>76</c:v>
                      </c:pt>
                      <c:pt idx="20">
                        <c:v>77</c:v>
                      </c:pt>
                      <c:pt idx="21">
                        <c:v>78</c:v>
                      </c:pt>
                      <c:pt idx="22">
                        <c:v>79</c:v>
                      </c:pt>
                      <c:pt idx="23">
                        <c:v>80</c:v>
                      </c:pt>
                      <c:pt idx="24">
                        <c:v>81</c:v>
                      </c:pt>
                      <c:pt idx="25">
                        <c:v>82</c:v>
                      </c:pt>
                      <c:pt idx="26">
                        <c:v>83</c:v>
                      </c:pt>
                      <c:pt idx="27">
                        <c:v>84</c:v>
                      </c:pt>
                      <c:pt idx="28">
                        <c:v>85</c:v>
                      </c:pt>
                      <c:pt idx="29">
                        <c:v>86</c:v>
                      </c:pt>
                      <c:pt idx="30">
                        <c:v>87</c:v>
                      </c:pt>
                      <c:pt idx="31">
                        <c:v>88</c:v>
                      </c:pt>
                      <c:pt idx="32">
                        <c:v>89</c:v>
                      </c:pt>
                      <c:pt idx="33">
                        <c:v>90</c:v>
                      </c:pt>
                      <c:pt idx="34">
                        <c:v>91</c:v>
                      </c:pt>
                      <c:pt idx="35">
                        <c:v>92</c:v>
                      </c:pt>
                      <c:pt idx="36">
                        <c:v>93</c:v>
                      </c:pt>
                      <c:pt idx="37">
                        <c:v>94</c:v>
                      </c:pt>
                      <c:pt idx="38">
                        <c:v>95</c:v>
                      </c:pt>
                      <c:pt idx="39">
                        <c:v>96</c:v>
                      </c:pt>
                      <c:pt idx="40">
                        <c:v>97</c:v>
                      </c:pt>
                      <c:pt idx="41">
                        <c:v>98</c:v>
                      </c:pt>
                      <c:pt idx="42">
                        <c:v>99</c:v>
                      </c:pt>
                      <c:pt idx="43">
                        <c:v>100</c:v>
                      </c:pt>
                      <c:pt idx="44">
                        <c:v>101</c:v>
                      </c:pt>
                      <c:pt idx="45">
                        <c:v>102</c:v>
                      </c:pt>
                      <c:pt idx="46">
                        <c:v>103</c:v>
                      </c:pt>
                      <c:pt idx="47">
                        <c:v>104</c:v>
                      </c:pt>
                      <c:pt idx="48">
                        <c:v>105</c:v>
                      </c:pt>
                      <c:pt idx="49">
                        <c:v>106</c:v>
                      </c:pt>
                      <c:pt idx="50">
                        <c:v>107</c:v>
                      </c:pt>
                      <c:pt idx="51">
                        <c:v>108</c:v>
                      </c:pt>
                      <c:pt idx="52">
                        <c:v>109</c:v>
                      </c:pt>
                      <c:pt idx="53">
                        <c:v>110</c:v>
                      </c:pt>
                      <c:pt idx="54">
                        <c:v>111</c:v>
                      </c:pt>
                      <c:pt idx="55">
                        <c:v>112</c:v>
                      </c:pt>
                      <c:pt idx="56">
                        <c:v>113</c:v>
                      </c:pt>
                      <c:pt idx="57">
                        <c:v>114</c:v>
                      </c:pt>
                      <c:pt idx="58">
                        <c:v>115</c:v>
                      </c:pt>
                      <c:pt idx="59">
                        <c:v>116</c:v>
                      </c:pt>
                      <c:pt idx="60">
                        <c:v>117</c:v>
                      </c:pt>
                      <c:pt idx="61">
                        <c:v>118</c:v>
                      </c:pt>
                      <c:pt idx="62">
                        <c:v>119</c:v>
                      </c:pt>
                      <c:pt idx="63">
                        <c:v>120</c:v>
                      </c:pt>
                      <c:pt idx="64">
                        <c:v>121</c:v>
                      </c:pt>
                      <c:pt idx="65">
                        <c:v>122</c:v>
                      </c:pt>
                      <c:pt idx="66">
                        <c:v>123</c:v>
                      </c:pt>
                      <c:pt idx="67">
                        <c:v>124</c:v>
                      </c:pt>
                      <c:pt idx="68">
                        <c:v>125</c:v>
                      </c:pt>
                      <c:pt idx="69">
                        <c:v>126</c:v>
                      </c:pt>
                      <c:pt idx="70">
                        <c:v>127</c:v>
                      </c:pt>
                      <c:pt idx="71">
                        <c:v>128</c:v>
                      </c:pt>
                      <c:pt idx="72">
                        <c:v>129</c:v>
                      </c:pt>
                      <c:pt idx="73">
                        <c:v>130</c:v>
                      </c:pt>
                      <c:pt idx="74">
                        <c:v>131</c:v>
                      </c:pt>
                      <c:pt idx="75">
                        <c:v>132</c:v>
                      </c:pt>
                      <c:pt idx="76">
                        <c:v>133</c:v>
                      </c:pt>
                      <c:pt idx="77">
                        <c:v>134</c:v>
                      </c:pt>
                      <c:pt idx="78">
                        <c:v>135</c:v>
                      </c:pt>
                      <c:pt idx="79">
                        <c:v>136</c:v>
                      </c:pt>
                      <c:pt idx="80">
                        <c:v>137</c:v>
                      </c:pt>
                      <c:pt idx="81">
                        <c:v>138</c:v>
                      </c:pt>
                      <c:pt idx="82">
                        <c:v>139</c:v>
                      </c:pt>
                      <c:pt idx="83">
                        <c:v>140</c:v>
                      </c:pt>
                      <c:pt idx="84">
                        <c:v>141</c:v>
                      </c:pt>
                      <c:pt idx="85">
                        <c:v>142</c:v>
                      </c:pt>
                      <c:pt idx="86">
                        <c:v>143</c:v>
                      </c:pt>
                      <c:pt idx="87">
                        <c:v>144</c:v>
                      </c:pt>
                      <c:pt idx="88">
                        <c:v>145</c:v>
                      </c:pt>
                      <c:pt idx="89">
                        <c:v>146</c:v>
                      </c:pt>
                      <c:pt idx="90">
                        <c:v>147</c:v>
                      </c:pt>
                      <c:pt idx="91">
                        <c:v>148</c:v>
                      </c:pt>
                      <c:pt idx="92">
                        <c:v>149</c:v>
                      </c:pt>
                      <c:pt idx="93">
                        <c:v>150</c:v>
                      </c:pt>
                      <c:pt idx="94">
                        <c:v>151</c:v>
                      </c:pt>
                      <c:pt idx="95">
                        <c:v>152</c:v>
                      </c:pt>
                      <c:pt idx="96">
                        <c:v>153</c:v>
                      </c:pt>
                      <c:pt idx="97">
                        <c:v>154</c:v>
                      </c:pt>
                      <c:pt idx="98">
                        <c:v>155</c:v>
                      </c:pt>
                      <c:pt idx="99">
                        <c:v>156</c:v>
                      </c:pt>
                      <c:pt idx="100">
                        <c:v>157</c:v>
                      </c:pt>
                      <c:pt idx="101">
                        <c:v>158</c:v>
                      </c:pt>
                      <c:pt idx="102">
                        <c:v>159</c:v>
                      </c:pt>
                      <c:pt idx="103">
                        <c:v>160</c:v>
                      </c:pt>
                      <c:pt idx="104">
                        <c:v>161</c:v>
                      </c:pt>
                      <c:pt idx="105">
                        <c:v>162</c:v>
                      </c:pt>
                      <c:pt idx="106">
                        <c:v>163</c:v>
                      </c:pt>
                      <c:pt idx="107">
                        <c:v>164</c:v>
                      </c:pt>
                      <c:pt idx="108">
                        <c:v>165</c:v>
                      </c:pt>
                      <c:pt idx="109">
                        <c:v>166</c:v>
                      </c:pt>
                      <c:pt idx="110">
                        <c:v>167</c:v>
                      </c:pt>
                      <c:pt idx="111">
                        <c:v>168</c:v>
                      </c:pt>
                      <c:pt idx="112">
                        <c:v>169</c:v>
                      </c:pt>
                      <c:pt idx="113">
                        <c:v>170</c:v>
                      </c:pt>
                      <c:pt idx="114">
                        <c:v>171</c:v>
                      </c:pt>
                      <c:pt idx="115">
                        <c:v>172</c:v>
                      </c:pt>
                      <c:pt idx="116">
                        <c:v>173</c:v>
                      </c:pt>
                      <c:pt idx="117">
                        <c:v>174</c:v>
                      </c:pt>
                      <c:pt idx="118">
                        <c:v>175</c:v>
                      </c:pt>
                      <c:pt idx="119">
                        <c:v>176</c:v>
                      </c:pt>
                      <c:pt idx="120">
                        <c:v>177</c:v>
                      </c:pt>
                      <c:pt idx="121">
                        <c:v>178</c:v>
                      </c:pt>
                      <c:pt idx="122">
                        <c:v>179</c:v>
                      </c:pt>
                      <c:pt idx="123">
                        <c:v>180</c:v>
                      </c:pt>
                      <c:pt idx="124">
                        <c:v>181</c:v>
                      </c:pt>
                      <c:pt idx="125">
                        <c:v>182</c:v>
                      </c:pt>
                      <c:pt idx="126">
                        <c:v>183</c:v>
                      </c:pt>
                      <c:pt idx="127">
                        <c:v>184</c:v>
                      </c:pt>
                      <c:pt idx="128">
                        <c:v>185</c:v>
                      </c:pt>
                      <c:pt idx="129">
                        <c:v>186</c:v>
                      </c:pt>
                      <c:pt idx="130">
                        <c:v>187</c:v>
                      </c:pt>
                      <c:pt idx="131">
                        <c:v>188</c:v>
                      </c:pt>
                      <c:pt idx="132">
                        <c:v>189</c:v>
                      </c:pt>
                      <c:pt idx="133">
                        <c:v>190</c:v>
                      </c:pt>
                      <c:pt idx="134">
                        <c:v>191</c:v>
                      </c:pt>
                      <c:pt idx="135">
                        <c:v>192</c:v>
                      </c:pt>
                      <c:pt idx="136">
                        <c:v>193</c:v>
                      </c:pt>
                      <c:pt idx="137">
                        <c:v>194</c:v>
                      </c:pt>
                      <c:pt idx="138">
                        <c:v>195</c:v>
                      </c:pt>
                      <c:pt idx="139">
                        <c:v>197</c:v>
                      </c:pt>
                      <c:pt idx="140">
                        <c:v>198</c:v>
                      </c:pt>
                      <c:pt idx="141">
                        <c:v>199</c:v>
                      </c:pt>
                      <c:pt idx="142">
                        <c:v>200</c:v>
                      </c:pt>
                      <c:pt idx="143">
                        <c:v>201</c:v>
                      </c:pt>
                      <c:pt idx="144">
                        <c:v>202</c:v>
                      </c:pt>
                      <c:pt idx="145">
                        <c:v>203</c:v>
                      </c:pt>
                      <c:pt idx="146">
                        <c:v>204</c:v>
                      </c:pt>
                      <c:pt idx="147">
                        <c:v>207</c:v>
                      </c:pt>
                      <c:pt idx="148">
                        <c:v>208</c:v>
                      </c:pt>
                      <c:pt idx="149">
                        <c:v>210</c:v>
                      </c:pt>
                      <c:pt idx="150">
                        <c:v>211</c:v>
                      </c:pt>
                      <c:pt idx="151">
                        <c:v>212</c:v>
                      </c:pt>
                      <c:pt idx="152">
                        <c:v>213</c:v>
                      </c:pt>
                      <c:pt idx="153">
                        <c:v>214</c:v>
                      </c:pt>
                      <c:pt idx="154">
                        <c:v>215</c:v>
                      </c:pt>
                      <c:pt idx="155">
                        <c:v>216</c:v>
                      </c:pt>
                      <c:pt idx="156">
                        <c:v>217</c:v>
                      </c:pt>
                      <c:pt idx="157">
                        <c:v>218</c:v>
                      </c:pt>
                      <c:pt idx="158">
                        <c:v>219</c:v>
                      </c:pt>
                      <c:pt idx="159">
                        <c:v>220</c:v>
                      </c:pt>
                      <c:pt idx="160">
                        <c:v>221</c:v>
                      </c:pt>
                      <c:pt idx="161">
                        <c:v>222</c:v>
                      </c:pt>
                      <c:pt idx="162">
                        <c:v>223</c:v>
                      </c:pt>
                      <c:pt idx="163">
                        <c:v>224</c:v>
                      </c:pt>
                      <c:pt idx="164">
                        <c:v>225</c:v>
                      </c:pt>
                      <c:pt idx="165">
                        <c:v>226</c:v>
                      </c:pt>
                      <c:pt idx="166">
                        <c:v>227</c:v>
                      </c:pt>
                      <c:pt idx="167">
                        <c:v>228</c:v>
                      </c:pt>
                      <c:pt idx="168">
                        <c:v>229</c:v>
                      </c:pt>
                      <c:pt idx="169">
                        <c:v>230</c:v>
                      </c:pt>
                      <c:pt idx="170">
                        <c:v>231</c:v>
                      </c:pt>
                      <c:pt idx="171">
                        <c:v>232</c:v>
                      </c:pt>
                      <c:pt idx="172">
                        <c:v>234</c:v>
                      </c:pt>
                      <c:pt idx="173">
                        <c:v>235</c:v>
                      </c:pt>
                      <c:pt idx="174">
                        <c:v>236</c:v>
                      </c:pt>
                      <c:pt idx="175">
                        <c:v>237</c:v>
                      </c:pt>
                      <c:pt idx="176">
                        <c:v>238</c:v>
                      </c:pt>
                      <c:pt idx="177">
                        <c:v>239</c:v>
                      </c:pt>
                      <c:pt idx="178">
                        <c:v>240</c:v>
                      </c:pt>
                      <c:pt idx="179">
                        <c:v>241</c:v>
                      </c:pt>
                      <c:pt idx="180">
                        <c:v>242</c:v>
                      </c:pt>
                      <c:pt idx="181">
                        <c:v>243</c:v>
                      </c:pt>
                      <c:pt idx="182">
                        <c:v>244</c:v>
                      </c:pt>
                      <c:pt idx="183">
                        <c:v>245</c:v>
                      </c:pt>
                      <c:pt idx="184">
                        <c:v>246</c:v>
                      </c:pt>
                      <c:pt idx="185">
                        <c:v>247</c:v>
                      </c:pt>
                      <c:pt idx="186">
                        <c:v>248</c:v>
                      </c:pt>
                      <c:pt idx="187">
                        <c:v>249</c:v>
                      </c:pt>
                      <c:pt idx="188">
                        <c:v>250</c:v>
                      </c:pt>
                      <c:pt idx="189">
                        <c:v>251</c:v>
                      </c:pt>
                      <c:pt idx="190">
                        <c:v>252</c:v>
                      </c:pt>
                      <c:pt idx="191">
                        <c:v>253</c:v>
                      </c:pt>
                      <c:pt idx="192">
                        <c:v>254</c:v>
                      </c:pt>
                      <c:pt idx="193">
                        <c:v>255</c:v>
                      </c:pt>
                      <c:pt idx="194">
                        <c:v>256</c:v>
                      </c:pt>
                      <c:pt idx="195">
                        <c:v>257</c:v>
                      </c:pt>
                      <c:pt idx="196">
                        <c:v>258</c:v>
                      </c:pt>
                      <c:pt idx="197">
                        <c:v>259</c:v>
                      </c:pt>
                      <c:pt idx="198">
                        <c:v>260</c:v>
                      </c:pt>
                      <c:pt idx="199">
                        <c:v>261</c:v>
                      </c:pt>
                      <c:pt idx="200">
                        <c:v>262</c:v>
                      </c:pt>
                      <c:pt idx="201">
                        <c:v>263</c:v>
                      </c:pt>
                      <c:pt idx="202">
                        <c:v>264</c:v>
                      </c:pt>
                      <c:pt idx="203">
                        <c:v>265</c:v>
                      </c:pt>
                      <c:pt idx="204">
                        <c:v>266</c:v>
                      </c:pt>
                      <c:pt idx="205">
                        <c:v>267</c:v>
                      </c:pt>
                      <c:pt idx="206">
                        <c:v>268</c:v>
                      </c:pt>
                      <c:pt idx="207">
                        <c:v>269</c:v>
                      </c:pt>
                      <c:pt idx="208">
                        <c:v>270</c:v>
                      </c:pt>
                      <c:pt idx="209">
                        <c:v>271</c:v>
                      </c:pt>
                      <c:pt idx="210">
                        <c:v>272</c:v>
                      </c:pt>
                      <c:pt idx="211">
                        <c:v>273</c:v>
                      </c:pt>
                      <c:pt idx="212">
                        <c:v>274</c:v>
                      </c:pt>
                      <c:pt idx="213">
                        <c:v>275</c:v>
                      </c:pt>
                      <c:pt idx="214">
                        <c:v>276</c:v>
                      </c:pt>
                      <c:pt idx="215">
                        <c:v>278</c:v>
                      </c:pt>
                      <c:pt idx="216">
                        <c:v>279</c:v>
                      </c:pt>
                      <c:pt idx="217">
                        <c:v>294</c:v>
                      </c:pt>
                      <c:pt idx="218">
                        <c:v>295</c:v>
                      </c:pt>
                      <c:pt idx="219">
                        <c:v>296</c:v>
                      </c:pt>
                      <c:pt idx="220">
                        <c:v>297</c:v>
                      </c:pt>
                      <c:pt idx="221">
                        <c:v>298</c:v>
                      </c:pt>
                      <c:pt idx="222">
                        <c:v>299</c:v>
                      </c:pt>
                      <c:pt idx="223">
                        <c:v>300</c:v>
                      </c:pt>
                      <c:pt idx="224">
                        <c:v>301</c:v>
                      </c:pt>
                      <c:pt idx="225">
                        <c:v>302</c:v>
                      </c:pt>
                      <c:pt idx="226">
                        <c:v>303</c:v>
                      </c:pt>
                      <c:pt idx="227">
                        <c:v>304</c:v>
                      </c:pt>
                      <c:pt idx="228">
                        <c:v>305</c:v>
                      </c:pt>
                      <c:pt idx="229">
                        <c:v>306</c:v>
                      </c:pt>
                      <c:pt idx="230">
                        <c:v>307</c:v>
                      </c:pt>
                      <c:pt idx="231">
                        <c:v>308</c:v>
                      </c:pt>
                      <c:pt idx="232">
                        <c:v>309</c:v>
                      </c:pt>
                      <c:pt idx="233">
                        <c:v>320</c:v>
                      </c:pt>
                      <c:pt idx="234">
                        <c:v>350</c:v>
                      </c:pt>
                      <c:pt idx="235">
                        <c:v>351</c:v>
                      </c:pt>
                      <c:pt idx="236">
                        <c:v>352</c:v>
                      </c:pt>
                      <c:pt idx="237">
                        <c:v>353</c:v>
                      </c:pt>
                      <c:pt idx="238">
                        <c:v>354</c:v>
                      </c:pt>
                      <c:pt idx="239">
                        <c:v>355</c:v>
                      </c:pt>
                      <c:pt idx="240">
                        <c:v>356</c:v>
                      </c:pt>
                      <c:pt idx="241">
                        <c:v>357</c:v>
                      </c:pt>
                      <c:pt idx="242">
                        <c:v>358</c:v>
                      </c:pt>
                      <c:pt idx="243">
                        <c:v>359</c:v>
                      </c:pt>
                      <c:pt idx="244">
                        <c:v>360</c:v>
                      </c:pt>
                      <c:pt idx="245">
                        <c:v>361</c:v>
                      </c:pt>
                      <c:pt idx="246">
                        <c:v>363</c:v>
                      </c:pt>
                      <c:pt idx="247">
                        <c:v>364</c:v>
                      </c:pt>
                      <c:pt idx="248">
                        <c:v>365</c:v>
                      </c:pt>
                      <c:pt idx="249">
                        <c:v>366</c:v>
                      </c:pt>
                      <c:pt idx="250">
                        <c:v>367</c:v>
                      </c:pt>
                      <c:pt idx="251">
                        <c:v>368</c:v>
                      </c:pt>
                      <c:pt idx="252">
                        <c:v>369</c:v>
                      </c:pt>
                      <c:pt idx="253">
                        <c:v>370</c:v>
                      </c:pt>
                      <c:pt idx="254">
                        <c:v>371</c:v>
                      </c:pt>
                      <c:pt idx="255">
                        <c:v>372</c:v>
                      </c:pt>
                      <c:pt idx="256">
                        <c:v>373</c:v>
                      </c:pt>
                      <c:pt idx="257">
                        <c:v>374</c:v>
                      </c:pt>
                      <c:pt idx="258">
                        <c:v>376</c:v>
                      </c:pt>
                      <c:pt idx="259">
                        <c:v>377</c:v>
                      </c:pt>
                      <c:pt idx="260">
                        <c:v>378</c:v>
                      </c:pt>
                      <c:pt idx="261">
                        <c:v>379</c:v>
                      </c:pt>
                      <c:pt idx="262">
                        <c:v>380</c:v>
                      </c:pt>
                      <c:pt idx="263">
                        <c:v>381</c:v>
                      </c:pt>
                      <c:pt idx="264">
                        <c:v>382</c:v>
                      </c:pt>
                      <c:pt idx="265">
                        <c:v>383</c:v>
                      </c:pt>
                      <c:pt idx="266">
                        <c:v>384</c:v>
                      </c:pt>
                      <c:pt idx="267">
                        <c:v>386</c:v>
                      </c:pt>
                      <c:pt idx="268">
                        <c:v>387</c:v>
                      </c:pt>
                      <c:pt idx="269">
                        <c:v>388</c:v>
                      </c:pt>
                      <c:pt idx="270">
                        <c:v>389</c:v>
                      </c:pt>
                      <c:pt idx="271">
                        <c:v>390</c:v>
                      </c:pt>
                      <c:pt idx="272">
                        <c:v>391</c:v>
                      </c:pt>
                      <c:pt idx="273">
                        <c:v>392</c:v>
                      </c:pt>
                      <c:pt idx="274">
                        <c:v>393</c:v>
                      </c:pt>
                      <c:pt idx="275">
                        <c:v>394</c:v>
                      </c:pt>
                      <c:pt idx="276">
                        <c:v>395</c:v>
                      </c:pt>
                      <c:pt idx="277">
                        <c:v>396</c:v>
                      </c:pt>
                      <c:pt idx="278">
                        <c:v>397</c:v>
                      </c:pt>
                      <c:pt idx="279">
                        <c:v>398</c:v>
                      </c:pt>
                      <c:pt idx="280">
                        <c:v>399</c:v>
                      </c:pt>
                      <c:pt idx="281">
                        <c:v>400</c:v>
                      </c:pt>
                      <c:pt idx="282">
                        <c:v>401</c:v>
                      </c:pt>
                      <c:pt idx="283">
                        <c:v>402</c:v>
                      </c:pt>
                      <c:pt idx="284">
                        <c:v>403</c:v>
                      </c:pt>
                      <c:pt idx="285">
                        <c:v>404</c:v>
                      </c:pt>
                      <c:pt idx="286">
                        <c:v>405</c:v>
                      </c:pt>
                      <c:pt idx="287">
                        <c:v>406</c:v>
                      </c:pt>
                      <c:pt idx="288">
                        <c:v>408</c:v>
                      </c:pt>
                      <c:pt idx="289">
                        <c:v>409</c:v>
                      </c:pt>
                      <c:pt idx="290">
                        <c:v>410</c:v>
                      </c:pt>
                      <c:pt idx="291">
                        <c:v>411</c:v>
                      </c:pt>
                      <c:pt idx="292">
                        <c:v>412</c:v>
                      </c:pt>
                      <c:pt idx="293">
                        <c:v>413</c:v>
                      </c:pt>
                      <c:pt idx="294">
                        <c:v>414</c:v>
                      </c:pt>
                      <c:pt idx="295">
                        <c:v>415</c:v>
                      </c:pt>
                      <c:pt idx="296">
                        <c:v>416</c:v>
                      </c:pt>
                      <c:pt idx="297">
                        <c:v>417</c:v>
                      </c:pt>
                      <c:pt idx="298">
                        <c:v>418</c:v>
                      </c:pt>
                      <c:pt idx="299">
                        <c:v>421</c:v>
                      </c:pt>
                      <c:pt idx="300">
                        <c:v>422</c:v>
                      </c:pt>
                      <c:pt idx="301">
                        <c:v>425</c:v>
                      </c:pt>
                      <c:pt idx="302">
                        <c:v>426</c:v>
                      </c:pt>
                      <c:pt idx="303">
                        <c:v>427</c:v>
                      </c:pt>
                      <c:pt idx="304">
                        <c:v>428</c:v>
                      </c:pt>
                      <c:pt idx="305">
                        <c:v>431</c:v>
                      </c:pt>
                      <c:pt idx="306">
                        <c:v>432</c:v>
                      </c:pt>
                      <c:pt idx="307">
                        <c:v>433</c:v>
                      </c:pt>
                      <c:pt idx="308">
                        <c:v>434</c:v>
                      </c:pt>
                      <c:pt idx="309">
                        <c:v>435</c:v>
                      </c:pt>
                      <c:pt idx="310">
                        <c:v>436</c:v>
                      </c:pt>
                      <c:pt idx="311">
                        <c:v>437</c:v>
                      </c:pt>
                      <c:pt idx="312">
                        <c:v>438</c:v>
                      </c:pt>
                      <c:pt idx="313">
                        <c:v>439</c:v>
                      </c:pt>
                      <c:pt idx="314">
                        <c:v>440</c:v>
                      </c:pt>
                      <c:pt idx="315">
                        <c:v>441</c:v>
                      </c:pt>
                      <c:pt idx="316">
                        <c:v>442</c:v>
                      </c:pt>
                      <c:pt idx="317">
                        <c:v>443</c:v>
                      </c:pt>
                      <c:pt idx="318">
                        <c:v>444</c:v>
                      </c:pt>
                      <c:pt idx="319">
                        <c:v>447</c:v>
                      </c:pt>
                      <c:pt idx="320">
                        <c:v>448</c:v>
                      </c:pt>
                      <c:pt idx="321">
                        <c:v>450</c:v>
                      </c:pt>
                      <c:pt idx="322">
                        <c:v>451</c:v>
                      </c:pt>
                      <c:pt idx="323">
                        <c:v>452</c:v>
                      </c:pt>
                      <c:pt idx="324">
                        <c:v>453</c:v>
                      </c:pt>
                      <c:pt idx="325">
                        <c:v>454</c:v>
                      </c:pt>
                      <c:pt idx="326">
                        <c:v>455</c:v>
                      </c:pt>
                      <c:pt idx="327">
                        <c:v>456</c:v>
                      </c:pt>
                      <c:pt idx="328">
                        <c:v>457</c:v>
                      </c:pt>
                      <c:pt idx="329">
                        <c:v>458</c:v>
                      </c:pt>
                      <c:pt idx="330">
                        <c:v>459</c:v>
                      </c:pt>
                      <c:pt idx="331">
                        <c:v>460</c:v>
                      </c:pt>
                      <c:pt idx="332">
                        <c:v>461</c:v>
                      </c:pt>
                      <c:pt idx="333">
                        <c:v>462</c:v>
                      </c:pt>
                      <c:pt idx="334">
                        <c:v>463</c:v>
                      </c:pt>
                      <c:pt idx="335">
                        <c:v>464</c:v>
                      </c:pt>
                      <c:pt idx="336">
                        <c:v>465</c:v>
                      </c:pt>
                      <c:pt idx="337">
                        <c:v>466</c:v>
                      </c:pt>
                      <c:pt idx="338">
                        <c:v>467</c:v>
                      </c:pt>
                      <c:pt idx="339">
                        <c:v>468</c:v>
                      </c:pt>
                      <c:pt idx="340">
                        <c:v>469</c:v>
                      </c:pt>
                      <c:pt idx="341">
                        <c:v>470</c:v>
                      </c:pt>
                      <c:pt idx="342">
                        <c:v>471</c:v>
                      </c:pt>
                    </c:numCache>
                  </c:numRef>
                </c:xVal>
                <c:yVal>
                  <c:numRef>
                    <c:extLst xmlns:c15="http://schemas.microsoft.com/office/drawing/2012/chart">
                      <c:ext xmlns:c15="http://schemas.microsoft.com/office/drawing/2012/chart" uri="{02D57815-91ED-43cb-92C2-25804820EDAC}">
                        <c15:formulaRef>
                          <c15:sqref>[1]PEECE!$Z$2:$Z$344</c15:sqref>
                        </c15:formulaRef>
                      </c:ext>
                    </c:extLst>
                    <c:numCache>
                      <c:formatCode>General</c:formatCode>
                      <c:ptCount val="343"/>
                      <c:pt idx="0">
                        <c:v>-2.6689607209888226</c:v>
                      </c:pt>
                      <c:pt idx="1">
                        <c:v>-0.85115028971610807</c:v>
                      </c:pt>
                      <c:pt idx="2">
                        <c:v>-0.53042829631000821</c:v>
                      </c:pt>
                      <c:pt idx="3">
                        <c:v>0.86783614557782851</c:v>
                      </c:pt>
                      <c:pt idx="4">
                        <c:v>-3.0650804052757175</c:v>
                      </c:pt>
                      <c:pt idx="5">
                        <c:v>-0.55305343431075116</c:v>
                      </c:pt>
                      <c:pt idx="6">
                        <c:v>-1.7659303088246876</c:v>
                      </c:pt>
                      <c:pt idx="7">
                        <c:v>-2.3043199456072947</c:v>
                      </c:pt>
                      <c:pt idx="8">
                        <c:v>-4.3078326945703349</c:v>
                      </c:pt>
                      <c:pt idx="9">
                        <c:v>-4.437664662033808</c:v>
                      </c:pt>
                      <c:pt idx="10">
                        <c:v>-2.408413255556574</c:v>
                      </c:pt>
                      <c:pt idx="11">
                        <c:v>-10.990152483524117</c:v>
                      </c:pt>
                      <c:pt idx="12">
                        <c:v>-3.4994001726512822</c:v>
                      </c:pt>
                      <c:pt idx="13">
                        <c:v>-5.2913270491607651</c:v>
                      </c:pt>
                      <c:pt idx="14">
                        <c:v>-5.3805703233323481</c:v>
                      </c:pt>
                      <c:pt idx="15">
                        <c:v>-4.5770656619261061</c:v>
                      </c:pt>
                      <c:pt idx="16">
                        <c:v>-3.1095447714832209</c:v>
                      </c:pt>
                      <c:pt idx="17">
                        <c:v>-4.8193627932539478</c:v>
                      </c:pt>
                      <c:pt idx="18">
                        <c:v>-5.0022808271960155</c:v>
                      </c:pt>
                      <c:pt idx="19">
                        <c:v>3.503379963539194</c:v>
                      </c:pt>
                      <c:pt idx="20">
                        <c:v>-2.5692549654595975</c:v>
                      </c:pt>
                      <c:pt idx="21">
                        <c:v>-4.5165582759198397</c:v>
                      </c:pt>
                      <c:pt idx="22">
                        <c:v>-0.80335815893146201</c:v>
                      </c:pt>
                      <c:pt idx="23">
                        <c:v>-0.67092125698317329</c:v>
                      </c:pt>
                      <c:pt idx="24">
                        <c:v>-1.702554100988781</c:v>
                      </c:pt>
                      <c:pt idx="25">
                        <c:v>1.8835586926964876</c:v>
                      </c:pt>
                      <c:pt idx="26">
                        <c:v>-6.0119908557303301</c:v>
                      </c:pt>
                      <c:pt idx="27">
                        <c:v>-1.8122874875162456</c:v>
                      </c:pt>
                      <c:pt idx="28">
                        <c:v>6.4374216613796165E-3</c:v>
                      </c:pt>
                      <c:pt idx="29">
                        <c:v>-3.2585065332814995</c:v>
                      </c:pt>
                      <c:pt idx="30">
                        <c:v>-5.6826407758019126</c:v>
                      </c:pt>
                      <c:pt idx="31">
                        <c:v>1.1771795563137974</c:v>
                      </c:pt>
                      <c:pt idx="32">
                        <c:v>-0.74718212999637146</c:v>
                      </c:pt>
                      <c:pt idx="33">
                        <c:v>-2.5920132210064617</c:v>
                      </c:pt>
                      <c:pt idx="34">
                        <c:v>-0.57054626212896054</c:v>
                      </c:pt>
                      <c:pt idx="35">
                        <c:v>-2.7296689831265653E-2</c:v>
                      </c:pt>
                      <c:pt idx="36">
                        <c:v>-1.1919928195422171</c:v>
                      </c:pt>
                      <c:pt idx="37">
                        <c:v>-3.1808598185487158</c:v>
                      </c:pt>
                      <c:pt idx="38">
                        <c:v>-0.88856253488243375</c:v>
                      </c:pt>
                      <c:pt idx="39">
                        <c:v>-5.5242412651966637</c:v>
                      </c:pt>
                      <c:pt idx="40">
                        <c:v>0.48476852036671048</c:v>
                      </c:pt>
                      <c:pt idx="41">
                        <c:v>-2.3030426066799405</c:v>
                      </c:pt>
                      <c:pt idx="42">
                        <c:v>-2.2356231790173373</c:v>
                      </c:pt>
                      <c:pt idx="43">
                        <c:v>-1.1675166673568498</c:v>
                      </c:pt>
                      <c:pt idx="44">
                        <c:v>-5.6869216452683116</c:v>
                      </c:pt>
                      <c:pt idx="45">
                        <c:v>-2.9381989809981084</c:v>
                      </c:pt>
                      <c:pt idx="46">
                        <c:v>-0.94847455327756869</c:v>
                      </c:pt>
                      <c:pt idx="47">
                        <c:v>1.8589121518782736</c:v>
                      </c:pt>
                      <c:pt idx="48">
                        <c:v>-1.019846589618437</c:v>
                      </c:pt>
                      <c:pt idx="49">
                        <c:v>1.3309181412920772</c:v>
                      </c:pt>
                      <c:pt idx="50">
                        <c:v>-1.1117723049527815</c:v>
                      </c:pt>
                      <c:pt idx="51">
                        <c:v>-2.1455277032984776</c:v>
                      </c:pt>
                      <c:pt idx="52">
                        <c:v>1.0063653231756167</c:v>
                      </c:pt>
                      <c:pt idx="53">
                        <c:v>1.7174409945145825</c:v>
                      </c:pt>
                      <c:pt idx="54">
                        <c:v>1.3784102311557209</c:v>
                      </c:pt>
                      <c:pt idx="55">
                        <c:v>0.83866337920560063</c:v>
                      </c:pt>
                      <c:pt idx="56">
                        <c:v>0.22365058872640908</c:v>
                      </c:pt>
                      <c:pt idx="57">
                        <c:v>-0.54704539896848559</c:v>
                      </c:pt>
                      <c:pt idx="58">
                        <c:v>-0.18808151800981321</c:v>
                      </c:pt>
                      <c:pt idx="59">
                        <c:v>1.5329410503414636</c:v>
                      </c:pt>
                      <c:pt idx="60">
                        <c:v>0.23263433001704215</c:v>
                      </c:pt>
                      <c:pt idx="61">
                        <c:v>-0.30073371252679415</c:v>
                      </c:pt>
                      <c:pt idx="62">
                        <c:v>2.5160603050316741</c:v>
                      </c:pt>
                      <c:pt idx="63">
                        <c:v>-0.86831519177066596</c:v>
                      </c:pt>
                      <c:pt idx="64">
                        <c:v>-0.47229985782317918</c:v>
                      </c:pt>
                      <c:pt idx="65">
                        <c:v>0.5994124249258217</c:v>
                      </c:pt>
                      <c:pt idx="66">
                        <c:v>-1.4849088861548942</c:v>
                      </c:pt>
                      <c:pt idx="67">
                        <c:v>-1.7094759729948574</c:v>
                      </c:pt>
                      <c:pt idx="68">
                        <c:v>0.18918734557132844</c:v>
                      </c:pt>
                      <c:pt idx="69">
                        <c:v>1.656164943205658</c:v>
                      </c:pt>
                      <c:pt idx="70">
                        <c:v>-0.28020851652317447</c:v>
                      </c:pt>
                      <c:pt idx="71">
                        <c:v>-1.9919134721304133E-2</c:v>
                      </c:pt>
                      <c:pt idx="72">
                        <c:v>3.2352873772570092</c:v>
                      </c:pt>
                      <c:pt idx="73">
                        <c:v>-2.4464373227557017</c:v>
                      </c:pt>
                      <c:pt idx="74">
                        <c:v>-1.4502154622970593</c:v>
                      </c:pt>
                      <c:pt idx="75">
                        <c:v>1.1021984441762118</c:v>
                      </c:pt>
                      <c:pt idx="76">
                        <c:v>4.9242013277473369</c:v>
                      </c:pt>
                      <c:pt idx="77">
                        <c:v>7.2136464485063954</c:v>
                      </c:pt>
                      <c:pt idx="78">
                        <c:v>1.7595569620250302</c:v>
                      </c:pt>
                      <c:pt idx="79">
                        <c:v>1.605632294838875</c:v>
                      </c:pt>
                      <c:pt idx="80">
                        <c:v>1.4938781069375899</c:v>
                      </c:pt>
                      <c:pt idx="81">
                        <c:v>3.0070678802624631</c:v>
                      </c:pt>
                      <c:pt idx="82">
                        <c:v>-1.1529138077885737</c:v>
                      </c:pt>
                      <c:pt idx="83">
                        <c:v>0.75942664915147162</c:v>
                      </c:pt>
                      <c:pt idx="84">
                        <c:v>-0.33244779106168387</c:v>
                      </c:pt>
                      <c:pt idx="85">
                        <c:v>2.0689935194432429</c:v>
                      </c:pt>
                      <c:pt idx="86">
                        <c:v>6.1906435960870443</c:v>
                      </c:pt>
                      <c:pt idx="87">
                        <c:v>1.8885469993809405</c:v>
                      </c:pt>
                      <c:pt idx="88">
                        <c:v>5.4764101674743948</c:v>
                      </c:pt>
                      <c:pt idx="89">
                        <c:v>-3.5171690332902612</c:v>
                      </c:pt>
                      <c:pt idx="90">
                        <c:v>-0.70723604581651855</c:v>
                      </c:pt>
                      <c:pt idx="91">
                        <c:v>-0.17929022368576675</c:v>
                      </c:pt>
                      <c:pt idx="92">
                        <c:v>-0.36747306858288908</c:v>
                      </c:pt>
                      <c:pt idx="93">
                        <c:v>2.396097338284557</c:v>
                      </c:pt>
                      <c:pt idx="94">
                        <c:v>-1.5370379122265465</c:v>
                      </c:pt>
                      <c:pt idx="95">
                        <c:v>-1.967686501601591</c:v>
                      </c:pt>
                      <c:pt idx="96">
                        <c:v>7.4975679789311496</c:v>
                      </c:pt>
                      <c:pt idx="97">
                        <c:v>6.6640700970058759</c:v>
                      </c:pt>
                      <c:pt idx="98">
                        <c:v>4.2466837867305181</c:v>
                      </c:pt>
                      <c:pt idx="99">
                        <c:v>0.29170696630370507</c:v>
                      </c:pt>
                      <c:pt idx="100">
                        <c:v>0.37278895863743955</c:v>
                      </c:pt>
                      <c:pt idx="101">
                        <c:v>7.4337852239852928</c:v>
                      </c:pt>
                      <c:pt idx="102">
                        <c:v>0.40080282957602797</c:v>
                      </c:pt>
                      <c:pt idx="103">
                        <c:v>1.7539006922525573</c:v>
                      </c:pt>
                      <c:pt idx="104">
                        <c:v>-0.83144894188389884</c:v>
                      </c:pt>
                      <c:pt idx="105">
                        <c:v>-1.8650071938245745</c:v>
                      </c:pt>
                      <c:pt idx="106">
                        <c:v>-0.14413811599890103</c:v>
                      </c:pt>
                      <c:pt idx="107">
                        <c:v>-2.5649784596154479</c:v>
                      </c:pt>
                      <c:pt idx="108">
                        <c:v>-0.53204499399806338</c:v>
                      </c:pt>
                      <c:pt idx="109">
                        <c:v>0.48103334908258155</c:v>
                      </c:pt>
                      <c:pt idx="110">
                        <c:v>2.9753946550819688</c:v>
                      </c:pt>
                      <c:pt idx="111">
                        <c:v>0.82313789735909282</c:v>
                      </c:pt>
                      <c:pt idx="112">
                        <c:v>1.4094697158581013</c:v>
                      </c:pt>
                      <c:pt idx="113">
                        <c:v>5.2672618277940693</c:v>
                      </c:pt>
                      <c:pt idx="114">
                        <c:v>3.6717507183428211</c:v>
                      </c:pt>
                      <c:pt idx="115">
                        <c:v>4.9990064413346271</c:v>
                      </c:pt>
                      <c:pt idx="116">
                        <c:v>-2.0202492500482698</c:v>
                      </c:pt>
                      <c:pt idx="117">
                        <c:v>7.7293184874294738</c:v>
                      </c:pt>
                      <c:pt idx="118">
                        <c:v>1.9537552477610109</c:v>
                      </c:pt>
                      <c:pt idx="119">
                        <c:v>0.82501554640540498</c:v>
                      </c:pt>
                      <c:pt idx="120">
                        <c:v>-0.47253725900099397</c:v>
                      </c:pt>
                      <c:pt idx="121">
                        <c:v>5.2764563620700056</c:v>
                      </c:pt>
                      <c:pt idx="122">
                        <c:v>4.290200223756008</c:v>
                      </c:pt>
                      <c:pt idx="123">
                        <c:v>-0.67308665547549573</c:v>
                      </c:pt>
                      <c:pt idx="124">
                        <c:v>0.89141814789614138</c:v>
                      </c:pt>
                      <c:pt idx="125">
                        <c:v>1.3412183031706242</c:v>
                      </c:pt>
                      <c:pt idx="126">
                        <c:v>-1.8842918588448736</c:v>
                      </c:pt>
                      <c:pt idx="127">
                        <c:v>0.66261486989512441</c:v>
                      </c:pt>
                      <c:pt idx="128">
                        <c:v>-3.4203403325925219</c:v>
                      </c:pt>
                      <c:pt idx="129">
                        <c:v>0.18645259241561618</c:v>
                      </c:pt>
                      <c:pt idx="130">
                        <c:v>-6.560262366913225</c:v>
                      </c:pt>
                      <c:pt idx="131">
                        <c:v>-2.6933540272289402</c:v>
                      </c:pt>
                      <c:pt idx="132">
                        <c:v>3.1151538357422712</c:v>
                      </c:pt>
                      <c:pt idx="133">
                        <c:v>7.6656141259403388</c:v>
                      </c:pt>
                      <c:pt idx="134">
                        <c:v>-0.17726529728477303</c:v>
                      </c:pt>
                      <c:pt idx="135">
                        <c:v>-0.17564974642782971</c:v>
                      </c:pt>
                      <c:pt idx="136">
                        <c:v>1.2475751899181642</c:v>
                      </c:pt>
                      <c:pt idx="137">
                        <c:v>-6.5116102821905182</c:v>
                      </c:pt>
                      <c:pt idx="138">
                        <c:v>0.51253928870018584</c:v>
                      </c:pt>
                      <c:pt idx="139">
                        <c:v>-0.29675644321855366</c:v>
                      </c:pt>
                      <c:pt idx="140">
                        <c:v>1.9205746906160908</c:v>
                      </c:pt>
                      <c:pt idx="141">
                        <c:v>2.084241792239796</c:v>
                      </c:pt>
                      <c:pt idx="142">
                        <c:v>1.2895914113468212</c:v>
                      </c:pt>
                      <c:pt idx="143">
                        <c:v>-4.0303793354673667</c:v>
                      </c:pt>
                      <c:pt idx="144">
                        <c:v>0.61471938104532242</c:v>
                      </c:pt>
                      <c:pt idx="145">
                        <c:v>-1.8888929234631018</c:v>
                      </c:pt>
                      <c:pt idx="146">
                        <c:v>0.89159488881432303</c:v>
                      </c:pt>
                      <c:pt idx="147">
                        <c:v>-3.1416686344840219</c:v>
                      </c:pt>
                      <c:pt idx="148">
                        <c:v>-1.335943938632834</c:v>
                      </c:pt>
                      <c:pt idx="149">
                        <c:v>-3.2856471252599935</c:v>
                      </c:pt>
                      <c:pt idx="150">
                        <c:v>-3.3445644063882227</c:v>
                      </c:pt>
                      <c:pt idx="151">
                        <c:v>-1.776586416758299</c:v>
                      </c:pt>
                      <c:pt idx="152">
                        <c:v>-2.209498966478435</c:v>
                      </c:pt>
                      <c:pt idx="153">
                        <c:v>0.28552959396565392</c:v>
                      </c:pt>
                      <c:pt idx="154">
                        <c:v>0.62683124745030661</c:v>
                      </c:pt>
                      <c:pt idx="155">
                        <c:v>0.24762136995163075</c:v>
                      </c:pt>
                      <c:pt idx="156">
                        <c:v>-2.4060041177187479</c:v>
                      </c:pt>
                      <c:pt idx="157">
                        <c:v>-1.1961425461800506</c:v>
                      </c:pt>
                      <c:pt idx="158">
                        <c:v>-3.6522247157508918</c:v>
                      </c:pt>
                      <c:pt idx="159">
                        <c:v>0.84283002927975481</c:v>
                      </c:pt>
                      <c:pt idx="160">
                        <c:v>4.0098033563791606</c:v>
                      </c:pt>
                      <c:pt idx="161">
                        <c:v>4.5946061244947973</c:v>
                      </c:pt>
                      <c:pt idx="162">
                        <c:v>-1.3947334402244351</c:v>
                      </c:pt>
                      <c:pt idx="163">
                        <c:v>3.4708241952901346</c:v>
                      </c:pt>
                      <c:pt idx="164">
                        <c:v>-3.5511373582576837</c:v>
                      </c:pt>
                      <c:pt idx="165">
                        <c:v>2.3200797181832638</c:v>
                      </c:pt>
                      <c:pt idx="166">
                        <c:v>-1.3003312472795141</c:v>
                      </c:pt>
                      <c:pt idx="167">
                        <c:v>-1.870625306776585</c:v>
                      </c:pt>
                      <c:pt idx="168">
                        <c:v>1.394444538025521</c:v>
                      </c:pt>
                      <c:pt idx="169">
                        <c:v>3.7877613366227845</c:v>
                      </c:pt>
                      <c:pt idx="170">
                        <c:v>0.772123890368416</c:v>
                      </c:pt>
                      <c:pt idx="171">
                        <c:v>4.5784187631636968</c:v>
                      </c:pt>
                      <c:pt idx="172">
                        <c:v>11.982819488365767</c:v>
                      </c:pt>
                      <c:pt idx="173">
                        <c:v>3.1761263074764976</c:v>
                      </c:pt>
                      <c:pt idx="174">
                        <c:v>2.2995843603974055</c:v>
                      </c:pt>
                      <c:pt idx="175">
                        <c:v>1.963027723988823</c:v>
                      </c:pt>
                      <c:pt idx="176">
                        <c:v>-3.1841215562838929</c:v>
                      </c:pt>
                      <c:pt idx="177">
                        <c:v>-6.3910279006899913</c:v>
                      </c:pt>
                      <c:pt idx="178">
                        <c:v>3.7999885904221724</c:v>
                      </c:pt>
                      <c:pt idx="179">
                        <c:v>-0.95801472272428256</c:v>
                      </c:pt>
                      <c:pt idx="180">
                        <c:v>3.1916232613107507</c:v>
                      </c:pt>
                      <c:pt idx="181">
                        <c:v>0.1427480488246875</c:v>
                      </c:pt>
                      <c:pt idx="182">
                        <c:v>-1.2138146633927054</c:v>
                      </c:pt>
                      <c:pt idx="183">
                        <c:v>0.1543051125703343</c:v>
                      </c:pt>
                      <c:pt idx="184">
                        <c:v>-1.8244375436283207</c:v>
                      </c:pt>
                      <c:pt idx="185">
                        <c:v>-3.7063627559661914</c:v>
                      </c:pt>
                      <c:pt idx="186">
                        <c:v>-3.5615937614434241</c:v>
                      </c:pt>
                      <c:pt idx="187">
                        <c:v>-3.768521641475882</c:v>
                      </c:pt>
                      <c:pt idx="188">
                        <c:v>-1.3216697412941656</c:v>
                      </c:pt>
                      <c:pt idx="189">
                        <c:v>0.57384825065128098</c:v>
                      </c:pt>
                      <c:pt idx="190">
                        <c:v>-1.8780589407210684</c:v>
                      </c:pt>
                      <c:pt idx="191">
                        <c:v>-1.9318133365413654</c:v>
                      </c:pt>
                      <c:pt idx="192">
                        <c:v>-4.710089172412248</c:v>
                      </c:pt>
                      <c:pt idx="193">
                        <c:v>-3.5621329118392353</c:v>
                      </c:pt>
                      <c:pt idx="194">
                        <c:v>-0.64564501066765168</c:v>
                      </c:pt>
                      <c:pt idx="195">
                        <c:v>-1.2613860765262412</c:v>
                      </c:pt>
                      <c:pt idx="196">
                        <c:v>-2.3142777132775532</c:v>
                      </c:pt>
                      <c:pt idx="197">
                        <c:v>-6.0543124714751926</c:v>
                      </c:pt>
                      <c:pt idx="198">
                        <c:v>0.9745873161719576</c:v>
                      </c:pt>
                      <c:pt idx="199">
                        <c:v>2.8252375328451151E-2</c:v>
                      </c:pt>
                      <c:pt idx="200">
                        <c:v>-0.19617431944613983</c:v>
                      </c:pt>
                      <c:pt idx="201">
                        <c:v>-4.3917630201829265</c:v>
                      </c:pt>
                      <c:pt idx="202">
                        <c:v>-2.1322364529967039</c:v>
                      </c:pt>
                      <c:pt idx="203">
                        <c:v>-3.8104802105864071</c:v>
                      </c:pt>
                      <c:pt idx="204">
                        <c:v>-0.83686912674307301</c:v>
                      </c:pt>
                      <c:pt idx="205">
                        <c:v>-3.0870539998653985</c:v>
                      </c:pt>
                      <c:pt idx="206">
                        <c:v>-0.77596781648301594</c:v>
                      </c:pt>
                      <c:pt idx="207">
                        <c:v>-2.5775014257874904</c:v>
                      </c:pt>
                      <c:pt idx="208">
                        <c:v>-2.9752634561712377</c:v>
                      </c:pt>
                      <c:pt idx="209">
                        <c:v>-0.73487052977432832</c:v>
                      </c:pt>
                      <c:pt idx="210">
                        <c:v>-2.3416763039328714E-2</c:v>
                      </c:pt>
                      <c:pt idx="211">
                        <c:v>-3.7015040922742664</c:v>
                      </c:pt>
                      <c:pt idx="212">
                        <c:v>-3.4881099732237146</c:v>
                      </c:pt>
                      <c:pt idx="213">
                        <c:v>-2.8986627806481788</c:v>
                      </c:pt>
                      <c:pt idx="214">
                        <c:v>-2.3501933179117831</c:v>
                      </c:pt>
                      <c:pt idx="215">
                        <c:v>-4.1086422830160334</c:v>
                      </c:pt>
                      <c:pt idx="216">
                        <c:v>-0.19882346301026921</c:v>
                      </c:pt>
                      <c:pt idx="217">
                        <c:v>-3.2084208758452295</c:v>
                      </c:pt>
                      <c:pt idx="218">
                        <c:v>-3.4175160154833861</c:v>
                      </c:pt>
                      <c:pt idx="219">
                        <c:v>-2.1139806306749573</c:v>
                      </c:pt>
                      <c:pt idx="220">
                        <c:v>2.2415514943266341</c:v>
                      </c:pt>
                      <c:pt idx="221">
                        <c:v>2.8631242894971329</c:v>
                      </c:pt>
                      <c:pt idx="222">
                        <c:v>6.5116665492452732</c:v>
                      </c:pt>
                      <c:pt idx="223">
                        <c:v>-5.0757396623931186</c:v>
                      </c:pt>
                      <c:pt idx="224">
                        <c:v>-3.3223925865706381</c:v>
                      </c:pt>
                      <c:pt idx="225">
                        <c:v>-0.96655085945355523</c:v>
                      </c:pt>
                      <c:pt idx="226">
                        <c:v>-0.9464251520568272</c:v>
                      </c:pt>
                      <c:pt idx="227">
                        <c:v>-0.20290892508884184</c:v>
                      </c:pt>
                      <c:pt idx="228">
                        <c:v>0.14150034619399676</c:v>
                      </c:pt>
                      <c:pt idx="229">
                        <c:v>0.72092726212287062</c:v>
                      </c:pt>
                      <c:pt idx="230">
                        <c:v>0.63318507874231678</c:v>
                      </c:pt>
                      <c:pt idx="231">
                        <c:v>0.80902643792610718</c:v>
                      </c:pt>
                      <c:pt idx="232">
                        <c:v>-1.1592119725167791</c:v>
                      </c:pt>
                      <c:pt idx="233">
                        <c:v>-1.930482649483757</c:v>
                      </c:pt>
                      <c:pt idx="234">
                        <c:v>-9.7856667510315134</c:v>
                      </c:pt>
                      <c:pt idx="235">
                        <c:v>-1.4295173429901862</c:v>
                      </c:pt>
                      <c:pt idx="236">
                        <c:v>2.730412150658541</c:v>
                      </c:pt>
                      <c:pt idx="237">
                        <c:v>-2.8247293820170434</c:v>
                      </c:pt>
                      <c:pt idx="238">
                        <c:v>0.41965733252679271</c:v>
                      </c:pt>
                      <c:pt idx="239">
                        <c:v>1.254587087968325</c:v>
                      </c:pt>
                      <c:pt idx="240">
                        <c:v>3.5994401077706648</c:v>
                      </c:pt>
                      <c:pt idx="241">
                        <c:v>0.18904006482317826</c:v>
                      </c:pt>
                      <c:pt idx="242">
                        <c:v>-2.1169347689258267</c:v>
                      </c:pt>
                      <c:pt idx="243">
                        <c:v>-0.49880824284510439</c:v>
                      </c:pt>
                      <c:pt idx="244">
                        <c:v>-1.6985742080051427</c:v>
                      </c:pt>
                      <c:pt idx="245">
                        <c:v>0.53875461242866862</c:v>
                      </c:pt>
                      <c:pt idx="246">
                        <c:v>1.3934484245231751</c:v>
                      </c:pt>
                      <c:pt idx="247">
                        <c:v>-8.6529332742786966</c:v>
                      </c:pt>
                      <c:pt idx="248">
                        <c:v>-6.5640238592570057</c:v>
                      </c:pt>
                      <c:pt idx="249">
                        <c:v>-5.6280887402442978</c:v>
                      </c:pt>
                      <c:pt idx="250">
                        <c:v>-2.2275245317029437</c:v>
                      </c:pt>
                      <c:pt idx="251">
                        <c:v>2.5345693768237894</c:v>
                      </c:pt>
                      <c:pt idx="252">
                        <c:v>-9.6213279627473334</c:v>
                      </c:pt>
                      <c:pt idx="253">
                        <c:v>2.499761597493606</c:v>
                      </c:pt>
                      <c:pt idx="254">
                        <c:v>1.2282283109749663</c:v>
                      </c:pt>
                      <c:pt idx="255">
                        <c:v>-2.8279396438388744</c:v>
                      </c:pt>
                      <c:pt idx="256">
                        <c:v>-7.352737328937593</c:v>
                      </c:pt>
                      <c:pt idx="257">
                        <c:v>-2.7292165942624624</c:v>
                      </c:pt>
                      <c:pt idx="258">
                        <c:v>3.168559951848529</c:v>
                      </c:pt>
                      <c:pt idx="259">
                        <c:v>3.0366546790616837</c:v>
                      </c:pt>
                      <c:pt idx="260">
                        <c:v>2.7518376556756152E-2</c:v>
                      </c:pt>
                      <c:pt idx="261">
                        <c:v>1.4919078469129552</c:v>
                      </c:pt>
                      <c:pt idx="262">
                        <c:v>-1.3827338283809389</c:v>
                      </c:pt>
                      <c:pt idx="263">
                        <c:v>0.22176625052560439</c:v>
                      </c:pt>
                      <c:pt idx="264">
                        <c:v>-10.375732645709736</c:v>
                      </c:pt>
                      <c:pt idx="265">
                        <c:v>-5.1977234611834824</c:v>
                      </c:pt>
                      <c:pt idx="266">
                        <c:v>6.1287347446857687</c:v>
                      </c:pt>
                      <c:pt idx="267">
                        <c:v>1.430287167715445</c:v>
                      </c:pt>
                      <c:pt idx="268">
                        <c:v>-2.1725618037734549</c:v>
                      </c:pt>
                      <c:pt idx="269">
                        <c:v>-1.4889367553984059</c:v>
                      </c:pt>
                      <c:pt idx="270">
                        <c:v>-0.4234073109311467</c:v>
                      </c:pt>
                      <c:pt idx="271">
                        <c:v>-1.2231308710058748</c:v>
                      </c:pt>
                      <c:pt idx="272">
                        <c:v>-3.2388133730520963E-2</c:v>
                      </c:pt>
                      <c:pt idx="273">
                        <c:v>7.1596389246962993</c:v>
                      </c:pt>
                      <c:pt idx="274">
                        <c:v>-2.0170604406374402</c:v>
                      </c:pt>
                      <c:pt idx="275">
                        <c:v>-0.51380339398529529</c:v>
                      </c:pt>
                      <c:pt idx="276">
                        <c:v>8.6675361504239703</c:v>
                      </c:pt>
                      <c:pt idx="277">
                        <c:v>6.291434397747441</c:v>
                      </c:pt>
                      <c:pt idx="278">
                        <c:v>6.6957526018838998</c:v>
                      </c:pt>
                      <c:pt idx="279">
                        <c:v>-5.1796174251754277</c:v>
                      </c:pt>
                      <c:pt idx="280">
                        <c:v>-4.4410892540010973</c:v>
                      </c:pt>
                      <c:pt idx="281">
                        <c:v>8.4371965316154487</c:v>
                      </c:pt>
                      <c:pt idx="282">
                        <c:v>8.3655740739980615</c:v>
                      </c:pt>
                      <c:pt idx="283">
                        <c:v>-3.7840515390825811</c:v>
                      </c:pt>
                      <c:pt idx="284">
                        <c:v>-5.8233429650819684</c:v>
                      </c:pt>
                      <c:pt idx="285">
                        <c:v>-0.68733249735909396</c:v>
                      </c:pt>
                      <c:pt idx="286">
                        <c:v>-1.9295940458580993</c:v>
                      </c:pt>
                      <c:pt idx="287">
                        <c:v>-2.6656415977940711</c:v>
                      </c:pt>
                      <c:pt idx="288">
                        <c:v>-2.051753441334629</c:v>
                      </c:pt>
                      <c:pt idx="289">
                        <c:v>1.9448630048270132E-2</c:v>
                      </c:pt>
                      <c:pt idx="290">
                        <c:v>-0.80411240742947143</c:v>
                      </c:pt>
                      <c:pt idx="291">
                        <c:v>9.8379300122389886</c:v>
                      </c:pt>
                      <c:pt idx="292">
                        <c:v>5.4590973594596193E-2</c:v>
                      </c:pt>
                      <c:pt idx="293">
                        <c:v>3.9664583190009957</c:v>
                      </c:pt>
                      <c:pt idx="294">
                        <c:v>6.5092445279299973</c:v>
                      </c:pt>
                      <c:pt idx="295">
                        <c:v>0.28158203624399292</c:v>
                      </c:pt>
                      <c:pt idx="296">
                        <c:v>-1.0905192045245045</c:v>
                      </c:pt>
                      <c:pt idx="297">
                        <c:v>9.7683857221038579</c:v>
                      </c:pt>
                      <c:pt idx="298">
                        <c:v>1.8352161768293733</c:v>
                      </c:pt>
                      <c:pt idx="299">
                        <c:v>1.44461280459252</c:v>
                      </c:pt>
                      <c:pt idx="300">
                        <c:v>0.88835535758438411</c:v>
                      </c:pt>
                      <c:pt idx="301">
                        <c:v>-1.6794551357422733</c:v>
                      </c:pt>
                      <c:pt idx="302">
                        <c:v>6.5699275940596635</c:v>
                      </c:pt>
                      <c:pt idx="303">
                        <c:v>5.935296027284771</c:v>
                      </c:pt>
                      <c:pt idx="304">
                        <c:v>1.7233419364278255</c:v>
                      </c:pt>
                      <c:pt idx="305">
                        <c:v>3.574709551299815</c:v>
                      </c:pt>
                      <c:pt idx="306">
                        <c:v>10.836297089808571</c:v>
                      </c:pt>
                      <c:pt idx="307">
                        <c:v>7.1697748732185538</c:v>
                      </c:pt>
                      <c:pt idx="308">
                        <c:v>2.1583205093839091</c:v>
                      </c:pt>
                      <c:pt idx="309">
                        <c:v>2.0406503077602025</c:v>
                      </c:pt>
                      <c:pt idx="310">
                        <c:v>3.7303003186531818</c:v>
                      </c:pt>
                      <c:pt idx="311">
                        <c:v>1.7371780324673658</c:v>
                      </c:pt>
                      <c:pt idx="312">
                        <c:v>-4.5293311810453254</c:v>
                      </c:pt>
                      <c:pt idx="313">
                        <c:v>-3.2026744335368953</c:v>
                      </c:pt>
                      <c:pt idx="314">
                        <c:v>-0.46159383881432348</c:v>
                      </c:pt>
                      <c:pt idx="315">
                        <c:v>-1.1040254335901913</c:v>
                      </c:pt>
                      <c:pt idx="316">
                        <c:v>-6.4494302082328669</c:v>
                      </c:pt>
                      <c:pt idx="317">
                        <c:v>1.4345260624840179</c:v>
                      </c:pt>
                      <c:pt idx="318">
                        <c:v>-2.4234321613671668</c:v>
                      </c:pt>
                      <c:pt idx="319">
                        <c:v>-0.84754475261177475</c:v>
                      </c:pt>
                      <c:pt idx="320">
                        <c:v>-1.3718980732417023</c:v>
                      </c:pt>
                      <c:pt idx="321">
                        <c:v>8.1208794560343485</c:v>
                      </c:pt>
                      <c:pt idx="322">
                        <c:v>0.77841624254969233</c:v>
                      </c:pt>
                      <c:pt idx="323">
                        <c:v>-0.50122362995163172</c:v>
                      </c:pt>
                      <c:pt idx="324">
                        <c:v>-4.0121962312812514</c:v>
                      </c:pt>
                      <c:pt idx="325">
                        <c:v>4.9671158661800483</c:v>
                      </c:pt>
                      <c:pt idx="326">
                        <c:v>1.5063863467508938</c:v>
                      </c:pt>
                      <c:pt idx="327">
                        <c:v>-1.8101291792797518</c:v>
                      </c:pt>
                      <c:pt idx="328">
                        <c:v>1.44947152362084</c:v>
                      </c:pt>
                      <c:pt idx="329">
                        <c:v>-1.3575985444947989</c:v>
                      </c:pt>
                      <c:pt idx="330">
                        <c:v>8.5999625802244388</c:v>
                      </c:pt>
                      <c:pt idx="331">
                        <c:v>8.4880853447098659</c:v>
                      </c:pt>
                      <c:pt idx="332">
                        <c:v>3.854066528257686</c:v>
                      </c:pt>
                      <c:pt idx="333">
                        <c:v>-0.1724508781832661</c:v>
                      </c:pt>
                      <c:pt idx="334">
                        <c:v>0.52466611727951573</c:v>
                      </c:pt>
                      <c:pt idx="335">
                        <c:v>1.3017312867765831</c:v>
                      </c:pt>
                      <c:pt idx="336">
                        <c:v>3.8516861619744738</c:v>
                      </c:pt>
                      <c:pt idx="337">
                        <c:v>0.7840003033772156</c:v>
                      </c:pt>
                      <c:pt idx="338">
                        <c:v>-1.3976636803684137</c:v>
                      </c:pt>
                      <c:pt idx="339">
                        <c:v>3.033346186836301</c:v>
                      </c:pt>
                      <c:pt idx="340">
                        <c:v>9.8829324278551525</c:v>
                      </c:pt>
                      <c:pt idx="341">
                        <c:v>7.274230321634235</c:v>
                      </c:pt>
                      <c:pt idx="342">
                        <c:v>8.9784594225235033</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'C:\Users\DARIO\Desktop\Darío\Universidad\Tesis\Series temporales FES\Variacion estacional\[Variación_estacional_F.xlsx]PEECE'!$AA$1</c15:sqref>
                        </c15:formulaRef>
                      </c:ext>
                    </c:extLst>
                    <c:strCache>
                      <c:ptCount val="1"/>
                      <c:pt idx="0">
                        <c:v>Tend+Est2</c:v>
                      </c:pt>
                    </c:strCache>
                  </c:strRef>
                </c:tx>
                <c:spPr>
                  <a:ln w="19050" cap="rnd">
                    <a:no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[1]PEECE!$V$2:$V$344</c15:sqref>
                        </c15:formulaRef>
                      </c:ext>
                    </c:extLst>
                    <c:numCache>
                      <c:formatCode>General</c:formatCode>
                      <c:ptCount val="343"/>
                      <c:pt idx="0">
                        <c:v>1</c:v>
                      </c:pt>
                      <c:pt idx="1">
                        <c:v>2</c:v>
                      </c:pt>
                      <c:pt idx="2">
                        <c:v>3</c:v>
                      </c:pt>
                      <c:pt idx="3">
                        <c:v>4</c:v>
                      </c:pt>
                      <c:pt idx="4">
                        <c:v>5</c:v>
                      </c:pt>
                      <c:pt idx="5">
                        <c:v>6</c:v>
                      </c:pt>
                      <c:pt idx="6">
                        <c:v>7</c:v>
                      </c:pt>
                      <c:pt idx="7">
                        <c:v>8</c:v>
                      </c:pt>
                      <c:pt idx="8">
                        <c:v>9</c:v>
                      </c:pt>
                      <c:pt idx="9">
                        <c:v>11</c:v>
                      </c:pt>
                      <c:pt idx="10">
                        <c:v>12</c:v>
                      </c:pt>
                      <c:pt idx="11">
                        <c:v>13</c:v>
                      </c:pt>
                      <c:pt idx="12">
                        <c:v>15</c:v>
                      </c:pt>
                      <c:pt idx="13">
                        <c:v>19</c:v>
                      </c:pt>
                      <c:pt idx="14">
                        <c:v>20</c:v>
                      </c:pt>
                      <c:pt idx="15">
                        <c:v>72</c:v>
                      </c:pt>
                      <c:pt idx="16">
                        <c:v>73</c:v>
                      </c:pt>
                      <c:pt idx="17">
                        <c:v>74</c:v>
                      </c:pt>
                      <c:pt idx="18">
                        <c:v>75</c:v>
                      </c:pt>
                      <c:pt idx="19">
                        <c:v>76</c:v>
                      </c:pt>
                      <c:pt idx="20">
                        <c:v>77</c:v>
                      </c:pt>
                      <c:pt idx="21">
                        <c:v>78</c:v>
                      </c:pt>
                      <c:pt idx="22">
                        <c:v>79</c:v>
                      </c:pt>
                      <c:pt idx="23">
                        <c:v>80</c:v>
                      </c:pt>
                      <c:pt idx="24">
                        <c:v>81</c:v>
                      </c:pt>
                      <c:pt idx="25">
                        <c:v>82</c:v>
                      </c:pt>
                      <c:pt idx="26">
                        <c:v>83</c:v>
                      </c:pt>
                      <c:pt idx="27">
                        <c:v>84</c:v>
                      </c:pt>
                      <c:pt idx="28">
                        <c:v>85</c:v>
                      </c:pt>
                      <c:pt idx="29">
                        <c:v>86</c:v>
                      </c:pt>
                      <c:pt idx="30">
                        <c:v>87</c:v>
                      </c:pt>
                      <c:pt idx="31">
                        <c:v>88</c:v>
                      </c:pt>
                      <c:pt idx="32">
                        <c:v>89</c:v>
                      </c:pt>
                      <c:pt idx="33">
                        <c:v>90</c:v>
                      </c:pt>
                      <c:pt idx="34">
                        <c:v>91</c:v>
                      </c:pt>
                      <c:pt idx="35">
                        <c:v>92</c:v>
                      </c:pt>
                      <c:pt idx="36">
                        <c:v>93</c:v>
                      </c:pt>
                      <c:pt idx="37">
                        <c:v>94</c:v>
                      </c:pt>
                      <c:pt idx="38">
                        <c:v>95</c:v>
                      </c:pt>
                      <c:pt idx="39">
                        <c:v>96</c:v>
                      </c:pt>
                      <c:pt idx="40">
                        <c:v>97</c:v>
                      </c:pt>
                      <c:pt idx="41">
                        <c:v>98</c:v>
                      </c:pt>
                      <c:pt idx="42">
                        <c:v>99</c:v>
                      </c:pt>
                      <c:pt idx="43">
                        <c:v>100</c:v>
                      </c:pt>
                      <c:pt idx="44">
                        <c:v>101</c:v>
                      </c:pt>
                      <c:pt idx="45">
                        <c:v>102</c:v>
                      </c:pt>
                      <c:pt idx="46">
                        <c:v>103</c:v>
                      </c:pt>
                      <c:pt idx="47">
                        <c:v>104</c:v>
                      </c:pt>
                      <c:pt idx="48">
                        <c:v>105</c:v>
                      </c:pt>
                      <c:pt idx="49">
                        <c:v>106</c:v>
                      </c:pt>
                      <c:pt idx="50">
                        <c:v>107</c:v>
                      </c:pt>
                      <c:pt idx="51">
                        <c:v>108</c:v>
                      </c:pt>
                      <c:pt idx="52">
                        <c:v>109</c:v>
                      </c:pt>
                      <c:pt idx="53">
                        <c:v>110</c:v>
                      </c:pt>
                      <c:pt idx="54">
                        <c:v>111</c:v>
                      </c:pt>
                      <c:pt idx="55">
                        <c:v>112</c:v>
                      </c:pt>
                      <c:pt idx="56">
                        <c:v>113</c:v>
                      </c:pt>
                      <c:pt idx="57">
                        <c:v>114</c:v>
                      </c:pt>
                      <c:pt idx="58">
                        <c:v>115</c:v>
                      </c:pt>
                      <c:pt idx="59">
                        <c:v>116</c:v>
                      </c:pt>
                      <c:pt idx="60">
                        <c:v>117</c:v>
                      </c:pt>
                      <c:pt idx="61">
                        <c:v>118</c:v>
                      </c:pt>
                      <c:pt idx="62">
                        <c:v>119</c:v>
                      </c:pt>
                      <c:pt idx="63">
                        <c:v>120</c:v>
                      </c:pt>
                      <c:pt idx="64">
                        <c:v>121</c:v>
                      </c:pt>
                      <c:pt idx="65">
                        <c:v>122</c:v>
                      </c:pt>
                      <c:pt idx="66">
                        <c:v>123</c:v>
                      </c:pt>
                      <c:pt idx="67">
                        <c:v>124</c:v>
                      </c:pt>
                      <c:pt idx="68">
                        <c:v>125</c:v>
                      </c:pt>
                      <c:pt idx="69">
                        <c:v>126</c:v>
                      </c:pt>
                      <c:pt idx="70">
                        <c:v>127</c:v>
                      </c:pt>
                      <c:pt idx="71">
                        <c:v>128</c:v>
                      </c:pt>
                      <c:pt idx="72">
                        <c:v>129</c:v>
                      </c:pt>
                      <c:pt idx="73">
                        <c:v>130</c:v>
                      </c:pt>
                      <c:pt idx="74">
                        <c:v>131</c:v>
                      </c:pt>
                      <c:pt idx="75">
                        <c:v>132</c:v>
                      </c:pt>
                      <c:pt idx="76">
                        <c:v>133</c:v>
                      </c:pt>
                      <c:pt idx="77">
                        <c:v>134</c:v>
                      </c:pt>
                      <c:pt idx="78">
                        <c:v>135</c:v>
                      </c:pt>
                      <c:pt idx="79">
                        <c:v>136</c:v>
                      </c:pt>
                      <c:pt idx="80">
                        <c:v>137</c:v>
                      </c:pt>
                      <c:pt idx="81">
                        <c:v>138</c:v>
                      </c:pt>
                      <c:pt idx="82">
                        <c:v>139</c:v>
                      </c:pt>
                      <c:pt idx="83">
                        <c:v>140</c:v>
                      </c:pt>
                      <c:pt idx="84">
                        <c:v>141</c:v>
                      </c:pt>
                      <c:pt idx="85">
                        <c:v>142</c:v>
                      </c:pt>
                      <c:pt idx="86">
                        <c:v>143</c:v>
                      </c:pt>
                      <c:pt idx="87">
                        <c:v>144</c:v>
                      </c:pt>
                      <c:pt idx="88">
                        <c:v>145</c:v>
                      </c:pt>
                      <c:pt idx="89">
                        <c:v>146</c:v>
                      </c:pt>
                      <c:pt idx="90">
                        <c:v>147</c:v>
                      </c:pt>
                      <c:pt idx="91">
                        <c:v>148</c:v>
                      </c:pt>
                      <c:pt idx="92">
                        <c:v>149</c:v>
                      </c:pt>
                      <c:pt idx="93">
                        <c:v>150</c:v>
                      </c:pt>
                      <c:pt idx="94">
                        <c:v>151</c:v>
                      </c:pt>
                      <c:pt idx="95">
                        <c:v>152</c:v>
                      </c:pt>
                      <c:pt idx="96">
                        <c:v>153</c:v>
                      </c:pt>
                      <c:pt idx="97">
                        <c:v>154</c:v>
                      </c:pt>
                      <c:pt idx="98">
                        <c:v>155</c:v>
                      </c:pt>
                      <c:pt idx="99">
                        <c:v>156</c:v>
                      </c:pt>
                      <c:pt idx="100">
                        <c:v>157</c:v>
                      </c:pt>
                      <c:pt idx="101">
                        <c:v>158</c:v>
                      </c:pt>
                      <c:pt idx="102">
                        <c:v>159</c:v>
                      </c:pt>
                      <c:pt idx="103">
                        <c:v>160</c:v>
                      </c:pt>
                      <c:pt idx="104">
                        <c:v>161</c:v>
                      </c:pt>
                      <c:pt idx="105">
                        <c:v>162</c:v>
                      </c:pt>
                      <c:pt idx="106">
                        <c:v>163</c:v>
                      </c:pt>
                      <c:pt idx="107">
                        <c:v>164</c:v>
                      </c:pt>
                      <c:pt idx="108">
                        <c:v>165</c:v>
                      </c:pt>
                      <c:pt idx="109">
                        <c:v>166</c:v>
                      </c:pt>
                      <c:pt idx="110">
                        <c:v>167</c:v>
                      </c:pt>
                      <c:pt idx="111">
                        <c:v>168</c:v>
                      </c:pt>
                      <c:pt idx="112">
                        <c:v>169</c:v>
                      </c:pt>
                      <c:pt idx="113">
                        <c:v>170</c:v>
                      </c:pt>
                      <c:pt idx="114">
                        <c:v>171</c:v>
                      </c:pt>
                      <c:pt idx="115">
                        <c:v>172</c:v>
                      </c:pt>
                      <c:pt idx="116">
                        <c:v>173</c:v>
                      </c:pt>
                      <c:pt idx="117">
                        <c:v>174</c:v>
                      </c:pt>
                      <c:pt idx="118">
                        <c:v>175</c:v>
                      </c:pt>
                      <c:pt idx="119">
                        <c:v>176</c:v>
                      </c:pt>
                      <c:pt idx="120">
                        <c:v>177</c:v>
                      </c:pt>
                      <c:pt idx="121">
                        <c:v>178</c:v>
                      </c:pt>
                      <c:pt idx="122">
                        <c:v>179</c:v>
                      </c:pt>
                      <c:pt idx="123">
                        <c:v>180</c:v>
                      </c:pt>
                      <c:pt idx="124">
                        <c:v>181</c:v>
                      </c:pt>
                      <c:pt idx="125">
                        <c:v>182</c:v>
                      </c:pt>
                      <c:pt idx="126">
                        <c:v>183</c:v>
                      </c:pt>
                      <c:pt idx="127">
                        <c:v>184</c:v>
                      </c:pt>
                      <c:pt idx="128">
                        <c:v>185</c:v>
                      </c:pt>
                      <c:pt idx="129">
                        <c:v>186</c:v>
                      </c:pt>
                      <c:pt idx="130">
                        <c:v>187</c:v>
                      </c:pt>
                      <c:pt idx="131">
                        <c:v>188</c:v>
                      </c:pt>
                      <c:pt idx="132">
                        <c:v>189</c:v>
                      </c:pt>
                      <c:pt idx="133">
                        <c:v>190</c:v>
                      </c:pt>
                      <c:pt idx="134">
                        <c:v>191</c:v>
                      </c:pt>
                      <c:pt idx="135">
                        <c:v>192</c:v>
                      </c:pt>
                      <c:pt idx="136">
                        <c:v>193</c:v>
                      </c:pt>
                      <c:pt idx="137">
                        <c:v>194</c:v>
                      </c:pt>
                      <c:pt idx="138">
                        <c:v>195</c:v>
                      </c:pt>
                      <c:pt idx="139">
                        <c:v>197</c:v>
                      </c:pt>
                      <c:pt idx="140">
                        <c:v>198</c:v>
                      </c:pt>
                      <c:pt idx="141">
                        <c:v>199</c:v>
                      </c:pt>
                      <c:pt idx="142">
                        <c:v>200</c:v>
                      </c:pt>
                      <c:pt idx="143">
                        <c:v>201</c:v>
                      </c:pt>
                      <c:pt idx="144">
                        <c:v>202</c:v>
                      </c:pt>
                      <c:pt idx="145">
                        <c:v>203</c:v>
                      </c:pt>
                      <c:pt idx="146">
                        <c:v>204</c:v>
                      </c:pt>
                      <c:pt idx="147">
                        <c:v>207</c:v>
                      </c:pt>
                      <c:pt idx="148">
                        <c:v>208</c:v>
                      </c:pt>
                      <c:pt idx="149">
                        <c:v>210</c:v>
                      </c:pt>
                      <c:pt idx="150">
                        <c:v>211</c:v>
                      </c:pt>
                      <c:pt idx="151">
                        <c:v>212</c:v>
                      </c:pt>
                      <c:pt idx="152">
                        <c:v>213</c:v>
                      </c:pt>
                      <c:pt idx="153">
                        <c:v>214</c:v>
                      </c:pt>
                      <c:pt idx="154">
                        <c:v>215</c:v>
                      </c:pt>
                      <c:pt idx="155">
                        <c:v>216</c:v>
                      </c:pt>
                      <c:pt idx="156">
                        <c:v>217</c:v>
                      </c:pt>
                      <c:pt idx="157">
                        <c:v>218</c:v>
                      </c:pt>
                      <c:pt idx="158">
                        <c:v>219</c:v>
                      </c:pt>
                      <c:pt idx="159">
                        <c:v>220</c:v>
                      </c:pt>
                      <c:pt idx="160">
                        <c:v>221</c:v>
                      </c:pt>
                      <c:pt idx="161">
                        <c:v>222</c:v>
                      </c:pt>
                      <c:pt idx="162">
                        <c:v>223</c:v>
                      </c:pt>
                      <c:pt idx="163">
                        <c:v>224</c:v>
                      </c:pt>
                      <c:pt idx="164">
                        <c:v>225</c:v>
                      </c:pt>
                      <c:pt idx="165">
                        <c:v>226</c:v>
                      </c:pt>
                      <c:pt idx="166">
                        <c:v>227</c:v>
                      </c:pt>
                      <c:pt idx="167">
                        <c:v>228</c:v>
                      </c:pt>
                      <c:pt idx="168">
                        <c:v>229</c:v>
                      </c:pt>
                      <c:pt idx="169">
                        <c:v>230</c:v>
                      </c:pt>
                      <c:pt idx="170">
                        <c:v>231</c:v>
                      </c:pt>
                      <c:pt idx="171">
                        <c:v>232</c:v>
                      </c:pt>
                      <c:pt idx="172">
                        <c:v>234</c:v>
                      </c:pt>
                      <c:pt idx="173">
                        <c:v>235</c:v>
                      </c:pt>
                      <c:pt idx="174">
                        <c:v>236</c:v>
                      </c:pt>
                      <c:pt idx="175">
                        <c:v>237</c:v>
                      </c:pt>
                      <c:pt idx="176">
                        <c:v>238</c:v>
                      </c:pt>
                      <c:pt idx="177">
                        <c:v>239</c:v>
                      </c:pt>
                      <c:pt idx="178">
                        <c:v>240</c:v>
                      </c:pt>
                      <c:pt idx="179">
                        <c:v>241</c:v>
                      </c:pt>
                      <c:pt idx="180">
                        <c:v>242</c:v>
                      </c:pt>
                      <c:pt idx="181">
                        <c:v>243</c:v>
                      </c:pt>
                      <c:pt idx="182">
                        <c:v>244</c:v>
                      </c:pt>
                      <c:pt idx="183">
                        <c:v>245</c:v>
                      </c:pt>
                      <c:pt idx="184">
                        <c:v>246</c:v>
                      </c:pt>
                      <c:pt idx="185">
                        <c:v>247</c:v>
                      </c:pt>
                      <c:pt idx="186">
                        <c:v>248</c:v>
                      </c:pt>
                      <c:pt idx="187">
                        <c:v>249</c:v>
                      </c:pt>
                      <c:pt idx="188">
                        <c:v>250</c:v>
                      </c:pt>
                      <c:pt idx="189">
                        <c:v>251</c:v>
                      </c:pt>
                      <c:pt idx="190">
                        <c:v>252</c:v>
                      </c:pt>
                      <c:pt idx="191">
                        <c:v>253</c:v>
                      </c:pt>
                      <c:pt idx="192">
                        <c:v>254</c:v>
                      </c:pt>
                      <c:pt idx="193">
                        <c:v>255</c:v>
                      </c:pt>
                      <c:pt idx="194">
                        <c:v>256</c:v>
                      </c:pt>
                      <c:pt idx="195">
                        <c:v>257</c:v>
                      </c:pt>
                      <c:pt idx="196">
                        <c:v>258</c:v>
                      </c:pt>
                      <c:pt idx="197">
                        <c:v>259</c:v>
                      </c:pt>
                      <c:pt idx="198">
                        <c:v>260</c:v>
                      </c:pt>
                      <c:pt idx="199">
                        <c:v>261</c:v>
                      </c:pt>
                      <c:pt idx="200">
                        <c:v>262</c:v>
                      </c:pt>
                      <c:pt idx="201">
                        <c:v>263</c:v>
                      </c:pt>
                      <c:pt idx="202">
                        <c:v>264</c:v>
                      </c:pt>
                      <c:pt idx="203">
                        <c:v>265</c:v>
                      </c:pt>
                      <c:pt idx="204">
                        <c:v>266</c:v>
                      </c:pt>
                      <c:pt idx="205">
                        <c:v>267</c:v>
                      </c:pt>
                      <c:pt idx="206">
                        <c:v>268</c:v>
                      </c:pt>
                      <c:pt idx="207">
                        <c:v>269</c:v>
                      </c:pt>
                      <c:pt idx="208">
                        <c:v>270</c:v>
                      </c:pt>
                      <c:pt idx="209">
                        <c:v>271</c:v>
                      </c:pt>
                      <c:pt idx="210">
                        <c:v>272</c:v>
                      </c:pt>
                      <c:pt idx="211">
                        <c:v>273</c:v>
                      </c:pt>
                      <c:pt idx="212">
                        <c:v>274</c:v>
                      </c:pt>
                      <c:pt idx="213">
                        <c:v>275</c:v>
                      </c:pt>
                      <c:pt idx="214">
                        <c:v>276</c:v>
                      </c:pt>
                      <c:pt idx="215">
                        <c:v>278</c:v>
                      </c:pt>
                      <c:pt idx="216">
                        <c:v>279</c:v>
                      </c:pt>
                      <c:pt idx="217">
                        <c:v>294</c:v>
                      </c:pt>
                      <c:pt idx="218">
                        <c:v>295</c:v>
                      </c:pt>
                      <c:pt idx="219">
                        <c:v>296</c:v>
                      </c:pt>
                      <c:pt idx="220">
                        <c:v>297</c:v>
                      </c:pt>
                      <c:pt idx="221">
                        <c:v>298</c:v>
                      </c:pt>
                      <c:pt idx="222">
                        <c:v>299</c:v>
                      </c:pt>
                      <c:pt idx="223">
                        <c:v>300</c:v>
                      </c:pt>
                      <c:pt idx="224">
                        <c:v>301</c:v>
                      </c:pt>
                      <c:pt idx="225">
                        <c:v>302</c:v>
                      </c:pt>
                      <c:pt idx="226">
                        <c:v>303</c:v>
                      </c:pt>
                      <c:pt idx="227">
                        <c:v>304</c:v>
                      </c:pt>
                      <c:pt idx="228">
                        <c:v>305</c:v>
                      </c:pt>
                      <c:pt idx="229">
                        <c:v>306</c:v>
                      </c:pt>
                      <c:pt idx="230">
                        <c:v>307</c:v>
                      </c:pt>
                      <c:pt idx="231">
                        <c:v>308</c:v>
                      </c:pt>
                      <c:pt idx="232">
                        <c:v>309</c:v>
                      </c:pt>
                      <c:pt idx="233">
                        <c:v>320</c:v>
                      </c:pt>
                      <c:pt idx="234">
                        <c:v>350</c:v>
                      </c:pt>
                      <c:pt idx="235">
                        <c:v>351</c:v>
                      </c:pt>
                      <c:pt idx="236">
                        <c:v>352</c:v>
                      </c:pt>
                      <c:pt idx="237">
                        <c:v>353</c:v>
                      </c:pt>
                      <c:pt idx="238">
                        <c:v>354</c:v>
                      </c:pt>
                      <c:pt idx="239">
                        <c:v>355</c:v>
                      </c:pt>
                      <c:pt idx="240">
                        <c:v>356</c:v>
                      </c:pt>
                      <c:pt idx="241">
                        <c:v>357</c:v>
                      </c:pt>
                      <c:pt idx="242">
                        <c:v>358</c:v>
                      </c:pt>
                      <c:pt idx="243">
                        <c:v>359</c:v>
                      </c:pt>
                      <c:pt idx="244">
                        <c:v>360</c:v>
                      </c:pt>
                      <c:pt idx="245">
                        <c:v>361</c:v>
                      </c:pt>
                      <c:pt idx="246">
                        <c:v>363</c:v>
                      </c:pt>
                      <c:pt idx="247">
                        <c:v>364</c:v>
                      </c:pt>
                      <c:pt idx="248">
                        <c:v>365</c:v>
                      </c:pt>
                      <c:pt idx="249">
                        <c:v>366</c:v>
                      </c:pt>
                      <c:pt idx="250">
                        <c:v>367</c:v>
                      </c:pt>
                      <c:pt idx="251">
                        <c:v>368</c:v>
                      </c:pt>
                      <c:pt idx="252">
                        <c:v>369</c:v>
                      </c:pt>
                      <c:pt idx="253">
                        <c:v>370</c:v>
                      </c:pt>
                      <c:pt idx="254">
                        <c:v>371</c:v>
                      </c:pt>
                      <c:pt idx="255">
                        <c:v>372</c:v>
                      </c:pt>
                      <c:pt idx="256">
                        <c:v>373</c:v>
                      </c:pt>
                      <c:pt idx="257">
                        <c:v>374</c:v>
                      </c:pt>
                      <c:pt idx="258">
                        <c:v>376</c:v>
                      </c:pt>
                      <c:pt idx="259">
                        <c:v>377</c:v>
                      </c:pt>
                      <c:pt idx="260">
                        <c:v>378</c:v>
                      </c:pt>
                      <c:pt idx="261">
                        <c:v>379</c:v>
                      </c:pt>
                      <c:pt idx="262">
                        <c:v>380</c:v>
                      </c:pt>
                      <c:pt idx="263">
                        <c:v>381</c:v>
                      </c:pt>
                      <c:pt idx="264">
                        <c:v>382</c:v>
                      </c:pt>
                      <c:pt idx="265">
                        <c:v>383</c:v>
                      </c:pt>
                      <c:pt idx="266">
                        <c:v>384</c:v>
                      </c:pt>
                      <c:pt idx="267">
                        <c:v>386</c:v>
                      </c:pt>
                      <c:pt idx="268">
                        <c:v>387</c:v>
                      </c:pt>
                      <c:pt idx="269">
                        <c:v>388</c:v>
                      </c:pt>
                      <c:pt idx="270">
                        <c:v>389</c:v>
                      </c:pt>
                      <c:pt idx="271">
                        <c:v>390</c:v>
                      </c:pt>
                      <c:pt idx="272">
                        <c:v>391</c:v>
                      </c:pt>
                      <c:pt idx="273">
                        <c:v>392</c:v>
                      </c:pt>
                      <c:pt idx="274">
                        <c:v>393</c:v>
                      </c:pt>
                      <c:pt idx="275">
                        <c:v>394</c:v>
                      </c:pt>
                      <c:pt idx="276">
                        <c:v>395</c:v>
                      </c:pt>
                      <c:pt idx="277">
                        <c:v>396</c:v>
                      </c:pt>
                      <c:pt idx="278">
                        <c:v>397</c:v>
                      </c:pt>
                      <c:pt idx="279">
                        <c:v>398</c:v>
                      </c:pt>
                      <c:pt idx="280">
                        <c:v>399</c:v>
                      </c:pt>
                      <c:pt idx="281">
                        <c:v>400</c:v>
                      </c:pt>
                      <c:pt idx="282">
                        <c:v>401</c:v>
                      </c:pt>
                      <c:pt idx="283">
                        <c:v>402</c:v>
                      </c:pt>
                      <c:pt idx="284">
                        <c:v>403</c:v>
                      </c:pt>
                      <c:pt idx="285">
                        <c:v>404</c:v>
                      </c:pt>
                      <c:pt idx="286">
                        <c:v>405</c:v>
                      </c:pt>
                      <c:pt idx="287">
                        <c:v>406</c:v>
                      </c:pt>
                      <c:pt idx="288">
                        <c:v>408</c:v>
                      </c:pt>
                      <c:pt idx="289">
                        <c:v>409</c:v>
                      </c:pt>
                      <c:pt idx="290">
                        <c:v>410</c:v>
                      </c:pt>
                      <c:pt idx="291">
                        <c:v>411</c:v>
                      </c:pt>
                      <c:pt idx="292">
                        <c:v>412</c:v>
                      </c:pt>
                      <c:pt idx="293">
                        <c:v>413</c:v>
                      </c:pt>
                      <c:pt idx="294">
                        <c:v>414</c:v>
                      </c:pt>
                      <c:pt idx="295">
                        <c:v>415</c:v>
                      </c:pt>
                      <c:pt idx="296">
                        <c:v>416</c:v>
                      </c:pt>
                      <c:pt idx="297">
                        <c:v>417</c:v>
                      </c:pt>
                      <c:pt idx="298">
                        <c:v>418</c:v>
                      </c:pt>
                      <c:pt idx="299">
                        <c:v>421</c:v>
                      </c:pt>
                      <c:pt idx="300">
                        <c:v>422</c:v>
                      </c:pt>
                      <c:pt idx="301">
                        <c:v>425</c:v>
                      </c:pt>
                      <c:pt idx="302">
                        <c:v>426</c:v>
                      </c:pt>
                      <c:pt idx="303">
                        <c:v>427</c:v>
                      </c:pt>
                      <c:pt idx="304">
                        <c:v>428</c:v>
                      </c:pt>
                      <c:pt idx="305">
                        <c:v>431</c:v>
                      </c:pt>
                      <c:pt idx="306">
                        <c:v>432</c:v>
                      </c:pt>
                      <c:pt idx="307">
                        <c:v>433</c:v>
                      </c:pt>
                      <c:pt idx="308">
                        <c:v>434</c:v>
                      </c:pt>
                      <c:pt idx="309">
                        <c:v>435</c:v>
                      </c:pt>
                      <c:pt idx="310">
                        <c:v>436</c:v>
                      </c:pt>
                      <c:pt idx="311">
                        <c:v>437</c:v>
                      </c:pt>
                      <c:pt idx="312">
                        <c:v>438</c:v>
                      </c:pt>
                      <c:pt idx="313">
                        <c:v>439</c:v>
                      </c:pt>
                      <c:pt idx="314">
                        <c:v>440</c:v>
                      </c:pt>
                      <c:pt idx="315">
                        <c:v>441</c:v>
                      </c:pt>
                      <c:pt idx="316">
                        <c:v>442</c:v>
                      </c:pt>
                      <c:pt idx="317">
                        <c:v>443</c:v>
                      </c:pt>
                      <c:pt idx="318">
                        <c:v>444</c:v>
                      </c:pt>
                      <c:pt idx="319">
                        <c:v>447</c:v>
                      </c:pt>
                      <c:pt idx="320">
                        <c:v>448</c:v>
                      </c:pt>
                      <c:pt idx="321">
                        <c:v>450</c:v>
                      </c:pt>
                      <c:pt idx="322">
                        <c:v>451</c:v>
                      </c:pt>
                      <c:pt idx="323">
                        <c:v>452</c:v>
                      </c:pt>
                      <c:pt idx="324">
                        <c:v>453</c:v>
                      </c:pt>
                      <c:pt idx="325">
                        <c:v>454</c:v>
                      </c:pt>
                      <c:pt idx="326">
                        <c:v>455</c:v>
                      </c:pt>
                      <c:pt idx="327">
                        <c:v>456</c:v>
                      </c:pt>
                      <c:pt idx="328">
                        <c:v>457</c:v>
                      </c:pt>
                      <c:pt idx="329">
                        <c:v>458</c:v>
                      </c:pt>
                      <c:pt idx="330">
                        <c:v>459</c:v>
                      </c:pt>
                      <c:pt idx="331">
                        <c:v>460</c:v>
                      </c:pt>
                      <c:pt idx="332">
                        <c:v>461</c:v>
                      </c:pt>
                      <c:pt idx="333">
                        <c:v>462</c:v>
                      </c:pt>
                      <c:pt idx="334">
                        <c:v>463</c:v>
                      </c:pt>
                      <c:pt idx="335">
                        <c:v>464</c:v>
                      </c:pt>
                      <c:pt idx="336">
                        <c:v>465</c:v>
                      </c:pt>
                      <c:pt idx="337">
                        <c:v>466</c:v>
                      </c:pt>
                      <c:pt idx="338">
                        <c:v>467</c:v>
                      </c:pt>
                      <c:pt idx="339">
                        <c:v>468</c:v>
                      </c:pt>
                      <c:pt idx="340">
                        <c:v>469</c:v>
                      </c:pt>
                      <c:pt idx="341">
                        <c:v>470</c:v>
                      </c:pt>
                      <c:pt idx="342">
                        <c:v>471</c:v>
                      </c:pt>
                    </c:numCache>
                  </c:numRef>
                </c:xVal>
                <c:yVal>
                  <c:numRef>
                    <c:extLst xmlns:c15="http://schemas.microsoft.com/office/drawing/2012/chart">
                      <c:ext xmlns:c15="http://schemas.microsoft.com/office/drawing/2012/chart" uri="{02D57815-91ED-43cb-92C2-25804820EDAC}">
                        <c15:formulaRef>
                          <c15:sqref>[1]PEECE!$AA$2:$AA$344</c15:sqref>
                        </c15:formulaRef>
                      </c:ext>
                    </c:extLst>
                    <c:numCache>
                      <c:formatCode>General</c:formatCode>
                      <c:ptCount val="343"/>
                      <c:pt idx="0">
                        <c:v>4.0743034660972501</c:v>
                      </c:pt>
                      <c:pt idx="1">
                        <c:v>4.0975079551641551</c:v>
                      </c:pt>
                      <c:pt idx="2">
                        <c:v>4.1208418714180244</c:v>
                      </c:pt>
                      <c:pt idx="3">
                        <c:v>4.1443287859151026</c:v>
                      </c:pt>
                      <c:pt idx="4">
                        <c:v>4.167992071561228</c:v>
                      </c:pt>
                      <c:pt idx="5">
                        <c:v>4.1918548926078207</c:v>
                      </c:pt>
                      <c:pt idx="6">
                        <c:v>4.2159401783141037</c:v>
                      </c:pt>
                      <c:pt idx="7">
                        <c:v>4.2402706127889349</c:v>
                      </c:pt>
                      <c:pt idx="8">
                        <c:v>4.2648686090254326</c:v>
                      </c:pt>
                      <c:pt idx="9">
                        <c:v>4.3149555088389562</c:v>
                      </c:pt>
                      <c:pt idx="10">
                        <c:v>4.3404877480946809</c:v>
                      </c:pt>
                      <c:pt idx="11">
                        <c:v>4.3663741860952827</c:v>
                      </c:pt>
                      <c:pt idx="12">
                        <c:v>4.4192925625449764</c:v>
                      </c:pt>
                      <c:pt idx="13">
                        <c:v>4.5302699847851891</c:v>
                      </c:pt>
                      <c:pt idx="14">
                        <c:v>4.5591968653168351</c:v>
                      </c:pt>
                      <c:pt idx="15">
                        <c:v>7.0005011569251288</c:v>
                      </c:pt>
                      <c:pt idx="16">
                        <c:v>7.0662001409658926</c:v>
                      </c:pt>
                      <c:pt idx="17">
                        <c:v>7.1324674328005209</c:v>
                      </c:pt>
                      <c:pt idx="18">
                        <c:v>7.1992864499198932</c:v>
                      </c:pt>
                      <c:pt idx="19">
                        <c:v>7.2666400461940031</c:v>
                      </c:pt>
                      <c:pt idx="20">
                        <c:v>7.3345105318245967</c:v>
                      </c:pt>
                      <c:pt idx="21">
                        <c:v>7.4028796777159069</c:v>
                      </c:pt>
                      <c:pt idx="22">
                        <c:v>7.4717287362547307</c:v>
                      </c:pt>
                      <c:pt idx="23">
                        <c:v>7.5410384464908065</c:v>
                      </c:pt>
                      <c:pt idx="24">
                        <c:v>7.6107890557081896</c:v>
                      </c:pt>
                      <c:pt idx="25">
                        <c:v>7.6809603253780008</c:v>
                      </c:pt>
                      <c:pt idx="26">
                        <c:v>7.7515315534826836</c:v>
                      </c:pt>
                      <c:pt idx="27">
                        <c:v>7.8224815812016093</c:v>
                      </c:pt>
                      <c:pt idx="28">
                        <c:v>7.8937888159476151</c:v>
                      </c:pt>
                      <c:pt idx="29">
                        <c:v>7.9654312387438413</c:v>
                      </c:pt>
                      <c:pt idx="30">
                        <c:v>8.0373864279299099</c:v>
                      </c:pt>
                      <c:pt idx="31">
                        <c:v>8.1096315671863248</c:v>
                      </c:pt>
                      <c:pt idx="32">
                        <c:v>8.182143469865709</c:v>
                      </c:pt>
                      <c:pt idx="33">
                        <c:v>8.2548985876192766</c:v>
                      </c:pt>
                      <c:pt idx="34">
                        <c:v>8.3278730353067072</c:v>
                      </c:pt>
                      <c:pt idx="35">
                        <c:v>8.401042600177405</c:v>
                      </c:pt>
                      <c:pt idx="36">
                        <c:v>8.4743827673109351</c:v>
                      </c:pt>
                      <c:pt idx="37">
                        <c:v>8.5478687293042093</c:v>
                      </c:pt>
                      <c:pt idx="38">
                        <c:v>8.6214754121928259</c:v>
                      </c:pt>
                      <c:pt idx="39">
                        <c:v>8.6951774855938222</c:v>
                      </c:pt>
                      <c:pt idx="40">
                        <c:v>8.768949389056905</c:v>
                      </c:pt>
                      <c:pt idx="41">
                        <c:v>8.8427653426110524</c:v>
                      </c:pt>
                      <c:pt idx="42">
                        <c:v>8.9165993734933284</c:v>
                      </c:pt>
                      <c:pt idx="43">
                        <c:v>8.9904253270464949</c:v>
                      </c:pt>
                      <c:pt idx="44">
                        <c:v>9.0642168937719809</c:v>
                      </c:pt>
                      <c:pt idx="45">
                        <c:v>9.1379476205245727</c:v>
                      </c:pt>
                      <c:pt idx="46">
                        <c:v>9.2115909378351688</c:v>
                      </c:pt>
                      <c:pt idx="47">
                        <c:v>9.2851201713477689</c:v>
                      </c:pt>
                      <c:pt idx="48">
                        <c:v>9.3585085693568395</c:v>
                      </c:pt>
                      <c:pt idx="49">
                        <c:v>9.4317293144310543</c:v>
                      </c:pt>
                      <c:pt idx="50">
                        <c:v>9.5047555511094526</c:v>
                      </c:pt>
                      <c:pt idx="51">
                        <c:v>9.5775603976558408</c:v>
                      </c:pt>
                      <c:pt idx="52">
                        <c:v>9.650116973857406</c:v>
                      </c:pt>
                      <c:pt idx="53">
                        <c:v>9.7223984128533001</c:v>
                      </c:pt>
                      <c:pt idx="54">
                        <c:v>9.794377888979044</c:v>
                      </c:pt>
                      <c:pt idx="55">
                        <c:v>9.8660286296125346</c:v>
                      </c:pt>
                      <c:pt idx="56">
                        <c:v>9.9373239430074278</c:v>
                      </c:pt>
                      <c:pt idx="57">
                        <c:v>10.008237230099715</c:v>
                      </c:pt>
                      <c:pt idx="58">
                        <c:v>10.07874201227327</c:v>
                      </c:pt>
                      <c:pt idx="59">
                        <c:v>10.148811943070207</c:v>
                      </c:pt>
                      <c:pt idx="60">
                        <c:v>10.218420835831925</c:v>
                      </c:pt>
                      <c:pt idx="61">
                        <c:v>10.287542675256708</c:v>
                      </c:pt>
                      <c:pt idx="62">
                        <c:v>10.356151644859896</c:v>
                      </c:pt>
                      <c:pt idx="63">
                        <c:v>10.424222138322619</c:v>
                      </c:pt>
                      <c:pt idx="64">
                        <c:v>10.491728786715163</c:v>
                      </c:pt>
                      <c:pt idx="65">
                        <c:v>10.558646469581246</c:v>
                      </c:pt>
                      <c:pt idx="66">
                        <c:v>10.624950341869384</c:v>
                      </c:pt>
                      <c:pt idx="67">
                        <c:v>10.690615844697787</c:v>
                      </c:pt>
                      <c:pt idx="68">
                        <c:v>10.755618731939254</c:v>
                      </c:pt>
                      <c:pt idx="69">
                        <c:v>10.819935080612701</c:v>
                      </c:pt>
                      <c:pt idx="70">
                        <c:v>10.883541317068078</c:v>
                      </c:pt>
                      <c:pt idx="71">
                        <c:v>10.946414226951514</c:v>
                      </c:pt>
                      <c:pt idx="72">
                        <c:v>11.008530980937843</c:v>
                      </c:pt>
                      <c:pt idx="73">
                        <c:v>11.069869144217595</c:v>
                      </c:pt>
                      <c:pt idx="74">
                        <c:v>11.130406701725896</c:v>
                      </c:pt>
                      <c:pt idx="75">
                        <c:v>11.190122067100829</c:v>
                      </c:pt>
                      <c:pt idx="76">
                        <c:v>11.248994107358968</c:v>
                      </c:pt>
                      <c:pt idx="77">
                        <c:v>11.307002151276047</c:v>
                      </c:pt>
                      <c:pt idx="78">
                        <c:v>11.364126013460879</c:v>
                      </c:pt>
                      <c:pt idx="79">
                        <c:v>11.420346002110914</c:v>
                      </c:pt>
                      <c:pt idx="80">
                        <c:v>11.475642942437986</c:v>
                      </c:pt>
                      <c:pt idx="81">
                        <c:v>11.529998183753051</c:v>
                      </c:pt>
                      <c:pt idx="82">
                        <c:v>11.583393622199006</c:v>
                      </c:pt>
                      <c:pt idx="83">
                        <c:v>11.635811707120805</c:v>
                      </c:pt>
                      <c:pt idx="84">
                        <c:v>11.687235463062475</c:v>
                      </c:pt>
                      <c:pt idx="85">
                        <c:v>11.737648495380814</c:v>
                      </c:pt>
                      <c:pt idx="86">
                        <c:v>11.787035011465827</c:v>
                      </c:pt>
                      <c:pt idx="87">
                        <c:v>11.83537982555829</c:v>
                      </c:pt>
                      <c:pt idx="88">
                        <c:v>11.882668379154998</c:v>
                      </c:pt>
                      <c:pt idx="89">
                        <c:v>11.928886744992688</c:v>
                      </c:pt>
                      <c:pt idx="90">
                        <c:v>11.974021646601813</c:v>
                      </c:pt>
                      <c:pt idx="91">
                        <c:v>12.01806046142165</c:v>
                      </c:pt>
                      <c:pt idx="92">
                        <c:v>12.060991239468645</c:v>
                      </c:pt>
                      <c:pt idx="93">
                        <c:v>12.10280270555004</c:v>
                      </c:pt>
                      <c:pt idx="94">
                        <c:v>12.143484277015267</c:v>
                      </c:pt>
                      <c:pt idx="95">
                        <c:v>12.183026065037923</c:v>
                      </c:pt>
                      <c:pt idx="96">
                        <c:v>12.22141889142137</c:v>
                      </c:pt>
                      <c:pt idx="97">
                        <c:v>12.258654288921441</c:v>
                      </c:pt>
                      <c:pt idx="98">
                        <c:v>12.294724517080009</c:v>
                      </c:pt>
                      <c:pt idx="99">
                        <c:v>12.329622561563561</c:v>
                      </c:pt>
                      <c:pt idx="100">
                        <c:v>12.363342149001239</c:v>
                      </c:pt>
                      <c:pt idx="101">
                        <c:v>12.395877741317156</c:v>
                      </c:pt>
                      <c:pt idx="102">
                        <c:v>12.427224572552195</c:v>
                      </c:pt>
                      <c:pt idx="103">
                        <c:v>12.4573785921708</c:v>
                      </c:pt>
                      <c:pt idx="104">
                        <c:v>12.48633654084867</c:v>
                      </c:pt>
                      <c:pt idx="105">
                        <c:v>12.514095912737634</c:v>
                      </c:pt>
                      <c:pt idx="106">
                        <c:v>12.540654979204293</c:v>
                      </c:pt>
                      <c:pt idx="107">
                        <c:v>12.5660127520395</c:v>
                      </c:pt>
                      <c:pt idx="108">
                        <c:v>12.590169046135985</c:v>
                      </c:pt>
                      <c:pt idx="109">
                        <c:v>12.613124441631934</c:v>
                      </c:pt>
                      <c:pt idx="110">
                        <c:v>12.634880305518575</c:v>
                      </c:pt>
                      <c:pt idx="111">
                        <c:v>12.655438752710374</c:v>
                      </c:pt>
                      <c:pt idx="112">
                        <c:v>12.67480270657661</c:v>
                      </c:pt>
                      <c:pt idx="113">
                        <c:v>12.692975858933687</c:v>
                      </c:pt>
                      <c:pt idx="114">
                        <c:v>12.709962689497758</c:v>
                      </c:pt>
                      <c:pt idx="115">
                        <c:v>12.725768424797712</c:v>
                      </c:pt>
                      <c:pt idx="116">
                        <c:v>12.740399096548931</c:v>
                      </c:pt>
                      <c:pt idx="117">
                        <c:v>12.753861499488572</c:v>
                      </c:pt>
                      <c:pt idx="118">
                        <c:v>12.766163208673561</c:v>
                      </c:pt>
                      <c:pt idx="119">
                        <c:v>12.777312536242828</c:v>
                      </c:pt>
                      <c:pt idx="120">
                        <c:v>12.787318587645709</c:v>
                      </c:pt>
                      <c:pt idx="121">
                        <c:v>12.796191217338786</c:v>
                      </c:pt>
                      <c:pt idx="122">
                        <c:v>12.803941043953881</c:v>
                      </c:pt>
                      <c:pt idx="123">
                        <c:v>12.810579404940203</c:v>
                      </c:pt>
                      <c:pt idx="124">
                        <c:v>12.816118410684078</c:v>
                      </c:pt>
                      <c:pt idx="125">
                        <c:v>12.820570898110052</c:v>
                      </c:pt>
                      <c:pt idx="126">
                        <c:v>12.823950443767528</c:v>
                      </c:pt>
                      <c:pt idx="127">
                        <c:v>12.826271316407396</c:v>
                      </c:pt>
                      <c:pt idx="128">
                        <c:v>12.827548529053594</c:v>
                      </c:pt>
                      <c:pt idx="129">
                        <c:v>12.82779779057481</c:v>
                      </c:pt>
                      <c:pt idx="130">
                        <c:v>12.827035516761859</c:v>
                      </c:pt>
                      <c:pt idx="131">
                        <c:v>12.825278780916767</c:v>
                      </c:pt>
                      <c:pt idx="132">
                        <c:v>12.822545363959732</c:v>
                      </c:pt>
                      <c:pt idx="133">
                        <c:v>12.818853704060638</c:v>
                      </c:pt>
                      <c:pt idx="134">
                        <c:v>12.814222905802101</c:v>
                      </c:pt>
                      <c:pt idx="135">
                        <c:v>12.808672688881257</c:v>
                      </c:pt>
                      <c:pt idx="136">
                        <c:v>12.802223436357959</c:v>
                      </c:pt>
                      <c:pt idx="137">
                        <c:v>12.794896142457322</c:v>
                      </c:pt>
                      <c:pt idx="138">
                        <c:v>12.786712419934815</c:v>
                      </c:pt>
                      <c:pt idx="139">
                        <c:v>12.767865013895287</c:v>
                      </c:pt>
                      <c:pt idx="140">
                        <c:v>12.757247468876274</c:v>
                      </c:pt>
                      <c:pt idx="141">
                        <c:v>12.745865724040796</c:v>
                      </c:pt>
                      <c:pt idx="142">
                        <c:v>12.733744200578691</c:v>
                      </c:pt>
                      <c:pt idx="143">
                        <c:v>12.720907873715014</c:v>
                      </c:pt>
                      <c:pt idx="144">
                        <c:v>12.707382217269313</c:v>
                      </c:pt>
                      <c:pt idx="145">
                        <c:v>12.693193207854108</c:v>
                      </c:pt>
                      <c:pt idx="146">
                        <c:v>12.678367268723335</c:v>
                      </c:pt>
                      <c:pt idx="147">
                        <c:v>12.630339176614685</c:v>
                      </c:pt>
                      <c:pt idx="148">
                        <c:v>12.61323894002002</c:v>
                      </c:pt>
                      <c:pt idx="149">
                        <c:v>12.577572985913854</c:v>
                      </c:pt>
                      <c:pt idx="150">
                        <c:v>12.559065524619506</c:v>
                      </c:pt>
                      <c:pt idx="151">
                        <c:v>12.540147794002806</c:v>
                      </c:pt>
                      <c:pt idx="152">
                        <c:v>12.520849758168046</c:v>
                      </c:pt>
                      <c:pt idx="153">
                        <c:v>12.501201669637188</c:v>
                      </c:pt>
                      <c:pt idx="154">
                        <c:v>12.481234070126078</c:v>
                      </c:pt>
                      <c:pt idx="155">
                        <c:v>12.460977731117259</c:v>
                      </c:pt>
                      <c:pt idx="156">
                        <c:v>12.440463694242759</c:v>
                      </c:pt>
                      <c:pt idx="157">
                        <c:v>12.419723211490405</c:v>
                      </c:pt>
                      <c:pt idx="158">
                        <c:v>12.398787745247221</c:v>
                      </c:pt>
                      <c:pt idx="159">
                        <c:v>12.377688908193779</c:v>
                      </c:pt>
                      <c:pt idx="160">
                        <c:v>12.356458503063239</c:v>
                      </c:pt>
                      <c:pt idx="161">
                        <c:v>12.335128462279158</c:v>
                      </c:pt>
                      <c:pt idx="162">
                        <c:v>12.313730847486033</c:v>
                      </c:pt>
                      <c:pt idx="163">
                        <c:v>12.292297788986733</c:v>
                      </c:pt>
                      <c:pt idx="164">
                        <c:v>12.270861525101013</c:v>
                      </c:pt>
                      <c:pt idx="165">
                        <c:v>12.249454341459373</c:v>
                      </c:pt>
                      <c:pt idx="166">
                        <c:v>12.228108570246492</c:v>
                      </c:pt>
                      <c:pt idx="167">
                        <c:v>12.206856529408704</c:v>
                      </c:pt>
                      <c:pt idx="168">
                        <c:v>12.185730561839716</c:v>
                      </c:pt>
                      <c:pt idx="169">
                        <c:v>12.164762974559078</c:v>
                      </c:pt>
                      <c:pt idx="170">
                        <c:v>12.143986037897745</c:v>
                      </c:pt>
                      <c:pt idx="171">
                        <c:v>12.123431924705073</c:v>
                      </c:pt>
                      <c:pt idx="172">
                        <c:v>12.083120508222562</c:v>
                      </c:pt>
                      <c:pt idx="173">
                        <c:v>12.063427076674538</c:v>
                      </c:pt>
                      <c:pt idx="174">
                        <c:v>12.044084150872681</c:v>
                      </c:pt>
                      <c:pt idx="175">
                        <c:v>12.025123286119605</c:v>
                      </c:pt>
                      <c:pt idx="176">
                        <c:v>12.00657583673194</c:v>
                      </c:pt>
                      <c:pt idx="177">
                        <c:v>11.988472955798009</c:v>
                      </c:pt>
                      <c:pt idx="178">
                        <c:v>11.97084553507076</c:v>
                      </c:pt>
                      <c:pt idx="179">
                        <c:v>11.953724245009793</c:v>
                      </c:pt>
                      <c:pt idx="180">
                        <c:v>11.937139474986317</c:v>
                      </c:pt>
                      <c:pt idx="181">
                        <c:v>11.921121333664727</c:v>
                      </c:pt>
                      <c:pt idx="182">
                        <c:v>11.905699589574345</c:v>
                      </c:pt>
                      <c:pt idx="183">
                        <c:v>11.890903711884764</c:v>
                      </c:pt>
                      <c:pt idx="184">
                        <c:v>11.876762811398111</c:v>
                      </c:pt>
                      <c:pt idx="185">
                        <c:v>11.863305641771341</c:v>
                      </c:pt>
                      <c:pt idx="186">
                        <c:v>11.850560540981531</c:v>
                      </c:pt>
                      <c:pt idx="187">
                        <c:v>11.838555473047048</c:v>
                      </c:pt>
                      <c:pt idx="188">
                        <c:v>11.827317970017127</c:v>
                      </c:pt>
                      <c:pt idx="189">
                        <c:v>11.816875134242412</c:v>
                      </c:pt>
                      <c:pt idx="190">
                        <c:v>11.807253580938626</c:v>
                      </c:pt>
                      <c:pt idx="191">
                        <c:v>11.798479481055455</c:v>
                      </c:pt>
                      <c:pt idx="192">
                        <c:v>11.790578504462458</c:v>
                      </c:pt>
                      <c:pt idx="193">
                        <c:v>11.783575823463659</c:v>
                      </c:pt>
                      <c:pt idx="194">
                        <c:v>11.77749605665214</c:v>
                      </c:pt>
                      <c:pt idx="195">
                        <c:v>11.772363313115809</c:v>
                      </c:pt>
                      <c:pt idx="196">
                        <c:v>11.768201137005278</c:v>
                      </c:pt>
                      <c:pt idx="197">
                        <c:v>11.765032512474404</c:v>
                      </c:pt>
                      <c:pt idx="198">
                        <c:v>11.762879809003987</c:v>
                      </c:pt>
                      <c:pt idx="199">
                        <c:v>11.761764827118677</c:v>
                      </c:pt>
                      <c:pt idx="200">
                        <c:v>11.76170874450691</c:v>
                      </c:pt>
                      <c:pt idx="201">
                        <c:v>11.762732122553535</c:v>
                      </c:pt>
                      <c:pt idx="202">
                        <c:v>11.764854853294278</c:v>
                      </c:pt>
                      <c:pt idx="203">
                        <c:v>11.768096206801115</c:v>
                      </c:pt>
                      <c:pt idx="204">
                        <c:v>11.77247477900719</c:v>
                      </c:pt>
                      <c:pt idx="205">
                        <c:v>11.778008499979641</c:v>
                      </c:pt>
                      <c:pt idx="206">
                        <c:v>11.784714582648418</c:v>
                      </c:pt>
                      <c:pt idx="207">
                        <c:v>11.792609571998771</c:v>
                      </c:pt>
                      <c:pt idx="208">
                        <c:v>11.801709294734906</c:v>
                      </c:pt>
                      <c:pt idx="209">
                        <c:v>11.812028869421809</c:v>
                      </c:pt>
                      <c:pt idx="210">
                        <c:v>11.823582657112009</c:v>
                      </c:pt>
                      <c:pt idx="211">
                        <c:v>11.836384312463739</c:v>
                      </c:pt>
                      <c:pt idx="212">
                        <c:v>11.850446735356448</c:v>
                      </c:pt>
                      <c:pt idx="213">
                        <c:v>11.865782083009499</c:v>
                      </c:pt>
                      <c:pt idx="214">
                        <c:v>11.882401722609334</c:v>
                      </c:pt>
                      <c:pt idx="215">
                        <c:v>11.919535615592675</c:v>
                      </c:pt>
                      <c:pt idx="216">
                        <c:v>11.940068794045498</c:v>
                      </c:pt>
                      <c:pt idx="217">
                        <c:v>12.409462143196997</c:v>
                      </c:pt>
                      <c:pt idx="218">
                        <c:v>12.451599976838672</c:v>
                      </c:pt>
                      <c:pt idx="219">
                        <c:v>12.495083551266166</c:v>
                      </c:pt>
                      <c:pt idx="220">
                        <c:v>12.539907537963479</c:v>
                      </c:pt>
                      <c:pt idx="221">
                        <c:v>12.586065811038161</c:v>
                      </c:pt>
                      <c:pt idx="222">
                        <c:v>12.633551472174508</c:v>
                      </c:pt>
                      <c:pt idx="223">
                        <c:v>12.682356816112444</c:v>
                      </c:pt>
                      <c:pt idx="224">
                        <c:v>12.732473396647984</c:v>
                      </c:pt>
                      <c:pt idx="225">
                        <c:v>12.783891993151034</c:v>
                      </c:pt>
                      <c:pt idx="226">
                        <c:v>12.836602637595755</c:v>
                      </c:pt>
                      <c:pt idx="227">
                        <c:v>12.890594582098416</c:v>
                      </c:pt>
                      <c:pt idx="228">
                        <c:v>12.94585636695737</c:v>
                      </c:pt>
                      <c:pt idx="229">
                        <c:v>13.002375789189303</c:v>
                      </c:pt>
                      <c:pt idx="230">
                        <c:v>13.060139931555684</c:v>
                      </c:pt>
                      <c:pt idx="231">
                        <c:v>13.119135132072916</c:v>
                      </c:pt>
                      <c:pt idx="232">
                        <c:v>13.17934705399945</c:v>
                      </c:pt>
                      <c:pt idx="233">
                        <c:v>13.917206871169121</c:v>
                      </c:pt>
                      <c:pt idx="234">
                        <c:v>16.439033908162742</c:v>
                      </c:pt>
                      <c:pt idx="235">
                        <c:v>16.53010571125364</c:v>
                      </c:pt>
                      <c:pt idx="236">
                        <c:v>16.62131609275313</c:v>
                      </c:pt>
                      <c:pt idx="237">
                        <c:v>16.712635127866008</c:v>
                      </c:pt>
                      <c:pt idx="238">
                        <c:v>16.80403295620312</c:v>
                      </c:pt>
                      <c:pt idx="239">
                        <c:v>16.895479821923246</c:v>
                      </c:pt>
                      <c:pt idx="240">
                        <c:v>16.986946053781288</c:v>
                      </c:pt>
                      <c:pt idx="241">
                        <c:v>17.078402145068804</c:v>
                      </c:pt>
                      <c:pt idx="242">
                        <c:v>17.169818733432894</c:v>
                      </c:pt>
                      <c:pt idx="243">
                        <c:v>17.261166640559594</c:v>
                      </c:pt>
                      <c:pt idx="244">
                        <c:v>17.352416851708071</c:v>
                      </c:pt>
                      <c:pt idx="245">
                        <c:v>17.443540595081913</c:v>
                      </c:pt>
                      <c:pt idx="246">
                        <c:v>17.625294741021726</c:v>
                      </c:pt>
                      <c:pt idx="247">
                        <c:v>17.715868806508908</c:v>
                      </c:pt>
                      <c:pt idx="248">
                        <c:v>17.806203787451857</c:v>
                      </c:pt>
                      <c:pt idx="249">
                        <c:v>17.89627225070619</c:v>
                      </c:pt>
                      <c:pt idx="250">
                        <c:v>17.986047098131777</c:v>
                      </c:pt>
                      <c:pt idx="251">
                        <c:v>18.07550154445325</c:v>
                      </c:pt>
                      <c:pt idx="252">
                        <c:v>18.164609194853639</c:v>
                      </c:pt>
                      <c:pt idx="253">
                        <c:v>18.253344022288836</c:v>
                      </c:pt>
                      <c:pt idx="254">
                        <c:v>18.341680404510942</c:v>
                      </c:pt>
                      <c:pt idx="255">
                        <c:v>18.429593100788662</c:v>
                      </c:pt>
                      <c:pt idx="256">
                        <c:v>18.517057328313168</c:v>
                      </c:pt>
                      <c:pt idx="257">
                        <c:v>18.604048738277974</c:v>
                      </c:pt>
                      <c:pt idx="258">
                        <c:v>18.776518034423752</c:v>
                      </c:pt>
                      <c:pt idx="259">
                        <c:v>18.861949572939107</c:v>
                      </c:pt>
                      <c:pt idx="260">
                        <c:v>18.9468156482673</c:v>
                      </c:pt>
                      <c:pt idx="261">
                        <c:v>19.031094370639916</c:v>
                      </c:pt>
                      <c:pt idx="262">
                        <c:v>19.114764353320169</c:v>
                      </c:pt>
                      <c:pt idx="263">
                        <c:v>19.197804786103784</c:v>
                      </c:pt>
                      <c:pt idx="264">
                        <c:v>19.280195408412162</c:v>
                      </c:pt>
                      <c:pt idx="265">
                        <c:v>19.361916541968775</c:v>
                      </c:pt>
                      <c:pt idx="266">
                        <c:v>19.442949063050115</c:v>
                      </c:pt>
                      <c:pt idx="267">
                        <c:v>19.602874876119152</c:v>
                      </c:pt>
                      <c:pt idx="268">
                        <c:v>19.681732997562175</c:v>
                      </c:pt>
                      <c:pt idx="269">
                        <c:v>19.759832166834737</c:v>
                      </c:pt>
                      <c:pt idx="270">
                        <c:v>19.837156381283666</c:v>
                      </c:pt>
                      <c:pt idx="271">
                        <c:v>19.913690276933195</c:v>
                      </c:pt>
                      <c:pt idx="272">
                        <c:v>19.98941915754105</c:v>
                      </c:pt>
                      <c:pt idx="273">
                        <c:v>20.064328963170968</c:v>
                      </c:pt>
                      <c:pt idx="274">
                        <c:v>20.138406338276116</c:v>
                      </c:pt>
                      <c:pt idx="275">
                        <c:v>20.211638599287742</c:v>
                      </c:pt>
                      <c:pt idx="276">
                        <c:v>20.284013761704252</c:v>
                      </c:pt>
                      <c:pt idx="277">
                        <c:v>20.355520506675916</c:v>
                      </c:pt>
                      <c:pt idx="278">
                        <c:v>20.426148247080871</c:v>
                      </c:pt>
                      <c:pt idx="279">
                        <c:v>20.495887093088488</c:v>
                      </c:pt>
                      <c:pt idx="280">
                        <c:v>20.564727877206487</c:v>
                      </c:pt>
                      <c:pt idx="281">
                        <c:v>20.632662118808604</c:v>
                      </c:pt>
                      <c:pt idx="282">
                        <c:v>20.699682088139863</c:v>
                      </c:pt>
                      <c:pt idx="283">
                        <c:v>20.765780769797097</c:v>
                      </c:pt>
                      <c:pt idx="284">
                        <c:v>20.830951885682513</c:v>
                      </c:pt>
                      <c:pt idx="285">
                        <c:v>20.895189857428562</c:v>
                      </c:pt>
                      <c:pt idx="286">
                        <c:v>20.958489868292812</c:v>
                      </c:pt>
                      <c:pt idx="287">
                        <c:v>21.02084782452183</c:v>
                      </c:pt>
                      <c:pt idx="288">
                        <c:v>21.142724877466968</c:v>
                      </c:pt>
                      <c:pt idx="289">
                        <c:v>21.202239446452388</c:v>
                      </c:pt>
                      <c:pt idx="290">
                        <c:v>21.260802924347516</c:v>
                      </c:pt>
                      <c:pt idx="291">
                        <c:v>21.318414894195584</c:v>
                      </c:pt>
                      <c:pt idx="292">
                        <c:v>21.375075639053637</c:v>
                      </c:pt>
                      <c:pt idx="293">
                        <c:v>21.43078619964372</c:v>
                      </c:pt>
                      <c:pt idx="294">
                        <c:v>21.485548331478796</c:v>
                      </c:pt>
                      <c:pt idx="295">
                        <c:v>21.539364521465895</c:v>
                      </c:pt>
                      <c:pt idx="296">
                        <c:v>21.592237943989211</c:v>
                      </c:pt>
                      <c:pt idx="297">
                        <c:v>21.64417251647636</c:v>
                      </c:pt>
                      <c:pt idx="298">
                        <c:v>21.695172854451304</c:v>
                      </c:pt>
                      <c:pt idx="299">
                        <c:v>21.842625129868551</c:v>
                      </c:pt>
                      <c:pt idx="300">
                        <c:v>21.88994864540604</c:v>
                      </c:pt>
                      <c:pt idx="301">
                        <c:v>22.026550325444276</c:v>
                      </c:pt>
                      <c:pt idx="302">
                        <c:v>22.070325885941315</c:v>
                      </c:pt>
                      <c:pt idx="303">
                        <c:v>22.113239561232554</c:v>
                      </c:pt>
                      <c:pt idx="304">
                        <c:v>22.1553026460256</c:v>
                      </c:pt>
                      <c:pt idx="305">
                        <c:v>22.276510827335187</c:v>
                      </c:pt>
                      <c:pt idx="306">
                        <c:v>22.315296997395361</c:v>
                      </c:pt>
                      <c:pt idx="307">
                        <c:v>22.353298257458178</c:v>
                      </c:pt>
                      <c:pt idx="308">
                        <c:v>22.390529480108459</c:v>
                      </c:pt>
                      <c:pt idx="309">
                        <c:v>22.427006098520387</c:v>
                      </c:pt>
                      <c:pt idx="310">
                        <c:v>22.462744053272331</c:v>
                      </c:pt>
                      <c:pt idx="311">
                        <c:v>22.497759838780283</c:v>
                      </c:pt>
                      <c:pt idx="312">
                        <c:v>22.53207044935996</c:v>
                      </c:pt>
                      <c:pt idx="313">
                        <c:v>22.565693384927901</c:v>
                      </c:pt>
                      <c:pt idx="314">
                        <c:v>22.598646596351983</c:v>
                      </c:pt>
                      <c:pt idx="315">
                        <c:v>22.630948530462195</c:v>
                      </c:pt>
                      <c:pt idx="316">
                        <c:v>22.662618074732745</c:v>
                      </c:pt>
                      <c:pt idx="317">
                        <c:v>22.693674561646645</c:v>
                      </c:pt>
                      <c:pt idx="318">
                        <c:v>22.724137712754349</c:v>
                      </c:pt>
                      <c:pt idx="319">
                        <c:v>22.812170579843059</c:v>
                      </c:pt>
                      <c:pt idx="320">
                        <c:v>22.840465650486209</c:v>
                      </c:pt>
                      <c:pt idx="321">
                        <c:v>22.895610967568491</c:v>
                      </c:pt>
                      <c:pt idx="322">
                        <c:v>22.922505335026692</c:v>
                      </c:pt>
                      <c:pt idx="323">
                        <c:v>22.948977381020519</c:v>
                      </c:pt>
                      <c:pt idx="324">
                        <c:v>22.975049866805261</c:v>
                      </c:pt>
                      <c:pt idx="325">
                        <c:v>23.00074578913031</c:v>
                      </c:pt>
                      <c:pt idx="326">
                        <c:v>23.026088381745438</c:v>
                      </c:pt>
                      <c:pt idx="327">
                        <c:v>23.051101056753289</c:v>
                      </c:pt>
                      <c:pt idx="328">
                        <c:v>23.07580744582156</c:v>
                      </c:pt>
                      <c:pt idx="329">
                        <c:v>23.100231341268756</c:v>
                      </c:pt>
                      <c:pt idx="330">
                        <c:v>23.124396697037159</c:v>
                      </c:pt>
                      <c:pt idx="331">
                        <c:v>23.148327569567002</c:v>
                      </c:pt>
                      <c:pt idx="332">
                        <c:v>23.172048158585643</c:v>
                      </c:pt>
                      <c:pt idx="333">
                        <c:v>23.195582747825902</c:v>
                      </c:pt>
                      <c:pt idx="334">
                        <c:v>23.218955705687463</c:v>
                      </c:pt>
                      <c:pt idx="335">
                        <c:v>23.242191425855534</c:v>
                      </c:pt>
                      <c:pt idx="336">
                        <c:v>23.26531436789076</c:v>
                      </c:pt>
                      <c:pt idx="337">
                        <c:v>23.288348997804651</c:v>
                      </c:pt>
                      <c:pt idx="338">
                        <c:v>23.311319788634581</c:v>
                      </c:pt>
                      <c:pt idx="339">
                        <c:v>23.334251161032469</c:v>
                      </c:pt>
                      <c:pt idx="340">
                        <c:v>23.357167523881394</c:v>
                      </c:pt>
                      <c:pt idx="341">
                        <c:v>23.380093214954094</c:v>
                      </c:pt>
                      <c:pt idx="342">
                        <c:v>23.403052501627531</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'C:\Users\DARIO\Desktop\Darío\Universidad\Tesis\Series temporales FES\Variacion estacional\[Variación_estacional_F.xlsx]PEECE'!$AB$1</c15:sqref>
                        </c15:formulaRef>
                      </c:ext>
                    </c:extLst>
                    <c:strCache>
                      <c:ptCount val="1"/>
                      <c:pt idx="0">
                        <c:v>Random2</c:v>
                      </c:pt>
                    </c:strCache>
                  </c:strRef>
                </c:tx>
                <c:spPr>
                  <a:ln w="19050" cap="rnd">
                    <a:no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[1]PEECE!$V$2:$V$344</c15:sqref>
                        </c15:formulaRef>
                      </c:ext>
                    </c:extLst>
                    <c:numCache>
                      <c:formatCode>General</c:formatCode>
                      <c:ptCount val="343"/>
                      <c:pt idx="0">
                        <c:v>1</c:v>
                      </c:pt>
                      <c:pt idx="1">
                        <c:v>2</c:v>
                      </c:pt>
                      <c:pt idx="2">
                        <c:v>3</c:v>
                      </c:pt>
                      <c:pt idx="3">
                        <c:v>4</c:v>
                      </c:pt>
                      <c:pt idx="4">
                        <c:v>5</c:v>
                      </c:pt>
                      <c:pt idx="5">
                        <c:v>6</c:v>
                      </c:pt>
                      <c:pt idx="6">
                        <c:v>7</c:v>
                      </c:pt>
                      <c:pt idx="7">
                        <c:v>8</c:v>
                      </c:pt>
                      <c:pt idx="8">
                        <c:v>9</c:v>
                      </c:pt>
                      <c:pt idx="9">
                        <c:v>11</c:v>
                      </c:pt>
                      <c:pt idx="10">
                        <c:v>12</c:v>
                      </c:pt>
                      <c:pt idx="11">
                        <c:v>13</c:v>
                      </c:pt>
                      <c:pt idx="12">
                        <c:v>15</c:v>
                      </c:pt>
                      <c:pt idx="13">
                        <c:v>19</c:v>
                      </c:pt>
                      <c:pt idx="14">
                        <c:v>20</c:v>
                      </c:pt>
                      <c:pt idx="15">
                        <c:v>72</c:v>
                      </c:pt>
                      <c:pt idx="16">
                        <c:v>73</c:v>
                      </c:pt>
                      <c:pt idx="17">
                        <c:v>74</c:v>
                      </c:pt>
                      <c:pt idx="18">
                        <c:v>75</c:v>
                      </c:pt>
                      <c:pt idx="19">
                        <c:v>76</c:v>
                      </c:pt>
                      <c:pt idx="20">
                        <c:v>77</c:v>
                      </c:pt>
                      <c:pt idx="21">
                        <c:v>78</c:v>
                      </c:pt>
                      <c:pt idx="22">
                        <c:v>79</c:v>
                      </c:pt>
                      <c:pt idx="23">
                        <c:v>80</c:v>
                      </c:pt>
                      <c:pt idx="24">
                        <c:v>81</c:v>
                      </c:pt>
                      <c:pt idx="25">
                        <c:v>82</c:v>
                      </c:pt>
                      <c:pt idx="26">
                        <c:v>83</c:v>
                      </c:pt>
                      <c:pt idx="27">
                        <c:v>84</c:v>
                      </c:pt>
                      <c:pt idx="28">
                        <c:v>85</c:v>
                      </c:pt>
                      <c:pt idx="29">
                        <c:v>86</c:v>
                      </c:pt>
                      <c:pt idx="30">
                        <c:v>87</c:v>
                      </c:pt>
                      <c:pt idx="31">
                        <c:v>88</c:v>
                      </c:pt>
                      <c:pt idx="32">
                        <c:v>89</c:v>
                      </c:pt>
                      <c:pt idx="33">
                        <c:v>90</c:v>
                      </c:pt>
                      <c:pt idx="34">
                        <c:v>91</c:v>
                      </c:pt>
                      <c:pt idx="35">
                        <c:v>92</c:v>
                      </c:pt>
                      <c:pt idx="36">
                        <c:v>93</c:v>
                      </c:pt>
                      <c:pt idx="37">
                        <c:v>94</c:v>
                      </c:pt>
                      <c:pt idx="38">
                        <c:v>95</c:v>
                      </c:pt>
                      <c:pt idx="39">
                        <c:v>96</c:v>
                      </c:pt>
                      <c:pt idx="40">
                        <c:v>97</c:v>
                      </c:pt>
                      <c:pt idx="41">
                        <c:v>98</c:v>
                      </c:pt>
                      <c:pt idx="42">
                        <c:v>99</c:v>
                      </c:pt>
                      <c:pt idx="43">
                        <c:v>100</c:v>
                      </c:pt>
                      <c:pt idx="44">
                        <c:v>101</c:v>
                      </c:pt>
                      <c:pt idx="45">
                        <c:v>102</c:v>
                      </c:pt>
                      <c:pt idx="46">
                        <c:v>103</c:v>
                      </c:pt>
                      <c:pt idx="47">
                        <c:v>104</c:v>
                      </c:pt>
                      <c:pt idx="48">
                        <c:v>105</c:v>
                      </c:pt>
                      <c:pt idx="49">
                        <c:v>106</c:v>
                      </c:pt>
                      <c:pt idx="50">
                        <c:v>107</c:v>
                      </c:pt>
                      <c:pt idx="51">
                        <c:v>108</c:v>
                      </c:pt>
                      <c:pt idx="52">
                        <c:v>109</c:v>
                      </c:pt>
                      <c:pt idx="53">
                        <c:v>110</c:v>
                      </c:pt>
                      <c:pt idx="54">
                        <c:v>111</c:v>
                      </c:pt>
                      <c:pt idx="55">
                        <c:v>112</c:v>
                      </c:pt>
                      <c:pt idx="56">
                        <c:v>113</c:v>
                      </c:pt>
                      <c:pt idx="57">
                        <c:v>114</c:v>
                      </c:pt>
                      <c:pt idx="58">
                        <c:v>115</c:v>
                      </c:pt>
                      <c:pt idx="59">
                        <c:v>116</c:v>
                      </c:pt>
                      <c:pt idx="60">
                        <c:v>117</c:v>
                      </c:pt>
                      <c:pt idx="61">
                        <c:v>118</c:v>
                      </c:pt>
                      <c:pt idx="62">
                        <c:v>119</c:v>
                      </c:pt>
                      <c:pt idx="63">
                        <c:v>120</c:v>
                      </c:pt>
                      <c:pt idx="64">
                        <c:v>121</c:v>
                      </c:pt>
                      <c:pt idx="65">
                        <c:v>122</c:v>
                      </c:pt>
                      <c:pt idx="66">
                        <c:v>123</c:v>
                      </c:pt>
                      <c:pt idx="67">
                        <c:v>124</c:v>
                      </c:pt>
                      <c:pt idx="68">
                        <c:v>125</c:v>
                      </c:pt>
                      <c:pt idx="69">
                        <c:v>126</c:v>
                      </c:pt>
                      <c:pt idx="70">
                        <c:v>127</c:v>
                      </c:pt>
                      <c:pt idx="71">
                        <c:v>128</c:v>
                      </c:pt>
                      <c:pt idx="72">
                        <c:v>129</c:v>
                      </c:pt>
                      <c:pt idx="73">
                        <c:v>130</c:v>
                      </c:pt>
                      <c:pt idx="74">
                        <c:v>131</c:v>
                      </c:pt>
                      <c:pt idx="75">
                        <c:v>132</c:v>
                      </c:pt>
                      <c:pt idx="76">
                        <c:v>133</c:v>
                      </c:pt>
                      <c:pt idx="77">
                        <c:v>134</c:v>
                      </c:pt>
                      <c:pt idx="78">
                        <c:v>135</c:v>
                      </c:pt>
                      <c:pt idx="79">
                        <c:v>136</c:v>
                      </c:pt>
                      <c:pt idx="80">
                        <c:v>137</c:v>
                      </c:pt>
                      <c:pt idx="81">
                        <c:v>138</c:v>
                      </c:pt>
                      <c:pt idx="82">
                        <c:v>139</c:v>
                      </c:pt>
                      <c:pt idx="83">
                        <c:v>140</c:v>
                      </c:pt>
                      <c:pt idx="84">
                        <c:v>141</c:v>
                      </c:pt>
                      <c:pt idx="85">
                        <c:v>142</c:v>
                      </c:pt>
                      <c:pt idx="86">
                        <c:v>143</c:v>
                      </c:pt>
                      <c:pt idx="87">
                        <c:v>144</c:v>
                      </c:pt>
                      <c:pt idx="88">
                        <c:v>145</c:v>
                      </c:pt>
                      <c:pt idx="89">
                        <c:v>146</c:v>
                      </c:pt>
                      <c:pt idx="90">
                        <c:v>147</c:v>
                      </c:pt>
                      <c:pt idx="91">
                        <c:v>148</c:v>
                      </c:pt>
                      <c:pt idx="92">
                        <c:v>149</c:v>
                      </c:pt>
                      <c:pt idx="93">
                        <c:v>150</c:v>
                      </c:pt>
                      <c:pt idx="94">
                        <c:v>151</c:v>
                      </c:pt>
                      <c:pt idx="95">
                        <c:v>152</c:v>
                      </c:pt>
                      <c:pt idx="96">
                        <c:v>153</c:v>
                      </c:pt>
                      <c:pt idx="97">
                        <c:v>154</c:v>
                      </c:pt>
                      <c:pt idx="98">
                        <c:v>155</c:v>
                      </c:pt>
                      <c:pt idx="99">
                        <c:v>156</c:v>
                      </c:pt>
                      <c:pt idx="100">
                        <c:v>157</c:v>
                      </c:pt>
                      <c:pt idx="101">
                        <c:v>158</c:v>
                      </c:pt>
                      <c:pt idx="102">
                        <c:v>159</c:v>
                      </c:pt>
                      <c:pt idx="103">
                        <c:v>160</c:v>
                      </c:pt>
                      <c:pt idx="104">
                        <c:v>161</c:v>
                      </c:pt>
                      <c:pt idx="105">
                        <c:v>162</c:v>
                      </c:pt>
                      <c:pt idx="106">
                        <c:v>163</c:v>
                      </c:pt>
                      <c:pt idx="107">
                        <c:v>164</c:v>
                      </c:pt>
                      <c:pt idx="108">
                        <c:v>165</c:v>
                      </c:pt>
                      <c:pt idx="109">
                        <c:v>166</c:v>
                      </c:pt>
                      <c:pt idx="110">
                        <c:v>167</c:v>
                      </c:pt>
                      <c:pt idx="111">
                        <c:v>168</c:v>
                      </c:pt>
                      <c:pt idx="112">
                        <c:v>169</c:v>
                      </c:pt>
                      <c:pt idx="113">
                        <c:v>170</c:v>
                      </c:pt>
                      <c:pt idx="114">
                        <c:v>171</c:v>
                      </c:pt>
                      <c:pt idx="115">
                        <c:v>172</c:v>
                      </c:pt>
                      <c:pt idx="116">
                        <c:v>173</c:v>
                      </c:pt>
                      <c:pt idx="117">
                        <c:v>174</c:v>
                      </c:pt>
                      <c:pt idx="118">
                        <c:v>175</c:v>
                      </c:pt>
                      <c:pt idx="119">
                        <c:v>176</c:v>
                      </c:pt>
                      <c:pt idx="120">
                        <c:v>177</c:v>
                      </c:pt>
                      <c:pt idx="121">
                        <c:v>178</c:v>
                      </c:pt>
                      <c:pt idx="122">
                        <c:v>179</c:v>
                      </c:pt>
                      <c:pt idx="123">
                        <c:v>180</c:v>
                      </c:pt>
                      <c:pt idx="124">
                        <c:v>181</c:v>
                      </c:pt>
                      <c:pt idx="125">
                        <c:v>182</c:v>
                      </c:pt>
                      <c:pt idx="126">
                        <c:v>183</c:v>
                      </c:pt>
                      <c:pt idx="127">
                        <c:v>184</c:v>
                      </c:pt>
                      <c:pt idx="128">
                        <c:v>185</c:v>
                      </c:pt>
                      <c:pt idx="129">
                        <c:v>186</c:v>
                      </c:pt>
                      <c:pt idx="130">
                        <c:v>187</c:v>
                      </c:pt>
                      <c:pt idx="131">
                        <c:v>188</c:v>
                      </c:pt>
                      <c:pt idx="132">
                        <c:v>189</c:v>
                      </c:pt>
                      <c:pt idx="133">
                        <c:v>190</c:v>
                      </c:pt>
                      <c:pt idx="134">
                        <c:v>191</c:v>
                      </c:pt>
                      <c:pt idx="135">
                        <c:v>192</c:v>
                      </c:pt>
                      <c:pt idx="136">
                        <c:v>193</c:v>
                      </c:pt>
                      <c:pt idx="137">
                        <c:v>194</c:v>
                      </c:pt>
                      <c:pt idx="138">
                        <c:v>195</c:v>
                      </c:pt>
                      <c:pt idx="139">
                        <c:v>197</c:v>
                      </c:pt>
                      <c:pt idx="140">
                        <c:v>198</c:v>
                      </c:pt>
                      <c:pt idx="141">
                        <c:v>199</c:v>
                      </c:pt>
                      <c:pt idx="142">
                        <c:v>200</c:v>
                      </c:pt>
                      <c:pt idx="143">
                        <c:v>201</c:v>
                      </c:pt>
                      <c:pt idx="144">
                        <c:v>202</c:v>
                      </c:pt>
                      <c:pt idx="145">
                        <c:v>203</c:v>
                      </c:pt>
                      <c:pt idx="146">
                        <c:v>204</c:v>
                      </c:pt>
                      <c:pt idx="147">
                        <c:v>207</c:v>
                      </c:pt>
                      <c:pt idx="148">
                        <c:v>208</c:v>
                      </c:pt>
                      <c:pt idx="149">
                        <c:v>210</c:v>
                      </c:pt>
                      <c:pt idx="150">
                        <c:v>211</c:v>
                      </c:pt>
                      <c:pt idx="151">
                        <c:v>212</c:v>
                      </c:pt>
                      <c:pt idx="152">
                        <c:v>213</c:v>
                      </c:pt>
                      <c:pt idx="153">
                        <c:v>214</c:v>
                      </c:pt>
                      <c:pt idx="154">
                        <c:v>215</c:v>
                      </c:pt>
                      <c:pt idx="155">
                        <c:v>216</c:v>
                      </c:pt>
                      <c:pt idx="156">
                        <c:v>217</c:v>
                      </c:pt>
                      <c:pt idx="157">
                        <c:v>218</c:v>
                      </c:pt>
                      <c:pt idx="158">
                        <c:v>219</c:v>
                      </c:pt>
                      <c:pt idx="159">
                        <c:v>220</c:v>
                      </c:pt>
                      <c:pt idx="160">
                        <c:v>221</c:v>
                      </c:pt>
                      <c:pt idx="161">
                        <c:v>222</c:v>
                      </c:pt>
                      <c:pt idx="162">
                        <c:v>223</c:v>
                      </c:pt>
                      <c:pt idx="163">
                        <c:v>224</c:v>
                      </c:pt>
                      <c:pt idx="164">
                        <c:v>225</c:v>
                      </c:pt>
                      <c:pt idx="165">
                        <c:v>226</c:v>
                      </c:pt>
                      <c:pt idx="166">
                        <c:v>227</c:v>
                      </c:pt>
                      <c:pt idx="167">
                        <c:v>228</c:v>
                      </c:pt>
                      <c:pt idx="168">
                        <c:v>229</c:v>
                      </c:pt>
                      <c:pt idx="169">
                        <c:v>230</c:v>
                      </c:pt>
                      <c:pt idx="170">
                        <c:v>231</c:v>
                      </c:pt>
                      <c:pt idx="171">
                        <c:v>232</c:v>
                      </c:pt>
                      <c:pt idx="172">
                        <c:v>234</c:v>
                      </c:pt>
                      <c:pt idx="173">
                        <c:v>235</c:v>
                      </c:pt>
                      <c:pt idx="174">
                        <c:v>236</c:v>
                      </c:pt>
                      <c:pt idx="175">
                        <c:v>237</c:v>
                      </c:pt>
                      <c:pt idx="176">
                        <c:v>238</c:v>
                      </c:pt>
                      <c:pt idx="177">
                        <c:v>239</c:v>
                      </c:pt>
                      <c:pt idx="178">
                        <c:v>240</c:v>
                      </c:pt>
                      <c:pt idx="179">
                        <c:v>241</c:v>
                      </c:pt>
                      <c:pt idx="180">
                        <c:v>242</c:v>
                      </c:pt>
                      <c:pt idx="181">
                        <c:v>243</c:v>
                      </c:pt>
                      <c:pt idx="182">
                        <c:v>244</c:v>
                      </c:pt>
                      <c:pt idx="183">
                        <c:v>245</c:v>
                      </c:pt>
                      <c:pt idx="184">
                        <c:v>246</c:v>
                      </c:pt>
                      <c:pt idx="185">
                        <c:v>247</c:v>
                      </c:pt>
                      <c:pt idx="186">
                        <c:v>248</c:v>
                      </c:pt>
                      <c:pt idx="187">
                        <c:v>249</c:v>
                      </c:pt>
                      <c:pt idx="188">
                        <c:v>250</c:v>
                      </c:pt>
                      <c:pt idx="189">
                        <c:v>251</c:v>
                      </c:pt>
                      <c:pt idx="190">
                        <c:v>252</c:v>
                      </c:pt>
                      <c:pt idx="191">
                        <c:v>253</c:v>
                      </c:pt>
                      <c:pt idx="192">
                        <c:v>254</c:v>
                      </c:pt>
                      <c:pt idx="193">
                        <c:v>255</c:v>
                      </c:pt>
                      <c:pt idx="194">
                        <c:v>256</c:v>
                      </c:pt>
                      <c:pt idx="195">
                        <c:v>257</c:v>
                      </c:pt>
                      <c:pt idx="196">
                        <c:v>258</c:v>
                      </c:pt>
                      <c:pt idx="197">
                        <c:v>259</c:v>
                      </c:pt>
                      <c:pt idx="198">
                        <c:v>260</c:v>
                      </c:pt>
                      <c:pt idx="199">
                        <c:v>261</c:v>
                      </c:pt>
                      <c:pt idx="200">
                        <c:v>262</c:v>
                      </c:pt>
                      <c:pt idx="201">
                        <c:v>263</c:v>
                      </c:pt>
                      <c:pt idx="202">
                        <c:v>264</c:v>
                      </c:pt>
                      <c:pt idx="203">
                        <c:v>265</c:v>
                      </c:pt>
                      <c:pt idx="204">
                        <c:v>266</c:v>
                      </c:pt>
                      <c:pt idx="205">
                        <c:v>267</c:v>
                      </c:pt>
                      <c:pt idx="206">
                        <c:v>268</c:v>
                      </c:pt>
                      <c:pt idx="207">
                        <c:v>269</c:v>
                      </c:pt>
                      <c:pt idx="208">
                        <c:v>270</c:v>
                      </c:pt>
                      <c:pt idx="209">
                        <c:v>271</c:v>
                      </c:pt>
                      <c:pt idx="210">
                        <c:v>272</c:v>
                      </c:pt>
                      <c:pt idx="211">
                        <c:v>273</c:v>
                      </c:pt>
                      <c:pt idx="212">
                        <c:v>274</c:v>
                      </c:pt>
                      <c:pt idx="213">
                        <c:v>275</c:v>
                      </c:pt>
                      <c:pt idx="214">
                        <c:v>276</c:v>
                      </c:pt>
                      <c:pt idx="215">
                        <c:v>278</c:v>
                      </c:pt>
                      <c:pt idx="216">
                        <c:v>279</c:v>
                      </c:pt>
                      <c:pt idx="217">
                        <c:v>294</c:v>
                      </c:pt>
                      <c:pt idx="218">
                        <c:v>295</c:v>
                      </c:pt>
                      <c:pt idx="219">
                        <c:v>296</c:v>
                      </c:pt>
                      <c:pt idx="220">
                        <c:v>297</c:v>
                      </c:pt>
                      <c:pt idx="221">
                        <c:v>298</c:v>
                      </c:pt>
                      <c:pt idx="222">
                        <c:v>299</c:v>
                      </c:pt>
                      <c:pt idx="223">
                        <c:v>300</c:v>
                      </c:pt>
                      <c:pt idx="224">
                        <c:v>301</c:v>
                      </c:pt>
                      <c:pt idx="225">
                        <c:v>302</c:v>
                      </c:pt>
                      <c:pt idx="226">
                        <c:v>303</c:v>
                      </c:pt>
                      <c:pt idx="227">
                        <c:v>304</c:v>
                      </c:pt>
                      <c:pt idx="228">
                        <c:v>305</c:v>
                      </c:pt>
                      <c:pt idx="229">
                        <c:v>306</c:v>
                      </c:pt>
                      <c:pt idx="230">
                        <c:v>307</c:v>
                      </c:pt>
                      <c:pt idx="231">
                        <c:v>308</c:v>
                      </c:pt>
                      <c:pt idx="232">
                        <c:v>309</c:v>
                      </c:pt>
                      <c:pt idx="233">
                        <c:v>320</c:v>
                      </c:pt>
                      <c:pt idx="234">
                        <c:v>350</c:v>
                      </c:pt>
                      <c:pt idx="235">
                        <c:v>351</c:v>
                      </c:pt>
                      <c:pt idx="236">
                        <c:v>352</c:v>
                      </c:pt>
                      <c:pt idx="237">
                        <c:v>353</c:v>
                      </c:pt>
                      <c:pt idx="238">
                        <c:v>354</c:v>
                      </c:pt>
                      <c:pt idx="239">
                        <c:v>355</c:v>
                      </c:pt>
                      <c:pt idx="240">
                        <c:v>356</c:v>
                      </c:pt>
                      <c:pt idx="241">
                        <c:v>357</c:v>
                      </c:pt>
                      <c:pt idx="242">
                        <c:v>358</c:v>
                      </c:pt>
                      <c:pt idx="243">
                        <c:v>359</c:v>
                      </c:pt>
                      <c:pt idx="244">
                        <c:v>360</c:v>
                      </c:pt>
                      <c:pt idx="245">
                        <c:v>361</c:v>
                      </c:pt>
                      <c:pt idx="246">
                        <c:v>363</c:v>
                      </c:pt>
                      <c:pt idx="247">
                        <c:v>364</c:v>
                      </c:pt>
                      <c:pt idx="248">
                        <c:v>365</c:v>
                      </c:pt>
                      <c:pt idx="249">
                        <c:v>366</c:v>
                      </c:pt>
                      <c:pt idx="250">
                        <c:v>367</c:v>
                      </c:pt>
                      <c:pt idx="251">
                        <c:v>368</c:v>
                      </c:pt>
                      <c:pt idx="252">
                        <c:v>369</c:v>
                      </c:pt>
                      <c:pt idx="253">
                        <c:v>370</c:v>
                      </c:pt>
                      <c:pt idx="254">
                        <c:v>371</c:v>
                      </c:pt>
                      <c:pt idx="255">
                        <c:v>372</c:v>
                      </c:pt>
                      <c:pt idx="256">
                        <c:v>373</c:v>
                      </c:pt>
                      <c:pt idx="257">
                        <c:v>374</c:v>
                      </c:pt>
                      <c:pt idx="258">
                        <c:v>376</c:v>
                      </c:pt>
                      <c:pt idx="259">
                        <c:v>377</c:v>
                      </c:pt>
                      <c:pt idx="260">
                        <c:v>378</c:v>
                      </c:pt>
                      <c:pt idx="261">
                        <c:v>379</c:v>
                      </c:pt>
                      <c:pt idx="262">
                        <c:v>380</c:v>
                      </c:pt>
                      <c:pt idx="263">
                        <c:v>381</c:v>
                      </c:pt>
                      <c:pt idx="264">
                        <c:v>382</c:v>
                      </c:pt>
                      <c:pt idx="265">
                        <c:v>383</c:v>
                      </c:pt>
                      <c:pt idx="266">
                        <c:v>384</c:v>
                      </c:pt>
                      <c:pt idx="267">
                        <c:v>386</c:v>
                      </c:pt>
                      <c:pt idx="268">
                        <c:v>387</c:v>
                      </c:pt>
                      <c:pt idx="269">
                        <c:v>388</c:v>
                      </c:pt>
                      <c:pt idx="270">
                        <c:v>389</c:v>
                      </c:pt>
                      <c:pt idx="271">
                        <c:v>390</c:v>
                      </c:pt>
                      <c:pt idx="272">
                        <c:v>391</c:v>
                      </c:pt>
                      <c:pt idx="273">
                        <c:v>392</c:v>
                      </c:pt>
                      <c:pt idx="274">
                        <c:v>393</c:v>
                      </c:pt>
                      <c:pt idx="275">
                        <c:v>394</c:v>
                      </c:pt>
                      <c:pt idx="276">
                        <c:v>395</c:v>
                      </c:pt>
                      <c:pt idx="277">
                        <c:v>396</c:v>
                      </c:pt>
                      <c:pt idx="278">
                        <c:v>397</c:v>
                      </c:pt>
                      <c:pt idx="279">
                        <c:v>398</c:v>
                      </c:pt>
                      <c:pt idx="280">
                        <c:v>399</c:v>
                      </c:pt>
                      <c:pt idx="281">
                        <c:v>400</c:v>
                      </c:pt>
                      <c:pt idx="282">
                        <c:v>401</c:v>
                      </c:pt>
                      <c:pt idx="283">
                        <c:v>402</c:v>
                      </c:pt>
                      <c:pt idx="284">
                        <c:v>403</c:v>
                      </c:pt>
                      <c:pt idx="285">
                        <c:v>404</c:v>
                      </c:pt>
                      <c:pt idx="286">
                        <c:v>405</c:v>
                      </c:pt>
                      <c:pt idx="287">
                        <c:v>406</c:v>
                      </c:pt>
                      <c:pt idx="288">
                        <c:v>408</c:v>
                      </c:pt>
                      <c:pt idx="289">
                        <c:v>409</c:v>
                      </c:pt>
                      <c:pt idx="290">
                        <c:v>410</c:v>
                      </c:pt>
                      <c:pt idx="291">
                        <c:v>411</c:v>
                      </c:pt>
                      <c:pt idx="292">
                        <c:v>412</c:v>
                      </c:pt>
                      <c:pt idx="293">
                        <c:v>413</c:v>
                      </c:pt>
                      <c:pt idx="294">
                        <c:v>414</c:v>
                      </c:pt>
                      <c:pt idx="295">
                        <c:v>415</c:v>
                      </c:pt>
                      <c:pt idx="296">
                        <c:v>416</c:v>
                      </c:pt>
                      <c:pt idx="297">
                        <c:v>417</c:v>
                      </c:pt>
                      <c:pt idx="298">
                        <c:v>418</c:v>
                      </c:pt>
                      <c:pt idx="299">
                        <c:v>421</c:v>
                      </c:pt>
                      <c:pt idx="300">
                        <c:v>422</c:v>
                      </c:pt>
                      <c:pt idx="301">
                        <c:v>425</c:v>
                      </c:pt>
                      <c:pt idx="302">
                        <c:v>426</c:v>
                      </c:pt>
                      <c:pt idx="303">
                        <c:v>427</c:v>
                      </c:pt>
                      <c:pt idx="304">
                        <c:v>428</c:v>
                      </c:pt>
                      <c:pt idx="305">
                        <c:v>431</c:v>
                      </c:pt>
                      <c:pt idx="306">
                        <c:v>432</c:v>
                      </c:pt>
                      <c:pt idx="307">
                        <c:v>433</c:v>
                      </c:pt>
                      <c:pt idx="308">
                        <c:v>434</c:v>
                      </c:pt>
                      <c:pt idx="309">
                        <c:v>435</c:v>
                      </c:pt>
                      <c:pt idx="310">
                        <c:v>436</c:v>
                      </c:pt>
                      <c:pt idx="311">
                        <c:v>437</c:v>
                      </c:pt>
                      <c:pt idx="312">
                        <c:v>438</c:v>
                      </c:pt>
                      <c:pt idx="313">
                        <c:v>439</c:v>
                      </c:pt>
                      <c:pt idx="314">
                        <c:v>440</c:v>
                      </c:pt>
                      <c:pt idx="315">
                        <c:v>441</c:v>
                      </c:pt>
                      <c:pt idx="316">
                        <c:v>442</c:v>
                      </c:pt>
                      <c:pt idx="317">
                        <c:v>443</c:v>
                      </c:pt>
                      <c:pt idx="318">
                        <c:v>444</c:v>
                      </c:pt>
                      <c:pt idx="319">
                        <c:v>447</c:v>
                      </c:pt>
                      <c:pt idx="320">
                        <c:v>448</c:v>
                      </c:pt>
                      <c:pt idx="321">
                        <c:v>450</c:v>
                      </c:pt>
                      <c:pt idx="322">
                        <c:v>451</c:v>
                      </c:pt>
                      <c:pt idx="323">
                        <c:v>452</c:v>
                      </c:pt>
                      <c:pt idx="324">
                        <c:v>453</c:v>
                      </c:pt>
                      <c:pt idx="325">
                        <c:v>454</c:v>
                      </c:pt>
                      <c:pt idx="326">
                        <c:v>455</c:v>
                      </c:pt>
                      <c:pt idx="327">
                        <c:v>456</c:v>
                      </c:pt>
                      <c:pt idx="328">
                        <c:v>457</c:v>
                      </c:pt>
                      <c:pt idx="329">
                        <c:v>458</c:v>
                      </c:pt>
                      <c:pt idx="330">
                        <c:v>459</c:v>
                      </c:pt>
                      <c:pt idx="331">
                        <c:v>460</c:v>
                      </c:pt>
                      <c:pt idx="332">
                        <c:v>461</c:v>
                      </c:pt>
                      <c:pt idx="333">
                        <c:v>462</c:v>
                      </c:pt>
                      <c:pt idx="334">
                        <c:v>463</c:v>
                      </c:pt>
                      <c:pt idx="335">
                        <c:v>464</c:v>
                      </c:pt>
                      <c:pt idx="336">
                        <c:v>465</c:v>
                      </c:pt>
                      <c:pt idx="337">
                        <c:v>466</c:v>
                      </c:pt>
                      <c:pt idx="338">
                        <c:v>467</c:v>
                      </c:pt>
                      <c:pt idx="339">
                        <c:v>468</c:v>
                      </c:pt>
                      <c:pt idx="340">
                        <c:v>469</c:v>
                      </c:pt>
                      <c:pt idx="341">
                        <c:v>470</c:v>
                      </c:pt>
                      <c:pt idx="342">
                        <c:v>471</c:v>
                      </c:pt>
                    </c:numCache>
                  </c:numRef>
                </c:xVal>
                <c:yVal>
                  <c:numRef>
                    <c:extLst xmlns:c15="http://schemas.microsoft.com/office/drawing/2012/chart">
                      <c:ext xmlns:c15="http://schemas.microsoft.com/office/drawing/2012/chart" uri="{02D57815-91ED-43cb-92C2-25804820EDAC}">
                        <c15:formulaRef>
                          <c15:sqref>[1]PEECE!$AB$2:$AB$344</c15:sqref>
                        </c15:formulaRef>
                      </c:ext>
                    </c:extLst>
                    <c:numCache>
                      <c:formatCode>General</c:formatCode>
                      <c:ptCount val="343"/>
                      <c:pt idx="0">
                        <c:v>-2.3027676510972501</c:v>
                      </c:pt>
                      <c:pt idx="1">
                        <c:v>-0.44623729816415514</c:v>
                      </c:pt>
                      <c:pt idx="2">
                        <c:v>-8.708237641802441E-2</c:v>
                      </c:pt>
                      <c:pt idx="3">
                        <c:v>1.3493007600848976</c:v>
                      </c:pt>
                      <c:pt idx="4">
                        <c:v>-2.5458383475612281</c:v>
                      </c:pt>
                      <c:pt idx="5">
                        <c:v>3.5980393921795084E-3</c:v>
                      </c:pt>
                      <c:pt idx="6">
                        <c:v>-1.1722639613141039</c:v>
                      </c:pt>
                      <c:pt idx="7">
                        <c:v>-1.674059501788935</c:v>
                      </c:pt>
                      <c:pt idx="8">
                        <c:v>-3.6414248690254327</c:v>
                      </c:pt>
                      <c:pt idx="9">
                        <c:v>-3.7004043638389561</c:v>
                      </c:pt>
                      <c:pt idx="10">
                        <c:v>-1.6364980850946806</c:v>
                      </c:pt>
                      <c:pt idx="11">
                        <c:v>-10.184129557095282</c:v>
                      </c:pt>
                      <c:pt idx="12">
                        <c:v>-2.6268993775449765</c:v>
                      </c:pt>
                      <c:pt idx="13">
                        <c:v>-4.2934715397851893</c:v>
                      </c:pt>
                      <c:pt idx="14">
                        <c:v>-4.3530899293168348</c:v>
                      </c:pt>
                      <c:pt idx="15">
                        <c:v>-3.3065379419251286</c:v>
                      </c:pt>
                      <c:pt idx="16">
                        <c:v>-1.8609240629658927</c:v>
                      </c:pt>
                      <c:pt idx="17">
                        <c:v>-3.5935340908005209</c:v>
                      </c:pt>
                      <c:pt idx="18">
                        <c:v>-3.8001129709198933</c:v>
                      </c:pt>
                      <c:pt idx="19">
                        <c:v>4.6810349038059966</c:v>
                      </c:pt>
                      <c:pt idx="20">
                        <c:v>-1.416947636824597</c:v>
                      </c:pt>
                      <c:pt idx="21">
                        <c:v>-3.3904152887159071</c:v>
                      </c:pt>
                      <c:pt idx="22">
                        <c:v>0.29582230174526902</c:v>
                      </c:pt>
                      <c:pt idx="23">
                        <c:v>0.40051760250919344</c:v>
                      </c:pt>
                      <c:pt idx="24">
                        <c:v>-0.65961625470818941</c:v>
                      </c:pt>
                      <c:pt idx="25">
                        <c:v>2.8972563146220001</c:v>
                      </c:pt>
                      <c:pt idx="26">
                        <c:v>-5.0282519444826832</c:v>
                      </c:pt>
                      <c:pt idx="27">
                        <c:v>-0.85920453920160966</c:v>
                      </c:pt>
                      <c:pt idx="28">
                        <c:v>0.92818888305238456</c:v>
                      </c:pt>
                      <c:pt idx="29">
                        <c:v>-2.3687398757438416</c:v>
                      </c:pt>
                      <c:pt idx="30">
                        <c:v>-4.8254895689299104</c:v>
                      </c:pt>
                      <c:pt idx="31">
                        <c:v>2.0011077828136745</c:v>
                      </c:pt>
                      <c:pt idx="32">
                        <c:v>4.2939134134291734E-2</c:v>
                      </c:pt>
                      <c:pt idx="33">
                        <c:v>-1.8362589396192766</c:v>
                      </c:pt>
                      <c:pt idx="34">
                        <c:v>0.15030537469329275</c:v>
                      </c:pt>
                      <c:pt idx="35">
                        <c:v>0.65814137882259516</c:v>
                      </c:pt>
                      <c:pt idx="36">
                        <c:v>-0.54245414231093481</c:v>
                      </c:pt>
                      <c:pt idx="37">
                        <c:v>-2.5676809113042092</c:v>
                      </c:pt>
                      <c:pt idx="38">
                        <c:v>-0.31217800519282513</c:v>
                      </c:pt>
                      <c:pt idx="39">
                        <c:v>-4.9850596415938222</c:v>
                      </c:pt>
                      <c:pt idx="40">
                        <c:v>0.9863650779430948</c:v>
                      </c:pt>
                      <c:pt idx="41">
                        <c:v>-1.839386635611052</c:v>
                      </c:pt>
                      <c:pt idx="42">
                        <c:v>-1.8102364234933281</c:v>
                      </c:pt>
                      <c:pt idx="43">
                        <c:v>-0.78070063204649465</c:v>
                      </c:pt>
                      <c:pt idx="44">
                        <c:v>-5.3389504967719805</c:v>
                      </c:pt>
                      <c:pt idx="45">
                        <c:v>-2.6293193535245729</c:v>
                      </c:pt>
                      <c:pt idx="46">
                        <c:v>-0.67890537383516936</c:v>
                      </c:pt>
                      <c:pt idx="47">
                        <c:v>2.0889798186522306</c:v>
                      </c:pt>
                      <c:pt idx="48">
                        <c:v>-0.82944350235684006</c:v>
                      </c:pt>
                      <c:pt idx="49">
                        <c:v>1.4815216955689454</c:v>
                      </c:pt>
                      <c:pt idx="50">
                        <c:v>-1.0010750281094527</c:v>
                      </c:pt>
                      <c:pt idx="51">
                        <c:v>-2.074815163655841</c:v>
                      </c:pt>
                      <c:pt idx="52">
                        <c:v>1.0370430061425946</c:v>
                      </c:pt>
                      <c:pt idx="53">
                        <c:v>1.7080620771466997</c:v>
                      </c:pt>
                      <c:pt idx="54">
                        <c:v>1.328981361020956</c:v>
                      </c:pt>
                      <c:pt idx="55">
                        <c:v>0.74921959038746522</c:v>
                      </c:pt>
                      <c:pt idx="56">
                        <c:v>9.4255276992571524E-2</c:v>
                      </c:pt>
                      <c:pt idx="57">
                        <c:v>-0.71630052109971487</c:v>
                      </c:pt>
                      <c:pt idx="58">
                        <c:v>-0.39707648627327075</c:v>
                      </c:pt>
                      <c:pt idx="59">
                        <c:v>1.2843543669297937</c:v>
                      </c:pt>
                      <c:pt idx="60">
                        <c:v>-5.5367875831924707E-2</c:v>
                      </c:pt>
                      <c:pt idx="61">
                        <c:v>-0.62794731125670822</c:v>
                      </c:pt>
                      <c:pt idx="62">
                        <c:v>2.1498672351401034</c:v>
                      </c:pt>
                      <c:pt idx="63">
                        <c:v>-1.2732281833226189</c:v>
                      </c:pt>
                      <c:pt idx="64">
                        <c:v>-0.91564577771516298</c:v>
                      </c:pt>
                      <c:pt idx="65">
                        <c:v>0.11794781041875346</c:v>
                      </c:pt>
                      <c:pt idx="66">
                        <c:v>-2.0041509438693836</c:v>
                      </c:pt>
                      <c:pt idx="67">
                        <c:v>-2.2661274466977872</c:v>
                      </c:pt>
                      <c:pt idx="68">
                        <c:v>-0.40447900193925435</c:v>
                      </c:pt>
                      <c:pt idx="69">
                        <c:v>1.0259044993872983</c:v>
                      </c:pt>
                      <c:pt idx="70">
                        <c:v>-0.94661634206807754</c:v>
                      </c:pt>
                      <c:pt idx="71">
                        <c:v>-0.72200200695151473</c:v>
                      </c:pt>
                      <c:pt idx="72">
                        <c:v>2.4980270790621564</c:v>
                      </c:pt>
                      <c:pt idx="73">
                        <c:v>-3.2183524932175951</c:v>
                      </c:pt>
                      <c:pt idx="74">
                        <c:v>-2.2562383887258957</c:v>
                      </c:pt>
                      <c:pt idx="75">
                        <c:v>0.26263905289917133</c:v>
                      </c:pt>
                      <c:pt idx="76">
                        <c:v>4.051700532641032</c:v>
                      </c:pt>
                      <c:pt idx="77">
                        <c:v>6.3088226587239529</c:v>
                      </c:pt>
                      <c:pt idx="78">
                        <c:v>0.82305149653912046</c:v>
                      </c:pt>
                      <c:pt idx="79">
                        <c:v>0.63810892788908546</c:v>
                      </c:pt>
                      <c:pt idx="80">
                        <c:v>0.49602259756201406</c:v>
                      </c:pt>
                      <c:pt idx="81">
                        <c:v>1.9795874862469489</c:v>
                      </c:pt>
                      <c:pt idx="82">
                        <c:v>-2.2092908311990058</c:v>
                      </c:pt>
                      <c:pt idx="83">
                        <c:v>-0.32509826712080425</c:v>
                      </c:pt>
                      <c:pt idx="84">
                        <c:v>-1.4443519130624747</c:v>
                      </c:pt>
                      <c:pt idx="85">
                        <c:v>0.93049828461918693</c:v>
                      </c:pt>
                      <c:pt idx="86">
                        <c:v>5.0263641885341723</c:v>
                      </c:pt>
                      <c:pt idx="87">
                        <c:v>0.6993086344417101</c:v>
                      </c:pt>
                      <c:pt idx="88">
                        <c:v>4.2630557508450035</c:v>
                      </c:pt>
                      <c:pt idx="89">
                        <c:v>-4.7537795029926881</c:v>
                      </c:pt>
                      <c:pt idx="90">
                        <c:v>-1.9662260866018126</c:v>
                      </c:pt>
                      <c:pt idx="91">
                        <c:v>-1.4597674914216494</c:v>
                      </c:pt>
                      <c:pt idx="92">
                        <c:v>-1.6685299894686452</c:v>
                      </c:pt>
                      <c:pt idx="93">
                        <c:v>1.0753829244499595</c:v>
                      </c:pt>
                      <c:pt idx="94">
                        <c:v>-2.8764737260152664</c:v>
                      </c:pt>
                      <c:pt idx="95">
                        <c:v>-3.3248943530379229</c:v>
                      </c:pt>
                      <c:pt idx="96">
                        <c:v>6.1235500485786307</c:v>
                      </c:pt>
                      <c:pt idx="97">
                        <c:v>5.2742159610785571</c:v>
                      </c:pt>
                      <c:pt idx="98">
                        <c:v>2.8419785429199909</c:v>
                      </c:pt>
                      <c:pt idx="99">
                        <c:v>-1.1268537615635612</c:v>
                      </c:pt>
                      <c:pt idx="100">
                        <c:v>-1.0586218090012398</c:v>
                      </c:pt>
                      <c:pt idx="101">
                        <c:v>5.9905389686828432</c:v>
                      </c:pt>
                      <c:pt idx="102">
                        <c:v>-1.0532559725521953</c:v>
                      </c:pt>
                      <c:pt idx="103">
                        <c:v>0.29005994782919942</c:v>
                      </c:pt>
                      <c:pt idx="104">
                        <c:v>-2.3040340908486705</c:v>
                      </c:pt>
                      <c:pt idx="105">
                        <c:v>-3.3452930117376347</c:v>
                      </c:pt>
                      <c:pt idx="106">
                        <c:v>-1.6310754092042927</c:v>
                      </c:pt>
                      <c:pt idx="107">
                        <c:v>-4.057513320039499</c:v>
                      </c:pt>
                      <c:pt idx="108">
                        <c:v>-2.0291195461359859</c:v>
                      </c:pt>
                      <c:pt idx="109">
                        <c:v>-1.0195198016319331</c:v>
                      </c:pt>
                      <c:pt idx="110">
                        <c:v>1.4724264644814244</c:v>
                      </c:pt>
                      <c:pt idx="111">
                        <c:v>-0.68118006271037501</c:v>
                      </c:pt>
                      <c:pt idx="112">
                        <c:v>-9.5131786576610367E-2</c:v>
                      </c:pt>
                      <c:pt idx="113">
                        <c:v>3.7634432110663116</c:v>
                      </c:pt>
                      <c:pt idx="114">
                        <c:v>2.1697808605022431</c:v>
                      </c:pt>
                      <c:pt idx="115">
                        <c:v>3.4999499052022873</c:v>
                      </c:pt>
                      <c:pt idx="116">
                        <c:v>-3.515329966548931</c:v>
                      </c:pt>
                      <c:pt idx="117">
                        <c:v>6.2392732705114291</c:v>
                      </c:pt>
                      <c:pt idx="118">
                        <c:v>0.46980164132643942</c:v>
                      </c:pt>
                      <c:pt idx="119">
                        <c:v>-0.65179465624282784</c:v>
                      </c:pt>
                      <c:pt idx="120">
                        <c:v>-1.9411573276457084</c:v>
                      </c:pt>
                      <c:pt idx="121">
                        <c:v>3.8170673526612138</c:v>
                      </c:pt>
                      <c:pt idx="122">
                        <c:v>2.8410766560461198</c:v>
                      </c:pt>
                      <c:pt idx="123">
                        <c:v>-2.1109176749402021</c:v>
                      </c:pt>
                      <c:pt idx="124">
                        <c:v>-0.53410122068407873</c:v>
                      </c:pt>
                      <c:pt idx="125">
                        <c:v>-7.0979038110051462E-2</c:v>
                      </c:pt>
                      <c:pt idx="126">
                        <c:v>-3.2821662387675268</c:v>
                      </c:pt>
                      <c:pt idx="127">
                        <c:v>-0.71994576640739716</c:v>
                      </c:pt>
                      <c:pt idx="128">
                        <c:v>-4.7866072970535942</c:v>
                      </c:pt>
                      <c:pt idx="129">
                        <c:v>-1.1625523205748092</c:v>
                      </c:pt>
                      <c:pt idx="130">
                        <c:v>-7.8910490837618585</c:v>
                      </c:pt>
                      <c:pt idx="131">
                        <c:v>-4.004979315916767</c:v>
                      </c:pt>
                      <c:pt idx="132">
                        <c:v>1.8236196260402693</c:v>
                      </c:pt>
                      <c:pt idx="133">
                        <c:v>6.3950864059393613</c:v>
                      </c:pt>
                      <c:pt idx="134">
                        <c:v>-1.4258860058021003</c:v>
                      </c:pt>
                      <c:pt idx="135">
                        <c:v>-1.4014784488812566</c:v>
                      </c:pt>
                      <c:pt idx="136">
                        <c:v>4.5407333642041081E-2</c:v>
                      </c:pt>
                      <c:pt idx="137">
                        <c:v>-7.6892652224573217</c:v>
                      </c:pt>
                      <c:pt idx="138">
                        <c:v>-0.63976803993481468</c:v>
                      </c:pt>
                      <c:pt idx="139">
                        <c:v>-1.3959369038952865</c:v>
                      </c:pt>
                      <c:pt idx="140">
                        <c:v>0.84913583112372493</c:v>
                      </c:pt>
                      <c:pt idx="141">
                        <c:v>1.0413039459592053</c:v>
                      </c:pt>
                      <c:pt idx="142">
                        <c:v>0.27589378942130871</c:v>
                      </c:pt>
                      <c:pt idx="143">
                        <c:v>-5.0141182467150136</c:v>
                      </c:pt>
                      <c:pt idx="144">
                        <c:v>-0.33836356726931349</c:v>
                      </c:pt>
                      <c:pt idx="145">
                        <c:v>-2.8106443848541076</c:v>
                      </c:pt>
                      <c:pt idx="146">
                        <c:v>1.8282312766650932E-3</c:v>
                      </c:pt>
                      <c:pt idx="147">
                        <c:v>-3.9317898986146851</c:v>
                      </c:pt>
                      <c:pt idx="148">
                        <c:v>-2.0916982200200191</c:v>
                      </c:pt>
                      <c:pt idx="149">
                        <c:v>-3.9710851939138543</c:v>
                      </c:pt>
                      <c:pt idx="150">
                        <c:v>-3.9941030836195051</c:v>
                      </c:pt>
                      <c:pt idx="151">
                        <c:v>-2.3897653240028056</c:v>
                      </c:pt>
                      <c:pt idx="152">
                        <c:v>-2.7858834961680454</c:v>
                      </c:pt>
                      <c:pt idx="153">
                        <c:v>-0.25365202963718758</c:v>
                      </c:pt>
                      <c:pt idx="154">
                        <c:v>0.12523468987392228</c:v>
                      </c:pt>
                      <c:pt idx="155">
                        <c:v>-0.21603460111725958</c:v>
                      </c:pt>
                      <c:pt idx="156">
                        <c:v>-2.8313908732427588</c:v>
                      </c:pt>
                      <c:pt idx="157">
                        <c:v>-1.5829585814904057</c:v>
                      </c:pt>
                      <c:pt idx="158">
                        <c:v>-4.0001958642472211</c:v>
                      </c:pt>
                      <c:pt idx="159">
                        <c:v>0.53395040180622111</c:v>
                      </c:pt>
                      <c:pt idx="160">
                        <c:v>3.7402341769367613</c:v>
                      </c:pt>
                      <c:pt idx="161">
                        <c:v>4.3645384577208404</c:v>
                      </c:pt>
                      <c:pt idx="162">
                        <c:v>-1.5851365274860338</c:v>
                      </c:pt>
                      <c:pt idx="163">
                        <c:v>3.3202206410132664</c:v>
                      </c:pt>
                      <c:pt idx="164">
                        <c:v>-3.6618346351010125</c:v>
                      </c:pt>
                      <c:pt idx="165">
                        <c:v>2.2493671785406271</c:v>
                      </c:pt>
                      <c:pt idx="166">
                        <c:v>-1.331008930246492</c:v>
                      </c:pt>
                      <c:pt idx="167">
                        <c:v>-1.8612463894087039</c:v>
                      </c:pt>
                      <c:pt idx="168">
                        <c:v>1.4438734081602842</c:v>
                      </c:pt>
                      <c:pt idx="169">
                        <c:v>3.8772051254409199</c:v>
                      </c:pt>
                      <c:pt idx="170">
                        <c:v>0.90151920210225533</c:v>
                      </c:pt>
                      <c:pt idx="171">
                        <c:v>4.7476738852949261</c:v>
                      </c:pt>
                      <c:pt idx="172">
                        <c:v>12.231406171777438</c:v>
                      </c:pt>
                      <c:pt idx="173">
                        <c:v>3.4641285133254627</c:v>
                      </c:pt>
                      <c:pt idx="174">
                        <c:v>2.6267979591273196</c:v>
                      </c:pt>
                      <c:pt idx="175">
                        <c:v>2.3292207938803955</c:v>
                      </c:pt>
                      <c:pt idx="176">
                        <c:v>-2.77920856473194</c:v>
                      </c:pt>
                      <c:pt idx="177">
                        <c:v>-5.9476819807980092</c:v>
                      </c:pt>
                      <c:pt idx="178">
                        <c:v>4.2814532049292406</c:v>
                      </c:pt>
                      <c:pt idx="179">
                        <c:v>-0.43877266500979317</c:v>
                      </c:pt>
                      <c:pt idx="180">
                        <c:v>3.7482747350136822</c:v>
                      </c:pt>
                      <c:pt idx="181">
                        <c:v>0.73641439633527206</c:v>
                      </c:pt>
                      <c:pt idx="182">
                        <c:v>-0.58355421957434572</c:v>
                      </c:pt>
                      <c:pt idx="183">
                        <c:v>0.8207129381152356</c:v>
                      </c:pt>
                      <c:pt idx="184">
                        <c:v>-1.1223546713981101</c:v>
                      </c:pt>
                      <c:pt idx="185">
                        <c:v>-2.9691024577713403</c:v>
                      </c:pt>
                      <c:pt idx="186">
                        <c:v>-2.7896785909815307</c:v>
                      </c:pt>
                      <c:pt idx="187">
                        <c:v>-2.9624987150470474</c:v>
                      </c:pt>
                      <c:pt idx="188">
                        <c:v>-0.48211035001712688</c:v>
                      </c:pt>
                      <c:pt idx="189">
                        <c:v>1.4463490457575876</c:v>
                      </c:pt>
                      <c:pt idx="190">
                        <c:v>-0.97323515093862589</c:v>
                      </c:pt>
                      <c:pt idx="191">
                        <c:v>-0.99530787105545571</c:v>
                      </c:pt>
                      <c:pt idx="192">
                        <c:v>-3.7425658054624584</c:v>
                      </c:pt>
                      <c:pt idx="193">
                        <c:v>-2.5642774024636594</c:v>
                      </c:pt>
                      <c:pt idx="194">
                        <c:v>0.38183538334786071</c:v>
                      </c:pt>
                      <c:pt idx="195">
                        <c:v>-0.20500905311580908</c:v>
                      </c:pt>
                      <c:pt idx="196">
                        <c:v>-1.2297527970052773</c:v>
                      </c:pt>
                      <c:pt idx="197">
                        <c:v>-4.9424083494744036</c:v>
                      </c:pt>
                      <c:pt idx="198">
                        <c:v>2.1130825509960136</c:v>
                      </c:pt>
                      <c:pt idx="199">
                        <c:v>1.1925317828813231</c:v>
                      </c:pt>
                      <c:pt idx="200">
                        <c:v>0.99306404549309057</c:v>
                      </c:pt>
                      <c:pt idx="201">
                        <c:v>-3.1784086035535353</c:v>
                      </c:pt>
                      <c:pt idx="202">
                        <c:v>-0.89562598329427701</c:v>
                      </c:pt>
                      <c:pt idx="203">
                        <c:v>-2.5514901698011148</c:v>
                      </c:pt>
                      <c:pt idx="204">
                        <c:v>0.44360814099280965</c:v>
                      </c:pt>
                      <c:pt idx="205">
                        <c:v>-1.7859970789796407</c:v>
                      </c:pt>
                      <c:pt idx="206">
                        <c:v>0.54474659735158149</c:v>
                      </c:pt>
                      <c:pt idx="207">
                        <c:v>-1.2380656119987705</c:v>
                      </c:pt>
                      <c:pt idx="208">
                        <c:v>-1.6180556047349057</c:v>
                      </c:pt>
                      <c:pt idx="209">
                        <c:v>0.63914740057819053</c:v>
                      </c:pt>
                      <c:pt idx="210">
                        <c:v>1.3664373728879902</c:v>
                      </c:pt>
                      <c:pt idx="211">
                        <c:v>-2.2967988484637392</c:v>
                      </c:pt>
                      <c:pt idx="212">
                        <c:v>-2.0695492453564484</c:v>
                      </c:pt>
                      <c:pt idx="213">
                        <c:v>-1.4672520130094995</c:v>
                      </c:pt>
                      <c:pt idx="214">
                        <c:v>-0.90694706260933344</c:v>
                      </c:pt>
                      <c:pt idx="215">
                        <c:v>-2.6448015385926755</c:v>
                      </c:pt>
                      <c:pt idx="216">
                        <c:v>1.2737616859545025</c:v>
                      </c:pt>
                      <c:pt idx="217">
                        <c:v>-1.7316106731969967</c:v>
                      </c:pt>
                      <c:pt idx="218">
                        <c:v>-1.9488959468386717</c:v>
                      </c:pt>
                      <c:pt idx="219">
                        <c:v>-0.65459162126616555</c:v>
                      </c:pt>
                      <c:pt idx="220">
                        <c:v>3.6906750620365223</c:v>
                      </c:pt>
                      <c:pt idx="221">
                        <c:v>4.3009553089618393</c:v>
                      </c:pt>
                      <c:pt idx="222">
                        <c:v>7.9371859178254933</c:v>
                      </c:pt>
                      <c:pt idx="223">
                        <c:v>-3.6635423211124429</c:v>
                      </c:pt>
                      <c:pt idx="224">
                        <c:v>-1.9245182066479849</c:v>
                      </c:pt>
                      <c:pt idx="225">
                        <c:v>0.41600977684896634</c:v>
                      </c:pt>
                      <c:pt idx="226">
                        <c:v>0.41984181240424512</c:v>
                      </c:pt>
                      <c:pt idx="227">
                        <c:v>1.1460959879015835</c:v>
                      </c:pt>
                      <c:pt idx="228">
                        <c:v>1.4722870630426304</c:v>
                      </c:pt>
                      <c:pt idx="229">
                        <c:v>2.0325525508106974</c:v>
                      </c:pt>
                      <c:pt idx="230">
                        <c:v>1.9247192884443169</c:v>
                      </c:pt>
                      <c:pt idx="231">
                        <c:v>2.0795541579270846</c:v>
                      </c:pt>
                      <c:pt idx="232">
                        <c:v>8.9408736000549993E-2</c:v>
                      </c:pt>
                      <c:pt idx="233">
                        <c:v>-0.97739970116912112</c:v>
                      </c:pt>
                      <c:pt idx="234">
                        <c:v>-9.9549218731627427</c:v>
                      </c:pt>
                      <c:pt idx="235">
                        <c:v>-1.6385123112536402</c:v>
                      </c:pt>
                      <c:pt idx="236">
                        <c:v>2.4818254672468711</c:v>
                      </c:pt>
                      <c:pt idx="237">
                        <c:v>-3.1127315878660085</c:v>
                      </c:pt>
                      <c:pt idx="238">
                        <c:v>9.2443733796880423E-2</c:v>
                      </c:pt>
                      <c:pt idx="239">
                        <c:v>0.88839401807675245</c:v>
                      </c:pt>
                      <c:pt idx="240">
                        <c:v>3.1945271162187119</c:v>
                      </c:pt>
                      <c:pt idx="241">
                        <c:v>-0.25430585506880377</c:v>
                      </c:pt>
                      <c:pt idx="242">
                        <c:v>-2.5983993834328949</c:v>
                      </c:pt>
                      <c:pt idx="243">
                        <c:v>-1.0180503005595938</c:v>
                      </c:pt>
                      <c:pt idx="244">
                        <c:v>-2.2552256817080707</c:v>
                      </c:pt>
                      <c:pt idx="245">
                        <c:v>-5.4911735081912383E-2</c:v>
                      </c:pt>
                      <c:pt idx="246">
                        <c:v>0.72704059897827378</c:v>
                      </c:pt>
                      <c:pt idx="247">
                        <c:v>-9.3550161465089072</c:v>
                      </c:pt>
                      <c:pt idx="248">
                        <c:v>-7.3012841574518568</c:v>
                      </c:pt>
                      <c:pt idx="249">
                        <c:v>-6.4000039107061895</c:v>
                      </c:pt>
                      <c:pt idx="250">
                        <c:v>-3.0335474581317783</c:v>
                      </c:pt>
                      <c:pt idx="251">
                        <c:v>1.6950099855467506</c:v>
                      </c:pt>
                      <c:pt idx="252">
                        <c:v>-10.493828757853638</c:v>
                      </c:pt>
                      <c:pt idx="253">
                        <c:v>1.5949378077111653</c:v>
                      </c:pt>
                      <c:pt idx="254">
                        <c:v>0.29172284548905836</c:v>
                      </c:pt>
                      <c:pt idx="255">
                        <c:v>-3.7954630107886622</c:v>
                      </c:pt>
                      <c:pt idx="256">
                        <c:v>-8.3505928383131689</c:v>
                      </c:pt>
                      <c:pt idx="257">
                        <c:v>-3.7566969882779748</c:v>
                      </c:pt>
                      <c:pt idx="258">
                        <c:v>2.0840350355762496</c:v>
                      </c:pt>
                      <c:pt idx="259">
                        <c:v>1.9247505570608929</c:v>
                      </c:pt>
                      <c:pt idx="260">
                        <c:v>-1.1109768582672999</c:v>
                      </c:pt>
                      <c:pt idx="261">
                        <c:v>0.32762843936008323</c:v>
                      </c:pt>
                      <c:pt idx="262">
                        <c:v>-2.5719721933201676</c:v>
                      </c:pt>
                      <c:pt idx="263">
                        <c:v>-0.99158816610378508</c:v>
                      </c:pt>
                      <c:pt idx="264">
                        <c:v>-11.612343115412163</c:v>
                      </c:pt>
                      <c:pt idx="265">
                        <c:v>-6.4567135019687747</c:v>
                      </c:pt>
                      <c:pt idx="266">
                        <c:v>4.8482574769498861</c:v>
                      </c:pt>
                      <c:pt idx="267">
                        <c:v>0.10957275388084753</c:v>
                      </c:pt>
                      <c:pt idx="268">
                        <c:v>-3.5119976175621765</c:v>
                      </c:pt>
                      <c:pt idx="269">
                        <c:v>-2.8461446068347378</c:v>
                      </c:pt>
                      <c:pt idx="270">
                        <c:v>-1.7974252412836655</c:v>
                      </c:pt>
                      <c:pt idx="271">
                        <c:v>-2.6129850069331937</c:v>
                      </c:pt>
                      <c:pt idx="272">
                        <c:v>-1.4370933775410499</c:v>
                      </c:pt>
                      <c:pt idx="273">
                        <c:v>5.741078196829033</c:v>
                      </c:pt>
                      <c:pt idx="274">
                        <c:v>-3.4484712082761177</c:v>
                      </c:pt>
                      <c:pt idx="275">
                        <c:v>-1.9570496492877432</c:v>
                      </c:pt>
                      <c:pt idx="276">
                        <c:v>7.213477348295747</c:v>
                      </c:pt>
                      <c:pt idx="277">
                        <c:v>4.8275936533240831</c:v>
                      </c:pt>
                      <c:pt idx="278">
                        <c:v>5.2231674529191281</c:v>
                      </c:pt>
                      <c:pt idx="279">
                        <c:v>-6.6599032430884879</c:v>
                      </c:pt>
                      <c:pt idx="280">
                        <c:v>-5.9280265472064873</c:v>
                      </c:pt>
                      <c:pt idx="281">
                        <c:v>6.9446616711913975</c:v>
                      </c:pt>
                      <c:pt idx="282">
                        <c:v>6.8684995218601372</c:v>
                      </c:pt>
                      <c:pt idx="283">
                        <c:v>-5.2846046897970975</c:v>
                      </c:pt>
                      <c:pt idx="284">
                        <c:v>-7.3263111556825127</c:v>
                      </c:pt>
                      <c:pt idx="285">
                        <c:v>-2.1916504574285618</c:v>
                      </c:pt>
                      <c:pt idx="286">
                        <c:v>-3.4341955482928128</c:v>
                      </c:pt>
                      <c:pt idx="287">
                        <c:v>-4.1694602145218305</c:v>
                      </c:pt>
                      <c:pt idx="288">
                        <c:v>-3.5508099774669688</c:v>
                      </c:pt>
                      <c:pt idx="289">
                        <c:v>-1.4756320864523893</c:v>
                      </c:pt>
                      <c:pt idx="290">
                        <c:v>-2.2941576243475161</c:v>
                      </c:pt>
                      <c:pt idx="291">
                        <c:v>8.353976405804417</c:v>
                      </c:pt>
                      <c:pt idx="292">
                        <c:v>-1.4222192290536384</c:v>
                      </c:pt>
                      <c:pt idx="293">
                        <c:v>2.4978382503562813</c:v>
                      </c:pt>
                      <c:pt idx="294">
                        <c:v>5.0498555185212055</c:v>
                      </c:pt>
                      <c:pt idx="295">
                        <c:v>-1.167541531465897</c:v>
                      </c:pt>
                      <c:pt idx="296">
                        <c:v>-2.5283502239892108</c:v>
                      </c:pt>
                      <c:pt idx="297">
                        <c:v>8.3428663535236396</c:v>
                      </c:pt>
                      <c:pt idx="298">
                        <c:v>0.4230188355486959</c:v>
                      </c:pt>
                      <c:pt idx="299">
                        <c:v>7.834584013144763E-2</c:v>
                      </c:pt>
                      <c:pt idx="300">
                        <c:v>-0.46064955540603947</c:v>
                      </c:pt>
                      <c:pt idx="301">
                        <c:v>-2.9709893454442771</c:v>
                      </c:pt>
                      <c:pt idx="302">
                        <c:v>5.2993998740586861</c:v>
                      </c:pt>
                      <c:pt idx="303">
                        <c:v>4.6866753187674455</c:v>
                      </c:pt>
                      <c:pt idx="304">
                        <c:v>0.49751323397439862</c:v>
                      </c:pt>
                      <c:pt idx="305">
                        <c:v>2.4224022226648145</c:v>
                      </c:pt>
                      <c:pt idx="306">
                        <c:v>9.710154102604637</c:v>
                      </c:pt>
                      <c:pt idx="307">
                        <c:v>6.0705944125418227</c:v>
                      </c:pt>
                      <c:pt idx="308">
                        <c:v>1.0868816498915415</c:v>
                      </c:pt>
                      <c:pt idx="309">
                        <c:v>0.99771246147961179</c:v>
                      </c:pt>
                      <c:pt idx="310">
                        <c:v>2.7166026967276693</c:v>
                      </c:pt>
                      <c:pt idx="311">
                        <c:v>0.75343912121971712</c:v>
                      </c:pt>
                      <c:pt idx="312">
                        <c:v>-5.4824141293599595</c:v>
                      </c:pt>
                      <c:pt idx="313">
                        <c:v>-4.1244258949278993</c:v>
                      </c:pt>
                      <c:pt idx="314">
                        <c:v>-1.3513604963519832</c:v>
                      </c:pt>
                      <c:pt idx="315">
                        <c:v>-1.9611766404621953</c:v>
                      </c:pt>
                      <c:pt idx="316">
                        <c:v>-7.273358434732744</c:v>
                      </c:pt>
                      <c:pt idx="317">
                        <c:v>0.64440479835335296</c:v>
                      </c:pt>
                      <c:pt idx="318">
                        <c:v>-3.1791864427543501</c:v>
                      </c:pt>
                      <c:pt idx="319">
                        <c:v>-1.4970834298430589</c:v>
                      </c:pt>
                      <c:pt idx="320">
                        <c:v>-1.985076980486209</c:v>
                      </c:pt>
                      <c:pt idx="321">
                        <c:v>7.5816978324315087</c:v>
                      </c:pt>
                      <c:pt idx="322">
                        <c:v>0.276819684973308</c:v>
                      </c:pt>
                      <c:pt idx="323">
                        <c:v>-0.96487960102052028</c:v>
                      </c:pt>
                      <c:pt idx="324">
                        <c:v>-4.4375829868052605</c:v>
                      </c:pt>
                      <c:pt idx="325">
                        <c:v>4.5802998308696914</c:v>
                      </c:pt>
                      <c:pt idx="326">
                        <c:v>1.1584151982545627</c:v>
                      </c:pt>
                      <c:pt idx="327">
                        <c:v>-2.1190088067532891</c:v>
                      </c:pt>
                      <c:pt idx="328">
                        <c:v>1.1799023441784406</c:v>
                      </c:pt>
                      <c:pt idx="329">
                        <c:v>-1.5876662112687576</c:v>
                      </c:pt>
                      <c:pt idx="330">
                        <c:v>8.4095594929628419</c:v>
                      </c:pt>
                      <c:pt idx="331">
                        <c:v>8.3374817904329994</c:v>
                      </c:pt>
                      <c:pt idx="332">
                        <c:v>3.7433692514143573</c:v>
                      </c:pt>
                      <c:pt idx="333">
                        <c:v>-0.24316341782590101</c:v>
                      </c:pt>
                      <c:pt idx="334">
                        <c:v>0.49398843431253781</c:v>
                      </c:pt>
                      <c:pt idx="335">
                        <c:v>1.311110204144466</c:v>
                      </c:pt>
                      <c:pt idx="336">
                        <c:v>3.9011150321092387</c:v>
                      </c:pt>
                      <c:pt idx="337">
                        <c:v>0.87344409219534924</c:v>
                      </c:pt>
                      <c:pt idx="338">
                        <c:v>-1.2682683686345797</c:v>
                      </c:pt>
                      <c:pt idx="339">
                        <c:v>3.2026013089675303</c:v>
                      </c:pt>
                      <c:pt idx="340">
                        <c:v>10.091927396118606</c:v>
                      </c:pt>
                      <c:pt idx="341">
                        <c:v>7.5228170050459049</c:v>
                      </c:pt>
                      <c:pt idx="342">
                        <c:v>9.2664616283724719</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'C:\Users\DARIO\Desktop\Darío\Universidad\Tesis\Series temporales FES\Variacion estacional\[Variación_estacional_F.xlsx]PEECE'!$AC$1</c15:sqref>
                        </c15:formulaRef>
                      </c:ext>
                    </c:extLst>
                    <c:strCache>
                      <c:ptCount val="1"/>
                      <c:pt idx="0">
                        <c:v>Tend+Est3</c:v>
                      </c:pt>
                    </c:strCache>
                  </c:strRef>
                </c:tx>
                <c:spPr>
                  <a:ln w="19050" cap="rnd">
                    <a:noFill/>
                    <a:round/>
                  </a:ln>
                  <a:effectLst/>
                </c:spPr>
                <c:marker>
                  <c:symbol val="circle"/>
                  <c:size val="5"/>
                  <c:spPr>
                    <a:solidFill>
                      <a:srgbClr val="44546A">
                        <a:lumMod val="75000"/>
                      </a:srgbClr>
                    </a:solidFill>
                    <a:ln w="9525">
                      <a:solidFill>
                        <a:srgbClr val="44546A">
                          <a:lumMod val="75000"/>
                        </a:srgbClr>
                      </a:solidFill>
                    </a:ln>
                    <a:effectLst/>
                  </c:spPr>
                </c:marker>
                <c:xVal>
                  <c:numRef>
                    <c:extLst xmlns:c15="http://schemas.microsoft.com/office/drawing/2012/chart">
                      <c:ext xmlns:c15="http://schemas.microsoft.com/office/drawing/2012/chart" uri="{02D57815-91ED-43cb-92C2-25804820EDAC}">
                        <c15:formulaRef>
                          <c15:sqref>[1]PEECE!$V$2:$V$344</c15:sqref>
                        </c15:formulaRef>
                      </c:ext>
                    </c:extLst>
                    <c:numCache>
                      <c:formatCode>General</c:formatCode>
                      <c:ptCount val="343"/>
                      <c:pt idx="0">
                        <c:v>1</c:v>
                      </c:pt>
                      <c:pt idx="1">
                        <c:v>2</c:v>
                      </c:pt>
                      <c:pt idx="2">
                        <c:v>3</c:v>
                      </c:pt>
                      <c:pt idx="3">
                        <c:v>4</c:v>
                      </c:pt>
                      <c:pt idx="4">
                        <c:v>5</c:v>
                      </c:pt>
                      <c:pt idx="5">
                        <c:v>6</c:v>
                      </c:pt>
                      <c:pt idx="6">
                        <c:v>7</c:v>
                      </c:pt>
                      <c:pt idx="7">
                        <c:v>8</c:v>
                      </c:pt>
                      <c:pt idx="8">
                        <c:v>9</c:v>
                      </c:pt>
                      <c:pt idx="9">
                        <c:v>11</c:v>
                      </c:pt>
                      <c:pt idx="10">
                        <c:v>12</c:v>
                      </c:pt>
                      <c:pt idx="11">
                        <c:v>13</c:v>
                      </c:pt>
                      <c:pt idx="12">
                        <c:v>15</c:v>
                      </c:pt>
                      <c:pt idx="13">
                        <c:v>19</c:v>
                      </c:pt>
                      <c:pt idx="14">
                        <c:v>20</c:v>
                      </c:pt>
                      <c:pt idx="15">
                        <c:v>72</c:v>
                      </c:pt>
                      <c:pt idx="16">
                        <c:v>73</c:v>
                      </c:pt>
                      <c:pt idx="17">
                        <c:v>74</c:v>
                      </c:pt>
                      <c:pt idx="18">
                        <c:v>75</c:v>
                      </c:pt>
                      <c:pt idx="19">
                        <c:v>76</c:v>
                      </c:pt>
                      <c:pt idx="20">
                        <c:v>77</c:v>
                      </c:pt>
                      <c:pt idx="21">
                        <c:v>78</c:v>
                      </c:pt>
                      <c:pt idx="22">
                        <c:v>79</c:v>
                      </c:pt>
                      <c:pt idx="23">
                        <c:v>80</c:v>
                      </c:pt>
                      <c:pt idx="24">
                        <c:v>81</c:v>
                      </c:pt>
                      <c:pt idx="25">
                        <c:v>82</c:v>
                      </c:pt>
                      <c:pt idx="26">
                        <c:v>83</c:v>
                      </c:pt>
                      <c:pt idx="27">
                        <c:v>84</c:v>
                      </c:pt>
                      <c:pt idx="28">
                        <c:v>85</c:v>
                      </c:pt>
                      <c:pt idx="29">
                        <c:v>86</c:v>
                      </c:pt>
                      <c:pt idx="30">
                        <c:v>87</c:v>
                      </c:pt>
                      <c:pt idx="31">
                        <c:v>88</c:v>
                      </c:pt>
                      <c:pt idx="32">
                        <c:v>89</c:v>
                      </c:pt>
                      <c:pt idx="33">
                        <c:v>90</c:v>
                      </c:pt>
                      <c:pt idx="34">
                        <c:v>91</c:v>
                      </c:pt>
                      <c:pt idx="35">
                        <c:v>92</c:v>
                      </c:pt>
                      <c:pt idx="36">
                        <c:v>93</c:v>
                      </c:pt>
                      <c:pt idx="37">
                        <c:v>94</c:v>
                      </c:pt>
                      <c:pt idx="38">
                        <c:v>95</c:v>
                      </c:pt>
                      <c:pt idx="39">
                        <c:v>96</c:v>
                      </c:pt>
                      <c:pt idx="40">
                        <c:v>97</c:v>
                      </c:pt>
                      <c:pt idx="41">
                        <c:v>98</c:v>
                      </c:pt>
                      <c:pt idx="42">
                        <c:v>99</c:v>
                      </c:pt>
                      <c:pt idx="43">
                        <c:v>100</c:v>
                      </c:pt>
                      <c:pt idx="44">
                        <c:v>101</c:v>
                      </c:pt>
                      <c:pt idx="45">
                        <c:v>102</c:v>
                      </c:pt>
                      <c:pt idx="46">
                        <c:v>103</c:v>
                      </c:pt>
                      <c:pt idx="47">
                        <c:v>104</c:v>
                      </c:pt>
                      <c:pt idx="48">
                        <c:v>105</c:v>
                      </c:pt>
                      <c:pt idx="49">
                        <c:v>106</c:v>
                      </c:pt>
                      <c:pt idx="50">
                        <c:v>107</c:v>
                      </c:pt>
                      <c:pt idx="51">
                        <c:v>108</c:v>
                      </c:pt>
                      <c:pt idx="52">
                        <c:v>109</c:v>
                      </c:pt>
                      <c:pt idx="53">
                        <c:v>110</c:v>
                      </c:pt>
                      <c:pt idx="54">
                        <c:v>111</c:v>
                      </c:pt>
                      <c:pt idx="55">
                        <c:v>112</c:v>
                      </c:pt>
                      <c:pt idx="56">
                        <c:v>113</c:v>
                      </c:pt>
                      <c:pt idx="57">
                        <c:v>114</c:v>
                      </c:pt>
                      <c:pt idx="58">
                        <c:v>115</c:v>
                      </c:pt>
                      <c:pt idx="59">
                        <c:v>116</c:v>
                      </c:pt>
                      <c:pt idx="60">
                        <c:v>117</c:v>
                      </c:pt>
                      <c:pt idx="61">
                        <c:v>118</c:v>
                      </c:pt>
                      <c:pt idx="62">
                        <c:v>119</c:v>
                      </c:pt>
                      <c:pt idx="63">
                        <c:v>120</c:v>
                      </c:pt>
                      <c:pt idx="64">
                        <c:v>121</c:v>
                      </c:pt>
                      <c:pt idx="65">
                        <c:v>122</c:v>
                      </c:pt>
                      <c:pt idx="66">
                        <c:v>123</c:v>
                      </c:pt>
                      <c:pt idx="67">
                        <c:v>124</c:v>
                      </c:pt>
                      <c:pt idx="68">
                        <c:v>125</c:v>
                      </c:pt>
                      <c:pt idx="69">
                        <c:v>126</c:v>
                      </c:pt>
                      <c:pt idx="70">
                        <c:v>127</c:v>
                      </c:pt>
                      <c:pt idx="71">
                        <c:v>128</c:v>
                      </c:pt>
                      <c:pt idx="72">
                        <c:v>129</c:v>
                      </c:pt>
                      <c:pt idx="73">
                        <c:v>130</c:v>
                      </c:pt>
                      <c:pt idx="74">
                        <c:v>131</c:v>
                      </c:pt>
                      <c:pt idx="75">
                        <c:v>132</c:v>
                      </c:pt>
                      <c:pt idx="76">
                        <c:v>133</c:v>
                      </c:pt>
                      <c:pt idx="77">
                        <c:v>134</c:v>
                      </c:pt>
                      <c:pt idx="78">
                        <c:v>135</c:v>
                      </c:pt>
                      <c:pt idx="79">
                        <c:v>136</c:v>
                      </c:pt>
                      <c:pt idx="80">
                        <c:v>137</c:v>
                      </c:pt>
                      <c:pt idx="81">
                        <c:v>138</c:v>
                      </c:pt>
                      <c:pt idx="82">
                        <c:v>139</c:v>
                      </c:pt>
                      <c:pt idx="83">
                        <c:v>140</c:v>
                      </c:pt>
                      <c:pt idx="84">
                        <c:v>141</c:v>
                      </c:pt>
                      <c:pt idx="85">
                        <c:v>142</c:v>
                      </c:pt>
                      <c:pt idx="86">
                        <c:v>143</c:v>
                      </c:pt>
                      <c:pt idx="87">
                        <c:v>144</c:v>
                      </c:pt>
                      <c:pt idx="88">
                        <c:v>145</c:v>
                      </c:pt>
                      <c:pt idx="89">
                        <c:v>146</c:v>
                      </c:pt>
                      <c:pt idx="90">
                        <c:v>147</c:v>
                      </c:pt>
                      <c:pt idx="91">
                        <c:v>148</c:v>
                      </c:pt>
                      <c:pt idx="92">
                        <c:v>149</c:v>
                      </c:pt>
                      <c:pt idx="93">
                        <c:v>150</c:v>
                      </c:pt>
                      <c:pt idx="94">
                        <c:v>151</c:v>
                      </c:pt>
                      <c:pt idx="95">
                        <c:v>152</c:v>
                      </c:pt>
                      <c:pt idx="96">
                        <c:v>153</c:v>
                      </c:pt>
                      <c:pt idx="97">
                        <c:v>154</c:v>
                      </c:pt>
                      <c:pt idx="98">
                        <c:v>155</c:v>
                      </c:pt>
                      <c:pt idx="99">
                        <c:v>156</c:v>
                      </c:pt>
                      <c:pt idx="100">
                        <c:v>157</c:v>
                      </c:pt>
                      <c:pt idx="101">
                        <c:v>158</c:v>
                      </c:pt>
                      <c:pt idx="102">
                        <c:v>159</c:v>
                      </c:pt>
                      <c:pt idx="103">
                        <c:v>160</c:v>
                      </c:pt>
                      <c:pt idx="104">
                        <c:v>161</c:v>
                      </c:pt>
                      <c:pt idx="105">
                        <c:v>162</c:v>
                      </c:pt>
                      <c:pt idx="106">
                        <c:v>163</c:v>
                      </c:pt>
                      <c:pt idx="107">
                        <c:v>164</c:v>
                      </c:pt>
                      <c:pt idx="108">
                        <c:v>165</c:v>
                      </c:pt>
                      <c:pt idx="109">
                        <c:v>166</c:v>
                      </c:pt>
                      <c:pt idx="110">
                        <c:v>167</c:v>
                      </c:pt>
                      <c:pt idx="111">
                        <c:v>168</c:v>
                      </c:pt>
                      <c:pt idx="112">
                        <c:v>169</c:v>
                      </c:pt>
                      <c:pt idx="113">
                        <c:v>170</c:v>
                      </c:pt>
                      <c:pt idx="114">
                        <c:v>171</c:v>
                      </c:pt>
                      <c:pt idx="115">
                        <c:v>172</c:v>
                      </c:pt>
                      <c:pt idx="116">
                        <c:v>173</c:v>
                      </c:pt>
                      <c:pt idx="117">
                        <c:v>174</c:v>
                      </c:pt>
                      <c:pt idx="118">
                        <c:v>175</c:v>
                      </c:pt>
                      <c:pt idx="119">
                        <c:v>176</c:v>
                      </c:pt>
                      <c:pt idx="120">
                        <c:v>177</c:v>
                      </c:pt>
                      <c:pt idx="121">
                        <c:v>178</c:v>
                      </c:pt>
                      <c:pt idx="122">
                        <c:v>179</c:v>
                      </c:pt>
                      <c:pt idx="123">
                        <c:v>180</c:v>
                      </c:pt>
                      <c:pt idx="124">
                        <c:v>181</c:v>
                      </c:pt>
                      <c:pt idx="125">
                        <c:v>182</c:v>
                      </c:pt>
                      <c:pt idx="126">
                        <c:v>183</c:v>
                      </c:pt>
                      <c:pt idx="127">
                        <c:v>184</c:v>
                      </c:pt>
                      <c:pt idx="128">
                        <c:v>185</c:v>
                      </c:pt>
                      <c:pt idx="129">
                        <c:v>186</c:v>
                      </c:pt>
                      <c:pt idx="130">
                        <c:v>187</c:v>
                      </c:pt>
                      <c:pt idx="131">
                        <c:v>188</c:v>
                      </c:pt>
                      <c:pt idx="132">
                        <c:v>189</c:v>
                      </c:pt>
                      <c:pt idx="133">
                        <c:v>190</c:v>
                      </c:pt>
                      <c:pt idx="134">
                        <c:v>191</c:v>
                      </c:pt>
                      <c:pt idx="135">
                        <c:v>192</c:v>
                      </c:pt>
                      <c:pt idx="136">
                        <c:v>193</c:v>
                      </c:pt>
                      <c:pt idx="137">
                        <c:v>194</c:v>
                      </c:pt>
                      <c:pt idx="138">
                        <c:v>195</c:v>
                      </c:pt>
                      <c:pt idx="139">
                        <c:v>197</c:v>
                      </c:pt>
                      <c:pt idx="140">
                        <c:v>198</c:v>
                      </c:pt>
                      <c:pt idx="141">
                        <c:v>199</c:v>
                      </c:pt>
                      <c:pt idx="142">
                        <c:v>200</c:v>
                      </c:pt>
                      <c:pt idx="143">
                        <c:v>201</c:v>
                      </c:pt>
                      <c:pt idx="144">
                        <c:v>202</c:v>
                      </c:pt>
                      <c:pt idx="145">
                        <c:v>203</c:v>
                      </c:pt>
                      <c:pt idx="146">
                        <c:v>204</c:v>
                      </c:pt>
                      <c:pt idx="147">
                        <c:v>207</c:v>
                      </c:pt>
                      <c:pt idx="148">
                        <c:v>208</c:v>
                      </c:pt>
                      <c:pt idx="149">
                        <c:v>210</c:v>
                      </c:pt>
                      <c:pt idx="150">
                        <c:v>211</c:v>
                      </c:pt>
                      <c:pt idx="151">
                        <c:v>212</c:v>
                      </c:pt>
                      <c:pt idx="152">
                        <c:v>213</c:v>
                      </c:pt>
                      <c:pt idx="153">
                        <c:v>214</c:v>
                      </c:pt>
                      <c:pt idx="154">
                        <c:v>215</c:v>
                      </c:pt>
                      <c:pt idx="155">
                        <c:v>216</c:v>
                      </c:pt>
                      <c:pt idx="156">
                        <c:v>217</c:v>
                      </c:pt>
                      <c:pt idx="157">
                        <c:v>218</c:v>
                      </c:pt>
                      <c:pt idx="158">
                        <c:v>219</c:v>
                      </c:pt>
                      <c:pt idx="159">
                        <c:v>220</c:v>
                      </c:pt>
                      <c:pt idx="160">
                        <c:v>221</c:v>
                      </c:pt>
                      <c:pt idx="161">
                        <c:v>222</c:v>
                      </c:pt>
                      <c:pt idx="162">
                        <c:v>223</c:v>
                      </c:pt>
                      <c:pt idx="163">
                        <c:v>224</c:v>
                      </c:pt>
                      <c:pt idx="164">
                        <c:v>225</c:v>
                      </c:pt>
                      <c:pt idx="165">
                        <c:v>226</c:v>
                      </c:pt>
                      <c:pt idx="166">
                        <c:v>227</c:v>
                      </c:pt>
                      <c:pt idx="167">
                        <c:v>228</c:v>
                      </c:pt>
                      <c:pt idx="168">
                        <c:v>229</c:v>
                      </c:pt>
                      <c:pt idx="169">
                        <c:v>230</c:v>
                      </c:pt>
                      <c:pt idx="170">
                        <c:v>231</c:v>
                      </c:pt>
                      <c:pt idx="171">
                        <c:v>232</c:v>
                      </c:pt>
                      <c:pt idx="172">
                        <c:v>234</c:v>
                      </c:pt>
                      <c:pt idx="173">
                        <c:v>235</c:v>
                      </c:pt>
                      <c:pt idx="174">
                        <c:v>236</c:v>
                      </c:pt>
                      <c:pt idx="175">
                        <c:v>237</c:v>
                      </c:pt>
                      <c:pt idx="176">
                        <c:v>238</c:v>
                      </c:pt>
                      <c:pt idx="177">
                        <c:v>239</c:v>
                      </c:pt>
                      <c:pt idx="178">
                        <c:v>240</c:v>
                      </c:pt>
                      <c:pt idx="179">
                        <c:v>241</c:v>
                      </c:pt>
                      <c:pt idx="180">
                        <c:v>242</c:v>
                      </c:pt>
                      <c:pt idx="181">
                        <c:v>243</c:v>
                      </c:pt>
                      <c:pt idx="182">
                        <c:v>244</c:v>
                      </c:pt>
                      <c:pt idx="183">
                        <c:v>245</c:v>
                      </c:pt>
                      <c:pt idx="184">
                        <c:v>246</c:v>
                      </c:pt>
                      <c:pt idx="185">
                        <c:v>247</c:v>
                      </c:pt>
                      <c:pt idx="186">
                        <c:v>248</c:v>
                      </c:pt>
                      <c:pt idx="187">
                        <c:v>249</c:v>
                      </c:pt>
                      <c:pt idx="188">
                        <c:v>250</c:v>
                      </c:pt>
                      <c:pt idx="189">
                        <c:v>251</c:v>
                      </c:pt>
                      <c:pt idx="190">
                        <c:v>252</c:v>
                      </c:pt>
                      <c:pt idx="191">
                        <c:v>253</c:v>
                      </c:pt>
                      <c:pt idx="192">
                        <c:v>254</c:v>
                      </c:pt>
                      <c:pt idx="193">
                        <c:v>255</c:v>
                      </c:pt>
                      <c:pt idx="194">
                        <c:v>256</c:v>
                      </c:pt>
                      <c:pt idx="195">
                        <c:v>257</c:v>
                      </c:pt>
                      <c:pt idx="196">
                        <c:v>258</c:v>
                      </c:pt>
                      <c:pt idx="197">
                        <c:v>259</c:v>
                      </c:pt>
                      <c:pt idx="198">
                        <c:v>260</c:v>
                      </c:pt>
                      <c:pt idx="199">
                        <c:v>261</c:v>
                      </c:pt>
                      <c:pt idx="200">
                        <c:v>262</c:v>
                      </c:pt>
                      <c:pt idx="201">
                        <c:v>263</c:v>
                      </c:pt>
                      <c:pt idx="202">
                        <c:v>264</c:v>
                      </c:pt>
                      <c:pt idx="203">
                        <c:v>265</c:v>
                      </c:pt>
                      <c:pt idx="204">
                        <c:v>266</c:v>
                      </c:pt>
                      <c:pt idx="205">
                        <c:v>267</c:v>
                      </c:pt>
                      <c:pt idx="206">
                        <c:v>268</c:v>
                      </c:pt>
                      <c:pt idx="207">
                        <c:v>269</c:v>
                      </c:pt>
                      <c:pt idx="208">
                        <c:v>270</c:v>
                      </c:pt>
                      <c:pt idx="209">
                        <c:v>271</c:v>
                      </c:pt>
                      <c:pt idx="210">
                        <c:v>272</c:v>
                      </c:pt>
                      <c:pt idx="211">
                        <c:v>273</c:v>
                      </c:pt>
                      <c:pt idx="212">
                        <c:v>274</c:v>
                      </c:pt>
                      <c:pt idx="213">
                        <c:v>275</c:v>
                      </c:pt>
                      <c:pt idx="214">
                        <c:v>276</c:v>
                      </c:pt>
                      <c:pt idx="215">
                        <c:v>278</c:v>
                      </c:pt>
                      <c:pt idx="216">
                        <c:v>279</c:v>
                      </c:pt>
                      <c:pt idx="217">
                        <c:v>294</c:v>
                      </c:pt>
                      <c:pt idx="218">
                        <c:v>295</c:v>
                      </c:pt>
                      <c:pt idx="219">
                        <c:v>296</c:v>
                      </c:pt>
                      <c:pt idx="220">
                        <c:v>297</c:v>
                      </c:pt>
                      <c:pt idx="221">
                        <c:v>298</c:v>
                      </c:pt>
                      <c:pt idx="222">
                        <c:v>299</c:v>
                      </c:pt>
                      <c:pt idx="223">
                        <c:v>300</c:v>
                      </c:pt>
                      <c:pt idx="224">
                        <c:v>301</c:v>
                      </c:pt>
                      <c:pt idx="225">
                        <c:v>302</c:v>
                      </c:pt>
                      <c:pt idx="226">
                        <c:v>303</c:v>
                      </c:pt>
                      <c:pt idx="227">
                        <c:v>304</c:v>
                      </c:pt>
                      <c:pt idx="228">
                        <c:v>305</c:v>
                      </c:pt>
                      <c:pt idx="229">
                        <c:v>306</c:v>
                      </c:pt>
                      <c:pt idx="230">
                        <c:v>307</c:v>
                      </c:pt>
                      <c:pt idx="231">
                        <c:v>308</c:v>
                      </c:pt>
                      <c:pt idx="232">
                        <c:v>309</c:v>
                      </c:pt>
                      <c:pt idx="233">
                        <c:v>320</c:v>
                      </c:pt>
                      <c:pt idx="234">
                        <c:v>350</c:v>
                      </c:pt>
                      <c:pt idx="235">
                        <c:v>351</c:v>
                      </c:pt>
                      <c:pt idx="236">
                        <c:v>352</c:v>
                      </c:pt>
                      <c:pt idx="237">
                        <c:v>353</c:v>
                      </c:pt>
                      <c:pt idx="238">
                        <c:v>354</c:v>
                      </c:pt>
                      <c:pt idx="239">
                        <c:v>355</c:v>
                      </c:pt>
                      <c:pt idx="240">
                        <c:v>356</c:v>
                      </c:pt>
                      <c:pt idx="241">
                        <c:v>357</c:v>
                      </c:pt>
                      <c:pt idx="242">
                        <c:v>358</c:v>
                      </c:pt>
                      <c:pt idx="243">
                        <c:v>359</c:v>
                      </c:pt>
                      <c:pt idx="244">
                        <c:v>360</c:v>
                      </c:pt>
                      <c:pt idx="245">
                        <c:v>361</c:v>
                      </c:pt>
                      <c:pt idx="246">
                        <c:v>363</c:v>
                      </c:pt>
                      <c:pt idx="247">
                        <c:v>364</c:v>
                      </c:pt>
                      <c:pt idx="248">
                        <c:v>365</c:v>
                      </c:pt>
                      <c:pt idx="249">
                        <c:v>366</c:v>
                      </c:pt>
                      <c:pt idx="250">
                        <c:v>367</c:v>
                      </c:pt>
                      <c:pt idx="251">
                        <c:v>368</c:v>
                      </c:pt>
                      <c:pt idx="252">
                        <c:v>369</c:v>
                      </c:pt>
                      <c:pt idx="253">
                        <c:v>370</c:v>
                      </c:pt>
                      <c:pt idx="254">
                        <c:v>371</c:v>
                      </c:pt>
                      <c:pt idx="255">
                        <c:v>372</c:v>
                      </c:pt>
                      <c:pt idx="256">
                        <c:v>373</c:v>
                      </c:pt>
                      <c:pt idx="257">
                        <c:v>374</c:v>
                      </c:pt>
                      <c:pt idx="258">
                        <c:v>376</c:v>
                      </c:pt>
                      <c:pt idx="259">
                        <c:v>377</c:v>
                      </c:pt>
                      <c:pt idx="260">
                        <c:v>378</c:v>
                      </c:pt>
                      <c:pt idx="261">
                        <c:v>379</c:v>
                      </c:pt>
                      <c:pt idx="262">
                        <c:v>380</c:v>
                      </c:pt>
                      <c:pt idx="263">
                        <c:v>381</c:v>
                      </c:pt>
                      <c:pt idx="264">
                        <c:v>382</c:v>
                      </c:pt>
                      <c:pt idx="265">
                        <c:v>383</c:v>
                      </c:pt>
                      <c:pt idx="266">
                        <c:v>384</c:v>
                      </c:pt>
                      <c:pt idx="267">
                        <c:v>386</c:v>
                      </c:pt>
                      <c:pt idx="268">
                        <c:v>387</c:v>
                      </c:pt>
                      <c:pt idx="269">
                        <c:v>388</c:v>
                      </c:pt>
                      <c:pt idx="270">
                        <c:v>389</c:v>
                      </c:pt>
                      <c:pt idx="271">
                        <c:v>390</c:v>
                      </c:pt>
                      <c:pt idx="272">
                        <c:v>391</c:v>
                      </c:pt>
                      <c:pt idx="273">
                        <c:v>392</c:v>
                      </c:pt>
                      <c:pt idx="274">
                        <c:v>393</c:v>
                      </c:pt>
                      <c:pt idx="275">
                        <c:v>394</c:v>
                      </c:pt>
                      <c:pt idx="276">
                        <c:v>395</c:v>
                      </c:pt>
                      <c:pt idx="277">
                        <c:v>396</c:v>
                      </c:pt>
                      <c:pt idx="278">
                        <c:v>397</c:v>
                      </c:pt>
                      <c:pt idx="279">
                        <c:v>398</c:v>
                      </c:pt>
                      <c:pt idx="280">
                        <c:v>399</c:v>
                      </c:pt>
                      <c:pt idx="281">
                        <c:v>400</c:v>
                      </c:pt>
                      <c:pt idx="282">
                        <c:v>401</c:v>
                      </c:pt>
                      <c:pt idx="283">
                        <c:v>402</c:v>
                      </c:pt>
                      <c:pt idx="284">
                        <c:v>403</c:v>
                      </c:pt>
                      <c:pt idx="285">
                        <c:v>404</c:v>
                      </c:pt>
                      <c:pt idx="286">
                        <c:v>405</c:v>
                      </c:pt>
                      <c:pt idx="287">
                        <c:v>406</c:v>
                      </c:pt>
                      <c:pt idx="288">
                        <c:v>408</c:v>
                      </c:pt>
                      <c:pt idx="289">
                        <c:v>409</c:v>
                      </c:pt>
                      <c:pt idx="290">
                        <c:v>410</c:v>
                      </c:pt>
                      <c:pt idx="291">
                        <c:v>411</c:v>
                      </c:pt>
                      <c:pt idx="292">
                        <c:v>412</c:v>
                      </c:pt>
                      <c:pt idx="293">
                        <c:v>413</c:v>
                      </c:pt>
                      <c:pt idx="294">
                        <c:v>414</c:v>
                      </c:pt>
                      <c:pt idx="295">
                        <c:v>415</c:v>
                      </c:pt>
                      <c:pt idx="296">
                        <c:v>416</c:v>
                      </c:pt>
                      <c:pt idx="297">
                        <c:v>417</c:v>
                      </c:pt>
                      <c:pt idx="298">
                        <c:v>418</c:v>
                      </c:pt>
                      <c:pt idx="299">
                        <c:v>421</c:v>
                      </c:pt>
                      <c:pt idx="300">
                        <c:v>422</c:v>
                      </c:pt>
                      <c:pt idx="301">
                        <c:v>425</c:v>
                      </c:pt>
                      <c:pt idx="302">
                        <c:v>426</c:v>
                      </c:pt>
                      <c:pt idx="303">
                        <c:v>427</c:v>
                      </c:pt>
                      <c:pt idx="304">
                        <c:v>428</c:v>
                      </c:pt>
                      <c:pt idx="305">
                        <c:v>431</c:v>
                      </c:pt>
                      <c:pt idx="306">
                        <c:v>432</c:v>
                      </c:pt>
                      <c:pt idx="307">
                        <c:v>433</c:v>
                      </c:pt>
                      <c:pt idx="308">
                        <c:v>434</c:v>
                      </c:pt>
                      <c:pt idx="309">
                        <c:v>435</c:v>
                      </c:pt>
                      <c:pt idx="310">
                        <c:v>436</c:v>
                      </c:pt>
                      <c:pt idx="311">
                        <c:v>437</c:v>
                      </c:pt>
                      <c:pt idx="312">
                        <c:v>438</c:v>
                      </c:pt>
                      <c:pt idx="313">
                        <c:v>439</c:v>
                      </c:pt>
                      <c:pt idx="314">
                        <c:v>440</c:v>
                      </c:pt>
                      <c:pt idx="315">
                        <c:v>441</c:v>
                      </c:pt>
                      <c:pt idx="316">
                        <c:v>442</c:v>
                      </c:pt>
                      <c:pt idx="317">
                        <c:v>443</c:v>
                      </c:pt>
                      <c:pt idx="318">
                        <c:v>444</c:v>
                      </c:pt>
                      <c:pt idx="319">
                        <c:v>447</c:v>
                      </c:pt>
                      <c:pt idx="320">
                        <c:v>448</c:v>
                      </c:pt>
                      <c:pt idx="321">
                        <c:v>450</c:v>
                      </c:pt>
                      <c:pt idx="322">
                        <c:v>451</c:v>
                      </c:pt>
                      <c:pt idx="323">
                        <c:v>452</c:v>
                      </c:pt>
                      <c:pt idx="324">
                        <c:v>453</c:v>
                      </c:pt>
                      <c:pt idx="325">
                        <c:v>454</c:v>
                      </c:pt>
                      <c:pt idx="326">
                        <c:v>455</c:v>
                      </c:pt>
                      <c:pt idx="327">
                        <c:v>456</c:v>
                      </c:pt>
                      <c:pt idx="328">
                        <c:v>457</c:v>
                      </c:pt>
                      <c:pt idx="329">
                        <c:v>458</c:v>
                      </c:pt>
                      <c:pt idx="330">
                        <c:v>459</c:v>
                      </c:pt>
                      <c:pt idx="331">
                        <c:v>460</c:v>
                      </c:pt>
                      <c:pt idx="332">
                        <c:v>461</c:v>
                      </c:pt>
                      <c:pt idx="333">
                        <c:v>462</c:v>
                      </c:pt>
                      <c:pt idx="334">
                        <c:v>463</c:v>
                      </c:pt>
                      <c:pt idx="335">
                        <c:v>464</c:v>
                      </c:pt>
                      <c:pt idx="336">
                        <c:v>465</c:v>
                      </c:pt>
                      <c:pt idx="337">
                        <c:v>466</c:v>
                      </c:pt>
                      <c:pt idx="338">
                        <c:v>467</c:v>
                      </c:pt>
                      <c:pt idx="339">
                        <c:v>468</c:v>
                      </c:pt>
                      <c:pt idx="340">
                        <c:v>469</c:v>
                      </c:pt>
                      <c:pt idx="341">
                        <c:v>470</c:v>
                      </c:pt>
                      <c:pt idx="342">
                        <c:v>471</c:v>
                      </c:pt>
                    </c:numCache>
                  </c:numRef>
                </c:xVal>
                <c:yVal>
                  <c:numRef>
                    <c:extLst xmlns:c15="http://schemas.microsoft.com/office/drawing/2012/chart">
                      <c:ext xmlns:c15="http://schemas.microsoft.com/office/drawing/2012/chart" uri="{02D57815-91ED-43cb-92C2-25804820EDAC}">
                        <c15:formulaRef>
                          <c15:sqref>[1]PEECE!$AC$2:$AC$344</c15:sqref>
                        </c15:formulaRef>
                      </c:ext>
                    </c:extLst>
                    <c:numCache>
                      <c:formatCode>General</c:formatCode>
                      <c:ptCount val="343"/>
                      <c:pt idx="0">
                        <c:v>5.2390838543275207</c:v>
                      </c:pt>
                      <c:pt idx="1">
                        <c:v>5.2302029750506867</c:v>
                      </c:pt>
                      <c:pt idx="2">
                        <c:v>5.2196452910112949</c:v>
                      </c:pt>
                      <c:pt idx="3">
                        <c:v>5.2074884179026686</c:v>
                      </c:pt>
                      <c:pt idx="4">
                        <c:v>5.1938125673620297</c:v>
                      </c:pt>
                      <c:pt idx="5">
                        <c:v>5.1787004458296169</c:v>
                      </c:pt>
                      <c:pt idx="6">
                        <c:v>5.1622371332630159</c:v>
                      </c:pt>
                      <c:pt idx="7">
                        <c:v>5.1445099738714841</c:v>
                      </c:pt>
                      <c:pt idx="8">
                        <c:v>5.1256084470415004</c:v>
                      </c:pt>
                      <c:pt idx="9">
                        <c:v>5.084650164815959</c:v>
                      </c:pt>
                      <c:pt idx="10">
                        <c:v>5.0627819286778752</c:v>
                      </c:pt>
                      <c:pt idx="11">
                        <c:v>5.0401160977276938</c:v>
                      </c:pt>
                      <c:pt idx="12">
                        <c:v>4.9927859608762315</c:v>
                      </c:pt>
                      <c:pt idx="13">
                        <c:v>4.8929590964301131</c:v>
                      </c:pt>
                      <c:pt idx="14">
                        <c:v>4.8675259686111874</c:v>
                      </c:pt>
                      <c:pt idx="15">
                        <c:v>5.6546738834898207</c:v>
                      </c:pt>
                      <c:pt idx="16">
                        <c:v>5.7371368893866919</c:v>
                      </c:pt>
                      <c:pt idx="17">
                        <c:v>5.8222875701319232</c:v>
                      </c:pt>
                      <c:pt idx="18">
                        <c:v>5.9100792311564252</c:v>
                      </c:pt>
                      <c:pt idx="19">
                        <c:v>6.0004612826769357</c:v>
                      </c:pt>
                      <c:pt idx="20">
                        <c:v>6.0933793129789899</c:v>
                      </c:pt>
                      <c:pt idx="21">
                        <c:v>6.1887751513456006</c:v>
                      </c:pt>
                      <c:pt idx="22">
                        <c:v>6.2865869525295297</c:v>
                      </c:pt>
                      <c:pt idx="23">
                        <c:v>6.3867492706585454</c:v>
                      </c:pt>
                      <c:pt idx="24">
                        <c:v>6.489193154454755</c:v>
                      </c:pt>
                      <c:pt idx="25">
                        <c:v>6.5938462316409696</c:v>
                      </c:pt>
                      <c:pt idx="26">
                        <c:v>6.7006328143991141</c:v>
                      </c:pt>
                      <c:pt idx="27">
                        <c:v>6.8094739937379565</c:v>
                      </c:pt>
                      <c:pt idx="28">
                        <c:v>6.9202877546199328</c:v>
                      </c:pt>
                      <c:pt idx="29">
                        <c:v>7.032989079689564</c:v>
                      </c:pt>
                      <c:pt idx="30">
                        <c:v>7.1474900734388829</c:v>
                      </c:pt>
                      <c:pt idx="31">
                        <c:v>7.2637000746385345</c:v>
                      </c:pt>
                      <c:pt idx="32">
                        <c:v>7.3815257888566972</c:v>
                      </c:pt>
                      <c:pt idx="33">
                        <c:v>7.5008714088816779</c:v>
                      </c:pt>
                      <c:pt idx="34">
                        <c:v>7.6216387548581004</c:v>
                      </c:pt>
                      <c:pt idx="35">
                        <c:v>7.7437274019409106</c:v>
                      </c:pt>
                      <c:pt idx="36">
                        <c:v>7.8670348272660666</c:v>
                      </c:pt>
                      <c:pt idx="37">
                        <c:v>7.9914565440317125</c:v>
                      </c:pt>
                      <c:pt idx="38">
                        <c:v>8.1168862544788389</c:v>
                      </c:pt>
                      <c:pt idx="39">
                        <c:v>8.2432159895561323</c:v>
                      </c:pt>
                      <c:pt idx="40">
                        <c:v>8.370336267049467</c:v>
                      </c:pt>
                      <c:pt idx="41">
                        <c:v>8.4981362359528685</c:v>
                      </c:pt>
                      <c:pt idx="42">
                        <c:v>8.6265038388543367</c:v>
                      </c:pt>
                      <c:pt idx="43">
                        <c:v>8.7553259601068003</c:v>
                      </c:pt>
                      <c:pt idx="44">
                        <c:v>8.8844885915518965</c:v>
                      </c:pt>
                      <c:pt idx="45">
                        <c:v>9.013876983561758</c:v>
                      </c:pt>
                      <c:pt idx="46">
                        <c:v>9.1433758131621836</c:v>
                      </c:pt>
                      <c:pt idx="47">
                        <c:v>9.2728693369988253</c:v>
                      </c:pt>
                      <c:pt idx="48">
                        <c:v>9.4022415609068464</c:v>
                      </c:pt>
                      <c:pt idx="49">
                        <c:v>9.5313763938435585</c:v>
                      </c:pt>
                      <c:pt idx="50">
                        <c:v>9.6601578179431602</c:v>
                      </c:pt>
                      <c:pt idx="51">
                        <c:v>9.7884700424523778</c:v>
                      </c:pt>
                      <c:pt idx="52">
                        <c:v>9.916197673306252</c:v>
                      </c:pt>
                      <c:pt idx="53">
                        <c:v>10.043225866103782</c:v>
                      </c:pt>
                      <c:pt idx="54">
                        <c:v>10.169440494244121</c:v>
                      </c:pt>
                      <c:pt idx="55">
                        <c:v>10.294728299985486</c:v>
                      </c:pt>
                      <c:pt idx="56">
                        <c:v>10.418977060190494</c:v>
                      </c:pt>
                      <c:pt idx="57">
                        <c:v>10.542075734523841</c:v>
                      </c:pt>
                      <c:pt idx="58">
                        <c:v>10.663914627870632</c:v>
                      </c:pt>
                      <c:pt idx="59">
                        <c:v>10.784385534746429</c:v>
                      </c:pt>
                      <c:pt idx="60">
                        <c:v>10.903381897473356</c:v>
                      </c:pt>
                      <c:pt idx="61">
                        <c:v>11.0207989458999</c:v>
                      </c:pt>
                      <c:pt idx="62">
                        <c:v>11.136533850446103</c:v>
                      </c:pt>
                      <c:pt idx="63">
                        <c:v>11.250485856259864</c:v>
                      </c:pt>
                      <c:pt idx="64">
                        <c:v>11.362556430274566</c:v>
                      </c:pt>
                      <c:pt idx="65">
                        <c:v>11.472649388963251</c:v>
                      </c:pt>
                      <c:pt idx="66">
                        <c:v>11.58067103858944</c:v>
                      </c:pt>
                      <c:pt idx="67">
                        <c:v>11.686530295760356</c:v>
                      </c:pt>
                      <c:pt idx="68">
                        <c:v>11.790138820093961</c:v>
                      </c:pt>
                      <c:pt idx="69">
                        <c:v>11.891411126817225</c:v>
                      </c:pt>
                      <c:pt idx="70">
                        <c:v>11.990264711119472</c:v>
                      </c:pt>
                      <c:pt idx="71">
                        <c:v>12.086620152091056</c:v>
                      </c:pt>
                      <c:pt idx="72">
                        <c:v>12.180401228084657</c:v>
                      </c:pt>
                      <c:pt idx="73">
                        <c:v>12.271535011343396</c:v>
                      </c:pt>
                      <c:pt idx="74">
                        <c:v>12.35995197374741</c:v>
                      </c:pt>
                      <c:pt idx="75">
                        <c:v>12.445586071538072</c:v>
                      </c:pt>
                      <c:pt idx="76">
                        <c:v>12.528374840886705</c:v>
                      </c:pt>
                      <c:pt idx="77">
                        <c:v>12.608259472182759</c:v>
                      </c:pt>
                      <c:pt idx="78">
                        <c:v>12.685184894924424</c:v>
                      </c:pt>
                      <c:pt idx="79">
                        <c:v>12.759099841103112</c:v>
                      </c:pt>
                      <c:pt idx="80">
                        <c:v>12.82995691898163</c:v>
                      </c:pt>
                      <c:pt idx="81">
                        <c:v>12.897712665174589</c:v>
                      </c:pt>
                      <c:pt idx="82">
                        <c:v>12.962327606948335</c:v>
                      </c:pt>
                      <c:pt idx="83">
                        <c:v>13.023766302666568</c:v>
                      </c:pt>
                      <c:pt idx="84">
                        <c:v>13.081997392316886</c:v>
                      </c:pt>
                      <c:pt idx="85">
                        <c:v>13.136993626062576</c:v>
                      </c:pt>
                      <c:pt idx="86">
                        <c:v>13.188731902773073</c:v>
                      </c:pt>
                      <c:pt idx="87">
                        <c:v>13.237193286495938</c:v>
                      </c:pt>
                      <c:pt idx="88">
                        <c:v>13.28236303284228</c:v>
                      </c:pt>
                      <c:pt idx="89">
                        <c:v>13.324230593267099</c:v>
                      </c:pt>
                      <c:pt idx="90">
                        <c:v>13.362789629235246</c:v>
                      </c:pt>
                      <c:pt idx="91">
                        <c:v>13.398038004273085</c:v>
                      </c:pt>
                      <c:pt idx="92">
                        <c:v>13.429977785915373</c:v>
                      </c:pt>
                      <c:pt idx="93">
                        <c:v>13.458615225566108</c:v>
                      </c:pt>
                      <c:pt idx="94">
                        <c:v>13.483960748301453</c:v>
                      </c:pt>
                      <c:pt idx="95">
                        <c:v>13.506028920652099</c:v>
                      </c:pt>
                      <c:pt idx="96">
                        <c:v>13.524838428411583</c:v>
                      </c:pt>
                      <c:pt idx="97">
                        <c:v>13.540412032526161</c:v>
                      </c:pt>
                      <c:pt idx="98">
                        <c:v>13.552776535130914</c:v>
                      </c:pt>
                      <c:pt idx="99">
                        <c:v>13.561962723805577</c:v>
                      </c:pt>
                      <c:pt idx="100">
                        <c:v>13.568005326132445</c:v>
                      </c:pt>
                      <c:pt idx="101">
                        <c:v>13.570942938647237</c:v>
                      </c:pt>
                      <c:pt idx="102">
                        <c:v>13.570817993282432</c:v>
                      </c:pt>
                      <c:pt idx="103">
                        <c:v>13.567676625410776</c:v>
                      </c:pt>
                      <c:pt idx="104">
                        <c:v>13.561568669604915</c:v>
                      </c:pt>
                      <c:pt idx="105">
                        <c:v>13.552547537237025</c:v>
                      </c:pt>
                      <c:pt idx="106">
                        <c:v>13.540670151050067</c:v>
                      </c:pt>
                      <c:pt idx="107">
                        <c:v>13.525996814839882</c:v>
                      </c:pt>
                      <c:pt idx="108">
                        <c:v>13.508591178394616</c:v>
                      </c:pt>
                      <c:pt idx="109">
                        <c:v>13.488520097845115</c:v>
                      </c:pt>
                      <c:pt idx="110">
                        <c:v>13.46585355158669</c:v>
                      </c:pt>
                      <c:pt idx="111">
                        <c:v>13.440664491939351</c:v>
                      </c:pt>
                      <c:pt idx="112">
                        <c:v>13.413028792719771</c:v>
                      </c:pt>
                      <c:pt idx="113">
                        <c:v>13.38302509290447</c:v>
                      </c:pt>
                      <c:pt idx="114">
                        <c:v>13.350734696569287</c:v>
                      </c:pt>
                      <c:pt idx="115">
                        <c:v>13.316241409295765</c:v>
                      </c:pt>
                      <c:pt idx="116">
                        <c:v>13.279631471240226</c:v>
                      </c:pt>
                      <c:pt idx="117">
                        <c:v>13.240993387066078</c:v>
                      </c:pt>
                      <c:pt idx="118">
                        <c:v>13.200417812944549</c:v>
                      </c:pt>
                      <c:pt idx="119">
                        <c:v>13.157997380833084</c:v>
                      </c:pt>
                      <c:pt idx="120">
                        <c:v>13.113826620244655</c:v>
                      </c:pt>
                      <c:pt idx="121">
                        <c:v>13.068001777724653</c:v>
                      </c:pt>
                      <c:pt idx="122">
                        <c:v>13.02062069425525</c:v>
                      </c:pt>
                      <c:pt idx="123">
                        <c:v>12.971782620809993</c:v>
                      </c:pt>
                      <c:pt idx="124">
                        <c:v>12.921588132283803</c:v>
                      </c:pt>
                      <c:pt idx="125">
                        <c:v>12.870138940025704</c:v>
                      </c:pt>
                      <c:pt idx="126">
                        <c:v>12.817537763203466</c:v>
                      </c:pt>
                      <c:pt idx="127">
                        <c:v>12.763888139230524</c:v>
                      </c:pt>
                      <c:pt idx="128">
                        <c:v>12.709294333486866</c:v>
                      </c:pt>
                      <c:pt idx="129">
                        <c:v>12.653861148566058</c:v>
                      </c:pt>
                      <c:pt idx="130">
                        <c:v>12.597693793280886</c:v>
                      </c:pt>
                      <c:pt idx="131">
                        <c:v>12.540897691660243</c:v>
                      </c:pt>
                      <c:pt idx="132">
                        <c:v>12.483578392169161</c:v>
                      </c:pt>
                      <c:pt idx="133">
                        <c:v>12.425841377383387</c:v>
                      </c:pt>
                      <c:pt idx="134">
                        <c:v>12.367791934348601</c:v>
                      </c:pt>
                      <c:pt idx="135">
                        <c:v>12.309534965852889</c:v>
                      </c:pt>
                      <c:pt idx="136">
                        <c:v>12.251174902839232</c:v>
                      </c:pt>
                      <c:pt idx="137">
                        <c:v>12.19281551818259</c:v>
                      </c:pt>
                      <c:pt idx="138">
                        <c:v>12.134559802053495</c:v>
                      </c:pt>
                      <c:pt idx="139">
                        <c:v>12.018766427574503</c:v>
                      </c:pt>
                      <c:pt idx="140">
                        <c:v>11.961429500885377</c:v>
                      </c:pt>
                      <c:pt idx="141">
                        <c:v>11.9045974113355</c:v>
                      </c:pt>
                      <c:pt idx="142">
                        <c:v>11.848367056697814</c:v>
                      </c:pt>
                      <c:pt idx="143">
                        <c:v>11.792833749559794</c:v>
                      </c:pt>
                      <c:pt idx="144">
                        <c:v>11.738091049720502</c:v>
                      </c:pt>
                      <c:pt idx="145">
                        <c:v>11.684230659816969</c:v>
                      </c:pt>
                      <c:pt idx="146">
                        <c:v>11.631342264363809</c:v>
                      </c:pt>
                      <c:pt idx="147">
                        <c:v>11.479373899778681</c:v>
                      </c:pt>
                      <c:pt idx="148">
                        <c:v>11.431226777099893</c:v>
                      </c:pt>
                      <c:pt idx="149">
                        <c:v>11.339168177469064</c:v>
                      </c:pt>
                      <c:pt idx="150">
                        <c:v>11.295404882262476</c:v>
                      </c:pt>
                      <c:pt idx="151">
                        <c:v>11.253246391681515</c:v>
                      </c:pt>
                      <c:pt idx="152">
                        <c:v>11.212759730294623</c:v>
                      </c:pt>
                      <c:pt idx="153">
                        <c:v>11.174008938688305</c:v>
                      </c:pt>
                      <c:pt idx="154">
                        <c:v>11.137055020363805</c:v>
                      </c:pt>
                      <c:pt idx="155">
                        <c:v>11.101955833734577</c:v>
                      </c:pt>
                      <c:pt idx="156">
                        <c:v>11.068766089315377</c:v>
                      </c:pt>
                      <c:pt idx="157">
                        <c:v>11.03753725218542</c:v>
                      </c:pt>
                      <c:pt idx="158">
                        <c:v>11.008317509799324</c:v>
                      </c:pt>
                      <c:pt idx="159">
                        <c:v>10.981151685211142</c:v>
                      </c:pt>
                      <c:pt idx="160">
                        <c:v>10.9560812557677</c:v>
                      </c:pt>
                      <c:pt idx="161">
                        <c:v>10.933144277318968</c:v>
                      </c:pt>
                      <c:pt idx="162">
                        <c:v>10.912375373983984</c:v>
                      </c:pt>
                      <c:pt idx="163">
                        <c:v>10.893805673502083</c:v>
                      </c:pt>
                      <c:pt idx="164">
                        <c:v>10.877462848190129</c:v>
                      </c:pt>
                      <c:pt idx="165">
                        <c:v>10.863371061517471</c:v>
                      </c:pt>
                      <c:pt idx="166">
                        <c:v>10.851550980301241</c:v>
                      </c:pt>
                      <c:pt idx="167">
                        <c:v>10.842019732515791</c:v>
                      </c:pt>
                      <c:pt idx="168">
                        <c:v>10.834790970700841</c:v>
                      </c:pt>
                      <c:pt idx="169">
                        <c:v>10.829874840944179</c:v>
                      </c:pt>
                      <c:pt idx="170">
                        <c:v>10.82727801740576</c:v>
                      </c:pt>
                      <c:pt idx="171">
                        <c:v>10.827003682341187</c:v>
                      </c:pt>
                      <c:pt idx="172">
                        <c:v>10.833418165356779</c:v>
                      </c:pt>
                      <c:pt idx="173">
                        <c:v>10.840096344554922</c:v>
                      </c:pt>
                      <c:pt idx="174">
                        <c:v>10.849075792073796</c:v>
                      </c:pt>
                      <c:pt idx="175">
                        <c:v>10.860342899447582</c:v>
                      </c:pt>
                      <c:pt idx="176">
                        <c:v>10.873880818495271</c:v>
                      </c:pt>
                      <c:pt idx="177">
                        <c:v>10.889669537943586</c:v>
                      </c:pt>
                      <c:pt idx="178">
                        <c:v>10.907685904908252</c:v>
                      </c:pt>
                      <c:pt idx="179">
                        <c:v>10.92790375111735</c:v>
                      </c:pt>
                      <c:pt idx="180">
                        <c:v>10.950293923753138</c:v>
                      </c:pt>
                      <c:pt idx="181">
                        <c:v>10.97482438078152</c:v>
                      </c:pt>
                      <c:pt idx="182">
                        <c:v>11.001460230631293</c:v>
                      </c:pt>
                      <c:pt idx="183">
                        <c:v>11.030163876078575</c:v>
                      </c:pt>
                      <c:pt idx="184">
                        <c:v>11.060895062185287</c:v>
                      </c:pt>
                      <c:pt idx="185">
                        <c:v>11.093610988134298</c:v>
                      </c:pt>
                      <c:pt idx="186">
                        <c:v>11.128266362797792</c:v>
                      </c:pt>
                      <c:pt idx="187">
                        <c:v>11.164813563869762</c:v>
                      </c:pt>
                      <c:pt idx="188">
                        <c:v>11.203202700387985</c:v>
                      </c:pt>
                      <c:pt idx="189">
                        <c:v>11.243381738465793</c:v>
                      </c:pt>
                      <c:pt idx="190">
                        <c:v>11.285296570048926</c:v>
                      </c:pt>
                      <c:pt idx="191">
                        <c:v>11.328891184508347</c:v>
                      </c:pt>
                      <c:pt idx="192">
                        <c:v>11.374107742875541</c:v>
                      </c:pt>
                      <c:pt idx="193">
                        <c:v>11.420886714522997</c:v>
                      </c:pt>
                      <c:pt idx="194">
                        <c:v>11.469166956088804</c:v>
                      </c:pt>
                      <c:pt idx="195">
                        <c:v>11.518885892441222</c:v>
                      </c:pt>
                      <c:pt idx="196">
                        <c:v>11.56997959947598</c:v>
                      </c:pt>
                      <c:pt idx="197">
                        <c:v>11.622382948536529</c:v>
                      </c:pt>
                      <c:pt idx="198">
                        <c:v>11.676029692245258</c:v>
                      </c:pt>
                      <c:pt idx="199">
                        <c:v>11.7308526515317</c:v>
                      </c:pt>
                      <c:pt idx="200">
                        <c:v>11.786783803642194</c:v>
                      </c:pt>
                      <c:pt idx="201">
                        <c:v>11.84375443091441</c:v>
                      </c:pt>
                      <c:pt idx="202">
                        <c:v>11.901695210099053</c:v>
                      </c:pt>
                      <c:pt idx="203">
                        <c:v>11.96053640201081</c:v>
                      </c:pt>
                      <c:pt idx="204">
                        <c:v>12.02020794129028</c:v>
                      </c:pt>
                      <c:pt idx="205">
                        <c:v>12.080639586058975</c:v>
                      </c:pt>
                      <c:pt idx="206">
                        <c:v>12.141761007249936</c:v>
                      </c:pt>
                      <c:pt idx="207">
                        <c:v>12.203501977397533</c:v>
                      </c:pt>
                      <c:pt idx="208">
                        <c:v>12.265792458671241</c:v>
                      </c:pt>
                      <c:pt idx="209">
                        <c:v>12.328562749939831</c:v>
                      </c:pt>
                      <c:pt idx="210">
                        <c:v>12.391743572654352</c:v>
                      </c:pt>
                      <c:pt idx="211">
                        <c:v>12.455266255340685</c:v>
                      </c:pt>
                      <c:pt idx="212">
                        <c:v>12.519062816494962</c:v>
                      </c:pt>
                      <c:pt idx="213">
                        <c:v>12.583066105678324</c:v>
                      </c:pt>
                      <c:pt idx="214">
                        <c:v>12.647209882610619</c:v>
                      </c:pt>
                      <c:pt idx="215">
                        <c:v>12.77565944838085</c:v>
                      </c:pt>
                      <c:pt idx="216">
                        <c:v>12.839838547376068</c:v>
                      </c:pt>
                      <c:pt idx="217">
                        <c:v>13.75882821210174</c:v>
                      </c:pt>
                      <c:pt idx="218">
                        <c:v>13.815088973245958</c:v>
                      </c:pt>
                      <c:pt idx="219">
                        <c:v>13.870521211720346</c:v>
                      </c:pt>
                      <c:pt idx="220">
                        <c:v>13.925100545284492</c:v>
                      </c:pt>
                      <c:pt idx="221">
                        <c:v>13.978805291855725</c:v>
                      </c:pt>
                      <c:pt idx="222">
                        <c:v>14.031616519268722</c:v>
                      </c:pt>
                      <c:pt idx="223">
                        <c:v>14.083518029943946</c:v>
                      </c:pt>
                      <c:pt idx="224">
                        <c:v>14.134496440430242</c:v>
                      </c:pt>
                      <c:pt idx="225">
                        <c:v>14.184541155795728</c:v>
                      </c:pt>
                      <c:pt idx="226">
                        <c:v>14.233644398849663</c:v>
                      </c:pt>
                      <c:pt idx="227">
                        <c:v>14.281801174186727</c:v>
                      </c:pt>
                      <c:pt idx="228">
                        <c:v>14.329009327053905</c:v>
                      </c:pt>
                      <c:pt idx="229">
                        <c:v>14.375269497048771</c:v>
                      </c:pt>
                      <c:pt idx="230">
                        <c:v>14.42058512666674</c:v>
                      </c:pt>
                      <c:pt idx="231">
                        <c:v>14.464962404723467</c:v>
                      </c:pt>
                      <c:pt idx="232">
                        <c:v>14.508410304687228</c:v>
                      </c:pt>
                      <c:pt idx="233">
                        <c:v>14.930214456697316</c:v>
                      </c:pt>
                      <c:pt idx="234">
                        <c:v>15.905195401149941</c:v>
                      </c:pt>
                      <c:pt idx="235">
                        <c:v>15.944933093112226</c:v>
                      </c:pt>
                      <c:pt idx="236">
                        <c:v>15.985742498581535</c:v>
                      </c:pt>
                      <c:pt idx="237">
                        <c:v>16.027674063781859</c:v>
                      </c:pt>
                      <c:pt idx="238">
                        <c:v>16.070776683173762</c:v>
                      </c:pt>
                      <c:pt idx="239">
                        <c:v>16.115097614011233</c:v>
                      </c:pt>
                      <c:pt idx="240">
                        <c:v>16.160682333582308</c:v>
                      </c:pt>
                      <c:pt idx="241">
                        <c:v>16.207574499315339</c:v>
                      </c:pt>
                      <c:pt idx="242">
                        <c:v>16.255815811927999</c:v>
                      </c:pt>
                      <c:pt idx="243">
                        <c:v>16.305445941791206</c:v>
                      </c:pt>
                      <c:pt idx="244">
                        <c:v>16.356502398674991</c:v>
                      </c:pt>
                      <c:pt idx="245">
                        <c:v>16.409020505037667</c:v>
                      </c:pt>
                      <c:pt idx="246">
                        <c:v>16.518571345251626</c:v>
                      </c:pt>
                      <c:pt idx="247">
                        <c:v>16.575662879740261</c:v>
                      </c:pt>
                      <c:pt idx="248">
                        <c:v>16.634333538768136</c:v>
                      </c:pt>
                      <c:pt idx="249">
                        <c:v>16.694606382138133</c:v>
                      </c:pt>
                      <c:pt idx="250">
                        <c:v>16.75650182476495</c:v>
                      </c:pt>
                      <c:pt idx="251">
                        <c:v>16.820037538769789</c:v>
                      </c:pt>
                      <c:pt idx="252">
                        <c:v>16.885228460180763</c:v>
                      </c:pt>
                      <c:pt idx="253">
                        <c:v>16.952086700339894</c:v>
                      </c:pt>
                      <c:pt idx="254">
                        <c:v>17.020621522109735</c:v>
                      </c:pt>
                      <c:pt idx="255">
                        <c:v>17.090839260964866</c:v>
                      </c:pt>
                      <c:pt idx="256">
                        <c:v>17.162743351045314</c:v>
                      </c:pt>
                      <c:pt idx="257">
                        <c:v>17.23633425624077</c:v>
                      </c:pt>
                      <c:pt idx="258">
                        <c:v>17.388563438482187</c:v>
                      </c:pt>
                      <c:pt idx="259">
                        <c:v>17.467187643399857</c:v>
                      </c:pt>
                      <c:pt idx="260">
                        <c:v>17.547470517412119</c:v>
                      </c:pt>
                      <c:pt idx="261">
                        <c:v>17.629397479270946</c:v>
                      </c:pt>
                      <c:pt idx="262">
                        <c:v>17.712950892432591</c:v>
                      </c:pt>
                      <c:pt idx="263">
                        <c:v>17.798110132578287</c:v>
                      </c:pt>
                      <c:pt idx="264">
                        <c:v>17.88485156041099</c:v>
                      </c:pt>
                      <c:pt idx="265">
                        <c:v>17.973148559719601</c:v>
                      </c:pt>
                      <c:pt idx="266">
                        <c:v>18.062971520693345</c:v>
                      </c:pt>
                      <c:pt idx="267">
                        <c:v>18.247062356816024</c:v>
                      </c:pt>
                      <c:pt idx="268">
                        <c:v>18.341256527096451</c:v>
                      </c:pt>
                      <c:pt idx="269">
                        <c:v>18.436829312147232</c:v>
                      </c:pt>
                      <c:pt idx="270">
                        <c:v>18.533736845324857</c:v>
                      </c:pt>
                      <c:pt idx="271">
                        <c:v>18.631932534462965</c:v>
                      </c:pt>
                      <c:pt idx="272">
                        <c:v>18.731367140725915</c:v>
                      </c:pt>
                      <c:pt idx="273">
                        <c:v>18.831988802264028</c:v>
                      </c:pt>
                      <c:pt idx="274">
                        <c:v>18.933743162577166</c:v>
                      </c:pt>
                      <c:pt idx="275">
                        <c:v>19.036573403484809</c:v>
                      </c:pt>
                      <c:pt idx="276">
                        <c:v>19.140420342593625</c:v>
                      </c:pt>
                      <c:pt idx="277">
                        <c:v>19.245222475145425</c:v>
                      </c:pt>
                      <c:pt idx="278">
                        <c:v>19.350916120121266</c:v>
                      </c:pt>
                      <c:pt idx="279">
                        <c:v>19.457435470470021</c:v>
                      </c:pt>
                      <c:pt idx="280">
                        <c:v>19.564712707322922</c:v>
                      </c:pt>
                      <c:pt idx="281">
                        <c:v>19.672678058048589</c:v>
                      </c:pt>
                      <c:pt idx="282">
                        <c:v>19.781259957996504</c:v>
                      </c:pt>
                      <c:pt idx="283">
                        <c:v>19.890385115770719</c:v>
                      </c:pt>
                      <c:pt idx="284">
                        <c:v>19.999978641869241</c:v>
                      </c:pt>
                      <c:pt idx="285">
                        <c:v>20.109964120518878</c:v>
                      </c:pt>
                      <c:pt idx="286">
                        <c:v>20.220263784529696</c:v>
                      </c:pt>
                      <c:pt idx="287">
                        <c:v>20.330798592988046</c:v>
                      </c:pt>
                      <c:pt idx="288">
                        <c:v>20.552251895508078</c:v>
                      </c:pt>
                      <c:pt idx="289">
                        <c:v>20.663007074345309</c:v>
                      </c:pt>
                      <c:pt idx="290">
                        <c:v>20.77367103939515</c:v>
                      </c:pt>
                      <c:pt idx="291">
                        <c:v>20.884160292586479</c:v>
                      </c:pt>
                      <c:pt idx="292">
                        <c:v>20.994390797157763</c:v>
                      </c:pt>
                      <c:pt idx="293">
                        <c:v>21.104278169767355</c:v>
                      </c:pt>
                      <c:pt idx="294">
                        <c:v>21.213737773839362</c:v>
                      </c:pt>
                      <c:pt idx="295">
                        <c:v>21.322684873930445</c:v>
                      </c:pt>
                      <c:pt idx="296">
                        <c:v>21.431034730900407</c:v>
                      </c:pt>
                      <c:pt idx="297">
                        <c:v>21.538702797668257</c:v>
                      </c:pt>
                      <c:pt idx="298">
                        <c:v>21.645604815333456</c:v>
                      </c:pt>
                      <c:pt idx="299">
                        <c:v>21.960879328224856</c:v>
                      </c:pt>
                      <c:pt idx="300">
                        <c:v>22.063885290192722</c:v>
                      </c:pt>
                      <c:pt idx="301">
                        <c:v>22.36551729995135</c:v>
                      </c:pt>
                      <c:pt idx="302">
                        <c:v>22.463338215305882</c:v>
                      </c:pt>
                      <c:pt idx="303">
                        <c:v>22.559670535339894</c:v>
                      </c:pt>
                      <c:pt idx="304">
                        <c:v>22.654440371670102</c:v>
                      </c:pt>
                      <c:pt idx="305">
                        <c:v>22.928663447694767</c:v>
                      </c:pt>
                      <c:pt idx="306">
                        <c:v>23.016481667744909</c:v>
                      </c:pt>
                      <c:pt idx="307">
                        <c:v>23.102396846145425</c:v>
                      </c:pt>
                      <c:pt idx="308">
                        <c:v>23.18634745040421</c:v>
                      </c:pt>
                      <c:pt idx="309">
                        <c:v>23.268274413465257</c:v>
                      </c:pt>
                      <c:pt idx="310">
                        <c:v>23.348121199323927</c:v>
                      </c:pt>
                      <c:pt idx="311">
                        <c:v>23.425833965033913</c:v>
                      </c:pt>
                      <c:pt idx="312">
                        <c:v>23.501361618931522</c:v>
                      </c:pt>
                      <c:pt idx="313">
                        <c:v>23.5746559349089</c:v>
                      </c:pt>
                      <c:pt idx="314">
                        <c:v>23.64567160257339</c:v>
                      </c:pt>
                      <c:pt idx="315">
                        <c:v>23.714366373136695</c:v>
                      </c:pt>
                      <c:pt idx="316">
                        <c:v>23.78070110088424</c:v>
                      </c:pt>
                      <c:pt idx="317">
                        <c:v>23.844639840081303</c:v>
                      </c:pt>
                      <c:pt idx="318">
                        <c:v>23.906149877180098</c:v>
                      </c:pt>
                      <c:pt idx="319">
                        <c:v>24.075831223412827</c:v>
                      </c:pt>
                      <c:pt idx="320">
                        <c:v>24.12736705391853</c:v>
                      </c:pt>
                      <c:pt idx="321">
                        <c:v>24.222803699419838</c:v>
                      </c:pt>
                      <c:pt idx="322">
                        <c:v>24.266684385584906</c:v>
                      </c:pt>
                      <c:pt idx="323">
                        <c:v>24.307999279091348</c:v>
                      </c:pt>
                      <c:pt idx="324">
                        <c:v>24.346747472311897</c:v>
                      </c:pt>
                      <c:pt idx="325">
                        <c:v>24.382931748904735</c:v>
                      </c:pt>
                      <c:pt idx="326">
                        <c:v>24.416558617552212</c:v>
                      </c:pt>
                      <c:pt idx="327">
                        <c:v>24.447638279983668</c:v>
                      </c:pt>
                      <c:pt idx="328">
                        <c:v>24.476184693253309</c:v>
                      </c:pt>
                      <c:pt idx="329">
                        <c:v>24.502215526253408</c:v>
                      </c:pt>
                      <c:pt idx="330">
                        <c:v>24.525752170451884</c:v>
                      </c:pt>
                      <c:pt idx="331">
                        <c:v>24.546819684852679</c:v>
                      </c:pt>
                      <c:pt idx="332">
                        <c:v>24.565446835186226</c:v>
                      </c:pt>
                      <c:pt idx="333">
                        <c:v>24.581666027346664</c:v>
                      </c:pt>
                      <c:pt idx="334">
                        <c:v>24.595513295101412</c:v>
                      </c:pt>
                      <c:pt idx="335">
                        <c:v>24.607028222107825</c:v>
                      </c:pt>
                      <c:pt idx="336">
                        <c:v>24.616253958280719</c:v>
                      </c:pt>
                      <c:pt idx="337">
                        <c:v>24.623237130563535</c:v>
                      </c:pt>
                      <c:pt idx="338">
                        <c:v>24.628027808164813</c:v>
                      </c:pt>
                      <c:pt idx="339">
                        <c:v>24.630679402330397</c:v>
                      </c:pt>
                      <c:pt idx="340">
                        <c:v>24.631248660730712</c:v>
                      </c:pt>
                      <c:pt idx="341">
                        <c:v>24.629795556550778</c:v>
                      </c:pt>
                      <c:pt idx="342">
                        <c:v>24.626383232379432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'C:\Users\DARIO\Desktop\Darío\Universidad\Tesis\Series temporales FES\Variacion estacional\[Variación_estacional_F.xlsx]PEECE'!$AD$1</c15:sqref>
                        </c15:formulaRef>
                      </c:ext>
                    </c:extLst>
                    <c:strCache>
                      <c:ptCount val="1"/>
                      <c:pt idx="0">
                        <c:v>Random3</c:v>
                      </c:pt>
                    </c:strCache>
                  </c:strRef>
                </c:tx>
                <c:spPr>
                  <a:ln w="1905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extLst xmlns:c15="http://schemas.microsoft.com/office/drawing/2012/chart">
                      <c:ext xmlns:c15="http://schemas.microsoft.com/office/drawing/2012/chart" uri="{02D57815-91ED-43cb-92C2-25804820EDAC}">
                        <c15:formulaRef>
                          <c15:sqref>[1]PEECE!$V$2:$V$344</c15:sqref>
                        </c15:formulaRef>
                      </c:ext>
                    </c:extLst>
                    <c:numCache>
                      <c:formatCode>General</c:formatCode>
                      <c:ptCount val="343"/>
                      <c:pt idx="0">
                        <c:v>1</c:v>
                      </c:pt>
                      <c:pt idx="1">
                        <c:v>2</c:v>
                      </c:pt>
                      <c:pt idx="2">
                        <c:v>3</c:v>
                      </c:pt>
                      <c:pt idx="3">
                        <c:v>4</c:v>
                      </c:pt>
                      <c:pt idx="4">
                        <c:v>5</c:v>
                      </c:pt>
                      <c:pt idx="5">
                        <c:v>6</c:v>
                      </c:pt>
                      <c:pt idx="6">
                        <c:v>7</c:v>
                      </c:pt>
                      <c:pt idx="7">
                        <c:v>8</c:v>
                      </c:pt>
                      <c:pt idx="8">
                        <c:v>9</c:v>
                      </c:pt>
                      <c:pt idx="9">
                        <c:v>11</c:v>
                      </c:pt>
                      <c:pt idx="10">
                        <c:v>12</c:v>
                      </c:pt>
                      <c:pt idx="11">
                        <c:v>13</c:v>
                      </c:pt>
                      <c:pt idx="12">
                        <c:v>15</c:v>
                      </c:pt>
                      <c:pt idx="13">
                        <c:v>19</c:v>
                      </c:pt>
                      <c:pt idx="14">
                        <c:v>20</c:v>
                      </c:pt>
                      <c:pt idx="15">
                        <c:v>72</c:v>
                      </c:pt>
                      <c:pt idx="16">
                        <c:v>73</c:v>
                      </c:pt>
                      <c:pt idx="17">
                        <c:v>74</c:v>
                      </c:pt>
                      <c:pt idx="18">
                        <c:v>75</c:v>
                      </c:pt>
                      <c:pt idx="19">
                        <c:v>76</c:v>
                      </c:pt>
                      <c:pt idx="20">
                        <c:v>77</c:v>
                      </c:pt>
                      <c:pt idx="21">
                        <c:v>78</c:v>
                      </c:pt>
                      <c:pt idx="22">
                        <c:v>79</c:v>
                      </c:pt>
                      <c:pt idx="23">
                        <c:v>80</c:v>
                      </c:pt>
                      <c:pt idx="24">
                        <c:v>81</c:v>
                      </c:pt>
                      <c:pt idx="25">
                        <c:v>82</c:v>
                      </c:pt>
                      <c:pt idx="26">
                        <c:v>83</c:v>
                      </c:pt>
                      <c:pt idx="27">
                        <c:v>84</c:v>
                      </c:pt>
                      <c:pt idx="28">
                        <c:v>85</c:v>
                      </c:pt>
                      <c:pt idx="29">
                        <c:v>86</c:v>
                      </c:pt>
                      <c:pt idx="30">
                        <c:v>87</c:v>
                      </c:pt>
                      <c:pt idx="31">
                        <c:v>88</c:v>
                      </c:pt>
                      <c:pt idx="32">
                        <c:v>89</c:v>
                      </c:pt>
                      <c:pt idx="33">
                        <c:v>90</c:v>
                      </c:pt>
                      <c:pt idx="34">
                        <c:v>91</c:v>
                      </c:pt>
                      <c:pt idx="35">
                        <c:v>92</c:v>
                      </c:pt>
                      <c:pt idx="36">
                        <c:v>93</c:v>
                      </c:pt>
                      <c:pt idx="37">
                        <c:v>94</c:v>
                      </c:pt>
                      <c:pt idx="38">
                        <c:v>95</c:v>
                      </c:pt>
                      <c:pt idx="39">
                        <c:v>96</c:v>
                      </c:pt>
                      <c:pt idx="40">
                        <c:v>97</c:v>
                      </c:pt>
                      <c:pt idx="41">
                        <c:v>98</c:v>
                      </c:pt>
                      <c:pt idx="42">
                        <c:v>99</c:v>
                      </c:pt>
                      <c:pt idx="43">
                        <c:v>100</c:v>
                      </c:pt>
                      <c:pt idx="44">
                        <c:v>101</c:v>
                      </c:pt>
                      <c:pt idx="45">
                        <c:v>102</c:v>
                      </c:pt>
                      <c:pt idx="46">
                        <c:v>103</c:v>
                      </c:pt>
                      <c:pt idx="47">
                        <c:v>104</c:v>
                      </c:pt>
                      <c:pt idx="48">
                        <c:v>105</c:v>
                      </c:pt>
                      <c:pt idx="49">
                        <c:v>106</c:v>
                      </c:pt>
                      <c:pt idx="50">
                        <c:v>107</c:v>
                      </c:pt>
                      <c:pt idx="51">
                        <c:v>108</c:v>
                      </c:pt>
                      <c:pt idx="52">
                        <c:v>109</c:v>
                      </c:pt>
                      <c:pt idx="53">
                        <c:v>110</c:v>
                      </c:pt>
                      <c:pt idx="54">
                        <c:v>111</c:v>
                      </c:pt>
                      <c:pt idx="55">
                        <c:v>112</c:v>
                      </c:pt>
                      <c:pt idx="56">
                        <c:v>113</c:v>
                      </c:pt>
                      <c:pt idx="57">
                        <c:v>114</c:v>
                      </c:pt>
                      <c:pt idx="58">
                        <c:v>115</c:v>
                      </c:pt>
                      <c:pt idx="59">
                        <c:v>116</c:v>
                      </c:pt>
                      <c:pt idx="60">
                        <c:v>117</c:v>
                      </c:pt>
                      <c:pt idx="61">
                        <c:v>118</c:v>
                      </c:pt>
                      <c:pt idx="62">
                        <c:v>119</c:v>
                      </c:pt>
                      <c:pt idx="63">
                        <c:v>120</c:v>
                      </c:pt>
                      <c:pt idx="64">
                        <c:v>121</c:v>
                      </c:pt>
                      <c:pt idx="65">
                        <c:v>122</c:v>
                      </c:pt>
                      <c:pt idx="66">
                        <c:v>123</c:v>
                      </c:pt>
                      <c:pt idx="67">
                        <c:v>124</c:v>
                      </c:pt>
                      <c:pt idx="68">
                        <c:v>125</c:v>
                      </c:pt>
                      <c:pt idx="69">
                        <c:v>126</c:v>
                      </c:pt>
                      <c:pt idx="70">
                        <c:v>127</c:v>
                      </c:pt>
                      <c:pt idx="71">
                        <c:v>128</c:v>
                      </c:pt>
                      <c:pt idx="72">
                        <c:v>129</c:v>
                      </c:pt>
                      <c:pt idx="73">
                        <c:v>130</c:v>
                      </c:pt>
                      <c:pt idx="74">
                        <c:v>131</c:v>
                      </c:pt>
                      <c:pt idx="75">
                        <c:v>132</c:v>
                      </c:pt>
                      <c:pt idx="76">
                        <c:v>133</c:v>
                      </c:pt>
                      <c:pt idx="77">
                        <c:v>134</c:v>
                      </c:pt>
                      <c:pt idx="78">
                        <c:v>135</c:v>
                      </c:pt>
                      <c:pt idx="79">
                        <c:v>136</c:v>
                      </c:pt>
                      <c:pt idx="80">
                        <c:v>137</c:v>
                      </c:pt>
                      <c:pt idx="81">
                        <c:v>138</c:v>
                      </c:pt>
                      <c:pt idx="82">
                        <c:v>139</c:v>
                      </c:pt>
                      <c:pt idx="83">
                        <c:v>140</c:v>
                      </c:pt>
                      <c:pt idx="84">
                        <c:v>141</c:v>
                      </c:pt>
                      <c:pt idx="85">
                        <c:v>142</c:v>
                      </c:pt>
                      <c:pt idx="86">
                        <c:v>143</c:v>
                      </c:pt>
                      <c:pt idx="87">
                        <c:v>144</c:v>
                      </c:pt>
                      <c:pt idx="88">
                        <c:v>145</c:v>
                      </c:pt>
                      <c:pt idx="89">
                        <c:v>146</c:v>
                      </c:pt>
                      <c:pt idx="90">
                        <c:v>147</c:v>
                      </c:pt>
                      <c:pt idx="91">
                        <c:v>148</c:v>
                      </c:pt>
                      <c:pt idx="92">
                        <c:v>149</c:v>
                      </c:pt>
                      <c:pt idx="93">
                        <c:v>150</c:v>
                      </c:pt>
                      <c:pt idx="94">
                        <c:v>151</c:v>
                      </c:pt>
                      <c:pt idx="95">
                        <c:v>152</c:v>
                      </c:pt>
                      <c:pt idx="96">
                        <c:v>153</c:v>
                      </c:pt>
                      <c:pt idx="97">
                        <c:v>154</c:v>
                      </c:pt>
                      <c:pt idx="98">
                        <c:v>155</c:v>
                      </c:pt>
                      <c:pt idx="99">
                        <c:v>156</c:v>
                      </c:pt>
                      <c:pt idx="100">
                        <c:v>157</c:v>
                      </c:pt>
                      <c:pt idx="101">
                        <c:v>158</c:v>
                      </c:pt>
                      <c:pt idx="102">
                        <c:v>159</c:v>
                      </c:pt>
                      <c:pt idx="103">
                        <c:v>160</c:v>
                      </c:pt>
                      <c:pt idx="104">
                        <c:v>161</c:v>
                      </c:pt>
                      <c:pt idx="105">
                        <c:v>162</c:v>
                      </c:pt>
                      <c:pt idx="106">
                        <c:v>163</c:v>
                      </c:pt>
                      <c:pt idx="107">
                        <c:v>164</c:v>
                      </c:pt>
                      <c:pt idx="108">
                        <c:v>165</c:v>
                      </c:pt>
                      <c:pt idx="109">
                        <c:v>166</c:v>
                      </c:pt>
                      <c:pt idx="110">
                        <c:v>167</c:v>
                      </c:pt>
                      <c:pt idx="111">
                        <c:v>168</c:v>
                      </c:pt>
                      <c:pt idx="112">
                        <c:v>169</c:v>
                      </c:pt>
                      <c:pt idx="113">
                        <c:v>170</c:v>
                      </c:pt>
                      <c:pt idx="114">
                        <c:v>171</c:v>
                      </c:pt>
                      <c:pt idx="115">
                        <c:v>172</c:v>
                      </c:pt>
                      <c:pt idx="116">
                        <c:v>173</c:v>
                      </c:pt>
                      <c:pt idx="117">
                        <c:v>174</c:v>
                      </c:pt>
                      <c:pt idx="118">
                        <c:v>175</c:v>
                      </c:pt>
                      <c:pt idx="119">
                        <c:v>176</c:v>
                      </c:pt>
                      <c:pt idx="120">
                        <c:v>177</c:v>
                      </c:pt>
                      <c:pt idx="121">
                        <c:v>178</c:v>
                      </c:pt>
                      <c:pt idx="122">
                        <c:v>179</c:v>
                      </c:pt>
                      <c:pt idx="123">
                        <c:v>180</c:v>
                      </c:pt>
                      <c:pt idx="124">
                        <c:v>181</c:v>
                      </c:pt>
                      <c:pt idx="125">
                        <c:v>182</c:v>
                      </c:pt>
                      <c:pt idx="126">
                        <c:v>183</c:v>
                      </c:pt>
                      <c:pt idx="127">
                        <c:v>184</c:v>
                      </c:pt>
                      <c:pt idx="128">
                        <c:v>185</c:v>
                      </c:pt>
                      <c:pt idx="129">
                        <c:v>186</c:v>
                      </c:pt>
                      <c:pt idx="130">
                        <c:v>187</c:v>
                      </c:pt>
                      <c:pt idx="131">
                        <c:v>188</c:v>
                      </c:pt>
                      <c:pt idx="132">
                        <c:v>189</c:v>
                      </c:pt>
                      <c:pt idx="133">
                        <c:v>190</c:v>
                      </c:pt>
                      <c:pt idx="134">
                        <c:v>191</c:v>
                      </c:pt>
                      <c:pt idx="135">
                        <c:v>192</c:v>
                      </c:pt>
                      <c:pt idx="136">
                        <c:v>193</c:v>
                      </c:pt>
                      <c:pt idx="137">
                        <c:v>194</c:v>
                      </c:pt>
                      <c:pt idx="138">
                        <c:v>195</c:v>
                      </c:pt>
                      <c:pt idx="139">
                        <c:v>197</c:v>
                      </c:pt>
                      <c:pt idx="140">
                        <c:v>198</c:v>
                      </c:pt>
                      <c:pt idx="141">
                        <c:v>199</c:v>
                      </c:pt>
                      <c:pt idx="142">
                        <c:v>200</c:v>
                      </c:pt>
                      <c:pt idx="143">
                        <c:v>201</c:v>
                      </c:pt>
                      <c:pt idx="144">
                        <c:v>202</c:v>
                      </c:pt>
                      <c:pt idx="145">
                        <c:v>203</c:v>
                      </c:pt>
                      <c:pt idx="146">
                        <c:v>204</c:v>
                      </c:pt>
                      <c:pt idx="147">
                        <c:v>207</c:v>
                      </c:pt>
                      <c:pt idx="148">
                        <c:v>208</c:v>
                      </c:pt>
                      <c:pt idx="149">
                        <c:v>210</c:v>
                      </c:pt>
                      <c:pt idx="150">
                        <c:v>211</c:v>
                      </c:pt>
                      <c:pt idx="151">
                        <c:v>212</c:v>
                      </c:pt>
                      <c:pt idx="152">
                        <c:v>213</c:v>
                      </c:pt>
                      <c:pt idx="153">
                        <c:v>214</c:v>
                      </c:pt>
                      <c:pt idx="154">
                        <c:v>215</c:v>
                      </c:pt>
                      <c:pt idx="155">
                        <c:v>216</c:v>
                      </c:pt>
                      <c:pt idx="156">
                        <c:v>217</c:v>
                      </c:pt>
                      <c:pt idx="157">
                        <c:v>218</c:v>
                      </c:pt>
                      <c:pt idx="158">
                        <c:v>219</c:v>
                      </c:pt>
                      <c:pt idx="159">
                        <c:v>220</c:v>
                      </c:pt>
                      <c:pt idx="160">
                        <c:v>221</c:v>
                      </c:pt>
                      <c:pt idx="161">
                        <c:v>222</c:v>
                      </c:pt>
                      <c:pt idx="162">
                        <c:v>223</c:v>
                      </c:pt>
                      <c:pt idx="163">
                        <c:v>224</c:v>
                      </c:pt>
                      <c:pt idx="164">
                        <c:v>225</c:v>
                      </c:pt>
                      <c:pt idx="165">
                        <c:v>226</c:v>
                      </c:pt>
                      <c:pt idx="166">
                        <c:v>227</c:v>
                      </c:pt>
                      <c:pt idx="167">
                        <c:v>228</c:v>
                      </c:pt>
                      <c:pt idx="168">
                        <c:v>229</c:v>
                      </c:pt>
                      <c:pt idx="169">
                        <c:v>230</c:v>
                      </c:pt>
                      <c:pt idx="170">
                        <c:v>231</c:v>
                      </c:pt>
                      <c:pt idx="171">
                        <c:v>232</c:v>
                      </c:pt>
                      <c:pt idx="172">
                        <c:v>234</c:v>
                      </c:pt>
                      <c:pt idx="173">
                        <c:v>235</c:v>
                      </c:pt>
                      <c:pt idx="174">
                        <c:v>236</c:v>
                      </c:pt>
                      <c:pt idx="175">
                        <c:v>237</c:v>
                      </c:pt>
                      <c:pt idx="176">
                        <c:v>238</c:v>
                      </c:pt>
                      <c:pt idx="177">
                        <c:v>239</c:v>
                      </c:pt>
                      <c:pt idx="178">
                        <c:v>240</c:v>
                      </c:pt>
                      <c:pt idx="179">
                        <c:v>241</c:v>
                      </c:pt>
                      <c:pt idx="180">
                        <c:v>242</c:v>
                      </c:pt>
                      <c:pt idx="181">
                        <c:v>243</c:v>
                      </c:pt>
                      <c:pt idx="182">
                        <c:v>244</c:v>
                      </c:pt>
                      <c:pt idx="183">
                        <c:v>245</c:v>
                      </c:pt>
                      <c:pt idx="184">
                        <c:v>246</c:v>
                      </c:pt>
                      <c:pt idx="185">
                        <c:v>247</c:v>
                      </c:pt>
                      <c:pt idx="186">
                        <c:v>248</c:v>
                      </c:pt>
                      <c:pt idx="187">
                        <c:v>249</c:v>
                      </c:pt>
                      <c:pt idx="188">
                        <c:v>250</c:v>
                      </c:pt>
                      <c:pt idx="189">
                        <c:v>251</c:v>
                      </c:pt>
                      <c:pt idx="190">
                        <c:v>252</c:v>
                      </c:pt>
                      <c:pt idx="191">
                        <c:v>253</c:v>
                      </c:pt>
                      <c:pt idx="192">
                        <c:v>254</c:v>
                      </c:pt>
                      <c:pt idx="193">
                        <c:v>255</c:v>
                      </c:pt>
                      <c:pt idx="194">
                        <c:v>256</c:v>
                      </c:pt>
                      <c:pt idx="195">
                        <c:v>257</c:v>
                      </c:pt>
                      <c:pt idx="196">
                        <c:v>258</c:v>
                      </c:pt>
                      <c:pt idx="197">
                        <c:v>259</c:v>
                      </c:pt>
                      <c:pt idx="198">
                        <c:v>260</c:v>
                      </c:pt>
                      <c:pt idx="199">
                        <c:v>261</c:v>
                      </c:pt>
                      <c:pt idx="200">
                        <c:v>262</c:v>
                      </c:pt>
                      <c:pt idx="201">
                        <c:v>263</c:v>
                      </c:pt>
                      <c:pt idx="202">
                        <c:v>264</c:v>
                      </c:pt>
                      <c:pt idx="203">
                        <c:v>265</c:v>
                      </c:pt>
                      <c:pt idx="204">
                        <c:v>266</c:v>
                      </c:pt>
                      <c:pt idx="205">
                        <c:v>267</c:v>
                      </c:pt>
                      <c:pt idx="206">
                        <c:v>268</c:v>
                      </c:pt>
                      <c:pt idx="207">
                        <c:v>269</c:v>
                      </c:pt>
                      <c:pt idx="208">
                        <c:v>270</c:v>
                      </c:pt>
                      <c:pt idx="209">
                        <c:v>271</c:v>
                      </c:pt>
                      <c:pt idx="210">
                        <c:v>272</c:v>
                      </c:pt>
                      <c:pt idx="211">
                        <c:v>273</c:v>
                      </c:pt>
                      <c:pt idx="212">
                        <c:v>274</c:v>
                      </c:pt>
                      <c:pt idx="213">
                        <c:v>275</c:v>
                      </c:pt>
                      <c:pt idx="214">
                        <c:v>276</c:v>
                      </c:pt>
                      <c:pt idx="215">
                        <c:v>278</c:v>
                      </c:pt>
                      <c:pt idx="216">
                        <c:v>279</c:v>
                      </c:pt>
                      <c:pt idx="217">
                        <c:v>294</c:v>
                      </c:pt>
                      <c:pt idx="218">
                        <c:v>295</c:v>
                      </c:pt>
                      <c:pt idx="219">
                        <c:v>296</c:v>
                      </c:pt>
                      <c:pt idx="220">
                        <c:v>297</c:v>
                      </c:pt>
                      <c:pt idx="221">
                        <c:v>298</c:v>
                      </c:pt>
                      <c:pt idx="222">
                        <c:v>299</c:v>
                      </c:pt>
                      <c:pt idx="223">
                        <c:v>300</c:v>
                      </c:pt>
                      <c:pt idx="224">
                        <c:v>301</c:v>
                      </c:pt>
                      <c:pt idx="225">
                        <c:v>302</c:v>
                      </c:pt>
                      <c:pt idx="226">
                        <c:v>303</c:v>
                      </c:pt>
                      <c:pt idx="227">
                        <c:v>304</c:v>
                      </c:pt>
                      <c:pt idx="228">
                        <c:v>305</c:v>
                      </c:pt>
                      <c:pt idx="229">
                        <c:v>306</c:v>
                      </c:pt>
                      <c:pt idx="230">
                        <c:v>307</c:v>
                      </c:pt>
                      <c:pt idx="231">
                        <c:v>308</c:v>
                      </c:pt>
                      <c:pt idx="232">
                        <c:v>309</c:v>
                      </c:pt>
                      <c:pt idx="233">
                        <c:v>320</c:v>
                      </c:pt>
                      <c:pt idx="234">
                        <c:v>350</c:v>
                      </c:pt>
                      <c:pt idx="235">
                        <c:v>351</c:v>
                      </c:pt>
                      <c:pt idx="236">
                        <c:v>352</c:v>
                      </c:pt>
                      <c:pt idx="237">
                        <c:v>353</c:v>
                      </c:pt>
                      <c:pt idx="238">
                        <c:v>354</c:v>
                      </c:pt>
                      <c:pt idx="239">
                        <c:v>355</c:v>
                      </c:pt>
                      <c:pt idx="240">
                        <c:v>356</c:v>
                      </c:pt>
                      <c:pt idx="241">
                        <c:v>357</c:v>
                      </c:pt>
                      <c:pt idx="242">
                        <c:v>358</c:v>
                      </c:pt>
                      <c:pt idx="243">
                        <c:v>359</c:v>
                      </c:pt>
                      <c:pt idx="244">
                        <c:v>360</c:v>
                      </c:pt>
                      <c:pt idx="245">
                        <c:v>361</c:v>
                      </c:pt>
                      <c:pt idx="246">
                        <c:v>363</c:v>
                      </c:pt>
                      <c:pt idx="247">
                        <c:v>364</c:v>
                      </c:pt>
                      <c:pt idx="248">
                        <c:v>365</c:v>
                      </c:pt>
                      <c:pt idx="249">
                        <c:v>366</c:v>
                      </c:pt>
                      <c:pt idx="250">
                        <c:v>367</c:v>
                      </c:pt>
                      <c:pt idx="251">
                        <c:v>368</c:v>
                      </c:pt>
                      <c:pt idx="252">
                        <c:v>369</c:v>
                      </c:pt>
                      <c:pt idx="253">
                        <c:v>370</c:v>
                      </c:pt>
                      <c:pt idx="254">
                        <c:v>371</c:v>
                      </c:pt>
                      <c:pt idx="255">
                        <c:v>372</c:v>
                      </c:pt>
                      <c:pt idx="256">
                        <c:v>373</c:v>
                      </c:pt>
                      <c:pt idx="257">
                        <c:v>374</c:v>
                      </c:pt>
                      <c:pt idx="258">
                        <c:v>376</c:v>
                      </c:pt>
                      <c:pt idx="259">
                        <c:v>377</c:v>
                      </c:pt>
                      <c:pt idx="260">
                        <c:v>378</c:v>
                      </c:pt>
                      <c:pt idx="261">
                        <c:v>379</c:v>
                      </c:pt>
                      <c:pt idx="262">
                        <c:v>380</c:v>
                      </c:pt>
                      <c:pt idx="263">
                        <c:v>381</c:v>
                      </c:pt>
                      <c:pt idx="264">
                        <c:v>382</c:v>
                      </c:pt>
                      <c:pt idx="265">
                        <c:v>383</c:v>
                      </c:pt>
                      <c:pt idx="266">
                        <c:v>384</c:v>
                      </c:pt>
                      <c:pt idx="267">
                        <c:v>386</c:v>
                      </c:pt>
                      <c:pt idx="268">
                        <c:v>387</c:v>
                      </c:pt>
                      <c:pt idx="269">
                        <c:v>388</c:v>
                      </c:pt>
                      <c:pt idx="270">
                        <c:v>389</c:v>
                      </c:pt>
                      <c:pt idx="271">
                        <c:v>390</c:v>
                      </c:pt>
                      <c:pt idx="272">
                        <c:v>391</c:v>
                      </c:pt>
                      <c:pt idx="273">
                        <c:v>392</c:v>
                      </c:pt>
                      <c:pt idx="274">
                        <c:v>393</c:v>
                      </c:pt>
                      <c:pt idx="275">
                        <c:v>394</c:v>
                      </c:pt>
                      <c:pt idx="276">
                        <c:v>395</c:v>
                      </c:pt>
                      <c:pt idx="277">
                        <c:v>396</c:v>
                      </c:pt>
                      <c:pt idx="278">
                        <c:v>397</c:v>
                      </c:pt>
                      <c:pt idx="279">
                        <c:v>398</c:v>
                      </c:pt>
                      <c:pt idx="280">
                        <c:v>399</c:v>
                      </c:pt>
                      <c:pt idx="281">
                        <c:v>400</c:v>
                      </c:pt>
                      <c:pt idx="282">
                        <c:v>401</c:v>
                      </c:pt>
                      <c:pt idx="283">
                        <c:v>402</c:v>
                      </c:pt>
                      <c:pt idx="284">
                        <c:v>403</c:v>
                      </c:pt>
                      <c:pt idx="285">
                        <c:v>404</c:v>
                      </c:pt>
                      <c:pt idx="286">
                        <c:v>405</c:v>
                      </c:pt>
                      <c:pt idx="287">
                        <c:v>406</c:v>
                      </c:pt>
                      <c:pt idx="288">
                        <c:v>408</c:v>
                      </c:pt>
                      <c:pt idx="289">
                        <c:v>409</c:v>
                      </c:pt>
                      <c:pt idx="290">
                        <c:v>410</c:v>
                      </c:pt>
                      <c:pt idx="291">
                        <c:v>411</c:v>
                      </c:pt>
                      <c:pt idx="292">
                        <c:v>412</c:v>
                      </c:pt>
                      <c:pt idx="293">
                        <c:v>413</c:v>
                      </c:pt>
                      <c:pt idx="294">
                        <c:v>414</c:v>
                      </c:pt>
                      <c:pt idx="295">
                        <c:v>415</c:v>
                      </c:pt>
                      <c:pt idx="296">
                        <c:v>416</c:v>
                      </c:pt>
                      <c:pt idx="297">
                        <c:v>417</c:v>
                      </c:pt>
                      <c:pt idx="298">
                        <c:v>418</c:v>
                      </c:pt>
                      <c:pt idx="299">
                        <c:v>421</c:v>
                      </c:pt>
                      <c:pt idx="300">
                        <c:v>422</c:v>
                      </c:pt>
                      <c:pt idx="301">
                        <c:v>425</c:v>
                      </c:pt>
                      <c:pt idx="302">
                        <c:v>426</c:v>
                      </c:pt>
                      <c:pt idx="303">
                        <c:v>427</c:v>
                      </c:pt>
                      <c:pt idx="304">
                        <c:v>428</c:v>
                      </c:pt>
                      <c:pt idx="305">
                        <c:v>431</c:v>
                      </c:pt>
                      <c:pt idx="306">
                        <c:v>432</c:v>
                      </c:pt>
                      <c:pt idx="307">
                        <c:v>433</c:v>
                      </c:pt>
                      <c:pt idx="308">
                        <c:v>434</c:v>
                      </c:pt>
                      <c:pt idx="309">
                        <c:v>435</c:v>
                      </c:pt>
                      <c:pt idx="310">
                        <c:v>436</c:v>
                      </c:pt>
                      <c:pt idx="311">
                        <c:v>437</c:v>
                      </c:pt>
                      <c:pt idx="312">
                        <c:v>438</c:v>
                      </c:pt>
                      <c:pt idx="313">
                        <c:v>439</c:v>
                      </c:pt>
                      <c:pt idx="314">
                        <c:v>440</c:v>
                      </c:pt>
                      <c:pt idx="315">
                        <c:v>441</c:v>
                      </c:pt>
                      <c:pt idx="316">
                        <c:v>442</c:v>
                      </c:pt>
                      <c:pt idx="317">
                        <c:v>443</c:v>
                      </c:pt>
                      <c:pt idx="318">
                        <c:v>444</c:v>
                      </c:pt>
                      <c:pt idx="319">
                        <c:v>447</c:v>
                      </c:pt>
                      <c:pt idx="320">
                        <c:v>448</c:v>
                      </c:pt>
                      <c:pt idx="321">
                        <c:v>450</c:v>
                      </c:pt>
                      <c:pt idx="322">
                        <c:v>451</c:v>
                      </c:pt>
                      <c:pt idx="323">
                        <c:v>452</c:v>
                      </c:pt>
                      <c:pt idx="324">
                        <c:v>453</c:v>
                      </c:pt>
                      <c:pt idx="325">
                        <c:v>454</c:v>
                      </c:pt>
                      <c:pt idx="326">
                        <c:v>455</c:v>
                      </c:pt>
                      <c:pt idx="327">
                        <c:v>456</c:v>
                      </c:pt>
                      <c:pt idx="328">
                        <c:v>457</c:v>
                      </c:pt>
                      <c:pt idx="329">
                        <c:v>458</c:v>
                      </c:pt>
                      <c:pt idx="330">
                        <c:v>459</c:v>
                      </c:pt>
                      <c:pt idx="331">
                        <c:v>460</c:v>
                      </c:pt>
                      <c:pt idx="332">
                        <c:v>461</c:v>
                      </c:pt>
                      <c:pt idx="333">
                        <c:v>462</c:v>
                      </c:pt>
                      <c:pt idx="334">
                        <c:v>463</c:v>
                      </c:pt>
                      <c:pt idx="335">
                        <c:v>464</c:v>
                      </c:pt>
                      <c:pt idx="336">
                        <c:v>465</c:v>
                      </c:pt>
                      <c:pt idx="337">
                        <c:v>466</c:v>
                      </c:pt>
                      <c:pt idx="338">
                        <c:v>467</c:v>
                      </c:pt>
                      <c:pt idx="339">
                        <c:v>468</c:v>
                      </c:pt>
                      <c:pt idx="340">
                        <c:v>469</c:v>
                      </c:pt>
                      <c:pt idx="341">
                        <c:v>470</c:v>
                      </c:pt>
                      <c:pt idx="342">
                        <c:v>471</c:v>
                      </c:pt>
                    </c:numCache>
                  </c:numRef>
                </c:xVal>
                <c:yVal>
                  <c:numRef>
                    <c:extLst xmlns:c15="http://schemas.microsoft.com/office/drawing/2012/chart">
                      <c:ext xmlns:c15="http://schemas.microsoft.com/office/drawing/2012/chart" uri="{02D57815-91ED-43cb-92C2-25804820EDAC}">
                        <c15:formulaRef>
                          <c15:sqref>[1]PEECE!$AD$2:$AD$344</c15:sqref>
                        </c15:formulaRef>
                      </c:ext>
                    </c:extLst>
                    <c:numCache>
                      <c:formatCode>General</c:formatCode>
                      <c:ptCount val="343"/>
                      <c:pt idx="0">
                        <c:v>-3.4675480393275206</c:v>
                      </c:pt>
                      <c:pt idx="1">
                        <c:v>-1.5789323180506867</c:v>
                      </c:pt>
                      <c:pt idx="2">
                        <c:v>-1.185885796011295</c:v>
                      </c:pt>
                      <c:pt idx="3">
                        <c:v>0.28614112809733161</c:v>
                      </c:pt>
                      <c:pt idx="4">
                        <c:v>-3.5716588433620298</c:v>
                      </c:pt>
                      <c:pt idx="5">
                        <c:v>-0.98324751382961662</c:v>
                      </c:pt>
                      <c:pt idx="6">
                        <c:v>-2.1185609162630161</c:v>
                      </c:pt>
                      <c:pt idx="7">
                        <c:v>-2.5782988628714842</c:v>
                      </c:pt>
                      <c:pt idx="8">
                        <c:v>-4.5021647070415005</c:v>
                      </c:pt>
                      <c:pt idx="9">
                        <c:v>-4.4700990198159589</c:v>
                      </c:pt>
                      <c:pt idx="10">
                        <c:v>-2.358792265677875</c:v>
                      </c:pt>
                      <c:pt idx="11">
                        <c:v>-10.857871468727694</c:v>
                      </c:pt>
                      <c:pt idx="12">
                        <c:v>-3.2003927758762316</c:v>
                      </c:pt>
                      <c:pt idx="13">
                        <c:v>-4.6561606514301133</c:v>
                      </c:pt>
                      <c:pt idx="14">
                        <c:v>-4.6614190326111871</c:v>
                      </c:pt>
                      <c:pt idx="15">
                        <c:v>-1.9607106684898206</c:v>
                      </c:pt>
                      <c:pt idx="16">
                        <c:v>-0.53186081138669206</c:v>
                      </c:pt>
                      <c:pt idx="17">
                        <c:v>-2.2833542281319232</c:v>
                      </c:pt>
                      <c:pt idx="18">
                        <c:v>-2.5109057521564253</c:v>
                      </c:pt>
                      <c:pt idx="19">
                        <c:v>5.947213667323064</c:v>
                      </c:pt>
                      <c:pt idx="20">
                        <c:v>-0.17581641797899028</c:v>
                      </c:pt>
                      <c:pt idx="21">
                        <c:v>-2.1763107623456008</c:v>
                      </c:pt>
                      <c:pt idx="22">
                        <c:v>1.48096408547047</c:v>
                      </c:pt>
                      <c:pt idx="23">
                        <c:v>1.5548067783414545</c:v>
                      </c:pt>
                      <c:pt idx="24">
                        <c:v>0.46197964654524526</c:v>
                      </c:pt>
                      <c:pt idx="25">
                        <c:v>3.9843704083590312</c:v>
                      </c:pt>
                      <c:pt idx="26">
                        <c:v>-3.9773532053991141</c:v>
                      </c:pt>
                      <c:pt idx="27">
                        <c:v>0.15380304826204316</c:v>
                      </c:pt>
                      <c:pt idx="28">
                        <c:v>1.9016899443800668</c:v>
                      </c:pt>
                      <c:pt idx="29">
                        <c:v>-1.4362977166895643</c:v>
                      </c:pt>
                      <c:pt idx="30">
                        <c:v>-3.935593214438883</c:v>
                      </c:pt>
                      <c:pt idx="31">
                        <c:v>2.8470392753614648</c:v>
                      </c:pt>
                      <c:pt idx="32">
                        <c:v>0.8435568151433035</c:v>
                      </c:pt>
                      <c:pt idx="33">
                        <c:v>-1.0822317608816778</c:v>
                      </c:pt>
                      <c:pt idx="34">
                        <c:v>0.85653965514189956</c:v>
                      </c:pt>
                      <c:pt idx="35">
                        <c:v>1.3154565770590896</c:v>
                      </c:pt>
                      <c:pt idx="36">
                        <c:v>6.4893797733933667E-2</c:v>
                      </c:pt>
                      <c:pt idx="37">
                        <c:v>-2.0112687260317124</c:v>
                      </c:pt>
                      <c:pt idx="38">
                        <c:v>0.19241115252116181</c:v>
                      </c:pt>
                      <c:pt idx="39">
                        <c:v>-4.5330981455561323</c:v>
                      </c:pt>
                      <c:pt idx="40">
                        <c:v>1.3849781999505328</c:v>
                      </c:pt>
                      <c:pt idx="41">
                        <c:v>-1.4947575289528681</c:v>
                      </c:pt>
                      <c:pt idx="42">
                        <c:v>-1.5201408888543364</c:v>
                      </c:pt>
                      <c:pt idx="43">
                        <c:v>-0.54560126510680007</c:v>
                      </c:pt>
                      <c:pt idx="44">
                        <c:v>-5.1592221945518961</c:v>
                      </c:pt>
                      <c:pt idx="45">
                        <c:v>-2.5052487165617583</c:v>
                      </c:pt>
                      <c:pt idx="46">
                        <c:v>-0.61069024916218417</c:v>
                      </c:pt>
                      <c:pt idx="47">
                        <c:v>2.1012306530011742</c:v>
                      </c:pt>
                      <c:pt idx="48">
                        <c:v>-0.87317649390684693</c:v>
                      </c:pt>
                      <c:pt idx="49">
                        <c:v>1.3818746161564412</c:v>
                      </c:pt>
                      <c:pt idx="50">
                        <c:v>-1.1564772949431603</c:v>
                      </c:pt>
                      <c:pt idx="51">
                        <c:v>-2.285724808452378</c:v>
                      </c:pt>
                      <c:pt idx="52">
                        <c:v>0.77096230669374854</c:v>
                      </c:pt>
                      <c:pt idx="53">
                        <c:v>1.3872346238962177</c:v>
                      </c:pt>
                      <c:pt idx="54">
                        <c:v>0.95391875575587903</c:v>
                      </c:pt>
                      <c:pt idx="55">
                        <c:v>0.32051992001451346</c:v>
                      </c:pt>
                      <c:pt idx="56">
                        <c:v>-0.38739784019049495</c:v>
                      </c:pt>
                      <c:pt idx="57">
                        <c:v>-1.2501390255238416</c:v>
                      </c:pt>
                      <c:pt idx="58">
                        <c:v>-0.9822491018706323</c:v>
                      </c:pt>
                      <c:pt idx="59">
                        <c:v>0.64878077525357192</c:v>
                      </c:pt>
                      <c:pt idx="60">
                        <c:v>-0.74032893747335571</c:v>
                      </c:pt>
                      <c:pt idx="61">
                        <c:v>-1.3612035818999004</c:v>
                      </c:pt>
                      <c:pt idx="62">
                        <c:v>1.3694850295538963</c:v>
                      </c:pt>
                      <c:pt idx="63">
                        <c:v>-2.0994919012598636</c:v>
                      </c:pt>
                      <c:pt idx="64">
                        <c:v>-1.7864734212745663</c:v>
                      </c:pt>
                      <c:pt idx="65">
                        <c:v>-0.79605510896325171</c:v>
                      </c:pt>
                      <c:pt idx="66">
                        <c:v>-2.959871640589439</c:v>
                      </c:pt>
                      <c:pt idx="67">
                        <c:v>-3.2620418977603567</c:v>
                      </c:pt>
                      <c:pt idx="68">
                        <c:v>-1.4389990900939615</c:v>
                      </c:pt>
                      <c:pt idx="69">
                        <c:v>-4.5571546817225084E-2</c:v>
                      </c:pt>
                      <c:pt idx="70">
                        <c:v>-2.0533397361194723</c:v>
                      </c:pt>
                      <c:pt idx="71">
                        <c:v>-1.8622079320910565</c:v>
                      </c:pt>
                      <c:pt idx="72">
                        <c:v>1.3261568319153429</c:v>
                      </c:pt>
                      <c:pt idx="73">
                        <c:v>-4.4200183603433958</c:v>
                      </c:pt>
                      <c:pt idx="74">
                        <c:v>-3.4857836607474102</c:v>
                      </c:pt>
                      <c:pt idx="75">
                        <c:v>-0.99282495153807204</c:v>
                      </c:pt>
                      <c:pt idx="76">
                        <c:v>2.7723197991132942</c:v>
                      </c:pt>
                      <c:pt idx="77">
                        <c:v>5.0075653378172404</c:v>
                      </c:pt>
                      <c:pt idx="78">
                        <c:v>-0.4980073849244242</c:v>
                      </c:pt>
                      <c:pt idx="79">
                        <c:v>-0.70064491110311167</c:v>
                      </c:pt>
                      <c:pt idx="80">
                        <c:v>-0.85829137898162955</c:v>
                      </c:pt>
                      <c:pt idx="81">
                        <c:v>0.6118730048254104</c:v>
                      </c:pt>
                      <c:pt idx="82">
                        <c:v>-3.588224815948335</c:v>
                      </c:pt>
                      <c:pt idx="83">
                        <c:v>-1.7130528626665669</c:v>
                      </c:pt>
                      <c:pt idx="84">
                        <c:v>-2.8391138423168858</c:v>
                      </c:pt>
                      <c:pt idx="85">
                        <c:v>-0.46884684606257565</c:v>
                      </c:pt>
                      <c:pt idx="86">
                        <c:v>3.6246672972269263</c:v>
                      </c:pt>
                      <c:pt idx="87">
                        <c:v>-0.70250482649593771</c:v>
                      </c:pt>
                      <c:pt idx="88">
                        <c:v>2.8633610971577212</c:v>
                      </c:pt>
                      <c:pt idx="89">
                        <c:v>-6.1491233512670993</c:v>
                      </c:pt>
                      <c:pt idx="90">
                        <c:v>-3.3549940692352465</c:v>
                      </c:pt>
                      <c:pt idx="91">
                        <c:v>-2.8397450342730846</c:v>
                      </c:pt>
                      <c:pt idx="92">
                        <c:v>-3.0375165359153726</c:v>
                      </c:pt>
                      <c:pt idx="93">
                        <c:v>-0.28042959556610825</c:v>
                      </c:pt>
                      <c:pt idx="94">
                        <c:v>-4.2169501973014523</c:v>
                      </c:pt>
                      <c:pt idx="95">
                        <c:v>-4.6478972086520987</c:v>
                      </c:pt>
                      <c:pt idx="96">
                        <c:v>4.8201305115884185</c:v>
                      </c:pt>
                      <c:pt idx="97">
                        <c:v>3.9924582174738372</c:v>
                      </c:pt>
                      <c:pt idx="98">
                        <c:v>1.5839265248690868</c:v>
                      </c:pt>
                      <c:pt idx="99">
                        <c:v>-2.3591939238055772</c:v>
                      </c:pt>
                      <c:pt idx="100">
                        <c:v>-2.2632849861324456</c:v>
                      </c:pt>
                      <c:pt idx="101">
                        <c:v>4.815473771352762</c:v>
                      </c:pt>
                      <c:pt idx="102">
                        <c:v>-2.1968493932824327</c:v>
                      </c:pt>
                      <c:pt idx="103">
                        <c:v>-0.82023808541077692</c:v>
                      </c:pt>
                      <c:pt idx="104">
                        <c:v>-3.379266219604915</c:v>
                      </c:pt>
                      <c:pt idx="105">
                        <c:v>-4.3837446362370258</c:v>
                      </c:pt>
                      <c:pt idx="106">
                        <c:v>-2.6310905810500671</c:v>
                      </c:pt>
                      <c:pt idx="107">
                        <c:v>-5.0174973828398812</c:v>
                      </c:pt>
                      <c:pt idx="108">
                        <c:v>-2.9475416783946162</c:v>
                      </c:pt>
                      <c:pt idx="109">
                        <c:v>-1.8949154578451139</c:v>
                      </c:pt>
                      <c:pt idx="110">
                        <c:v>0.64145321841330905</c:v>
                      </c:pt>
                      <c:pt idx="111">
                        <c:v>-1.4664058019393522</c:v>
                      </c:pt>
                      <c:pt idx="112">
                        <c:v>-0.83335787271977146</c:v>
                      </c:pt>
                      <c:pt idx="113">
                        <c:v>3.0733939770955292</c:v>
                      </c:pt>
                      <c:pt idx="114">
                        <c:v>1.5290088534307138</c:v>
                      </c:pt>
                      <c:pt idx="115">
                        <c:v>2.9094769207042344</c:v>
                      </c:pt>
                      <c:pt idx="116">
                        <c:v>-4.0545623412402261</c:v>
                      </c:pt>
                      <c:pt idx="117">
                        <c:v>5.7521413829339227</c:v>
                      </c:pt>
                      <c:pt idx="118">
                        <c:v>3.5547037055451369E-2</c:v>
                      </c:pt>
                      <c:pt idx="119">
                        <c:v>-1.0324795008330838</c:v>
                      </c:pt>
                      <c:pt idx="120">
                        <c:v>-2.2676653602446546</c:v>
                      </c:pt>
                      <c:pt idx="121">
                        <c:v>3.545256792275346</c:v>
                      </c:pt>
                      <c:pt idx="122">
                        <c:v>2.6243970057447505</c:v>
                      </c:pt>
                      <c:pt idx="123">
                        <c:v>-2.2721208908099921</c:v>
                      </c:pt>
                      <c:pt idx="124">
                        <c:v>-0.63957094228380384</c:v>
                      </c:pt>
                      <c:pt idx="125">
                        <c:v>-0.12054708002570358</c:v>
                      </c:pt>
                      <c:pt idx="126">
                        <c:v>-3.2757535582034656</c:v>
                      </c:pt>
                      <c:pt idx="127">
                        <c:v>-0.65756258923052435</c:v>
                      </c:pt>
                      <c:pt idx="128">
                        <c:v>-4.6683531014868667</c:v>
                      </c:pt>
                      <c:pt idx="129">
                        <c:v>-0.98861567856605781</c:v>
                      </c:pt>
                      <c:pt idx="130">
                        <c:v>-7.6617073602808858</c:v>
                      </c:pt>
                      <c:pt idx="131">
                        <c:v>-3.7205982266602433</c:v>
                      </c:pt>
                      <c:pt idx="132">
                        <c:v>2.1625865978308401</c:v>
                      </c:pt>
                      <c:pt idx="133">
                        <c:v>6.7880987326166125</c:v>
                      </c:pt>
                      <c:pt idx="134">
                        <c:v>-0.97945503434860015</c:v>
                      </c:pt>
                      <c:pt idx="135">
                        <c:v>-0.90234072585288772</c:v>
                      </c:pt>
                      <c:pt idx="136">
                        <c:v>0.5964558671607687</c:v>
                      </c:pt>
                      <c:pt idx="137">
                        <c:v>-7.0871845981825894</c:v>
                      </c:pt>
                      <c:pt idx="138">
                        <c:v>1.2384577946505715E-2</c:v>
                      </c:pt>
                      <c:pt idx="139">
                        <c:v>-0.6468383175745025</c:v>
                      </c:pt>
                      <c:pt idx="140">
                        <c:v>1.6449537991146226</c:v>
                      </c:pt>
                      <c:pt idx="141">
                        <c:v>1.8825722586645011</c:v>
                      </c:pt>
                      <c:pt idx="142">
                        <c:v>1.1612709333021858</c:v>
                      </c:pt>
                      <c:pt idx="143">
                        <c:v>-4.0860441225597937</c:v>
                      </c:pt>
                      <c:pt idx="144">
                        <c:v>0.63092760027949701</c:v>
                      </c:pt>
                      <c:pt idx="145">
                        <c:v>-1.801681836816968</c:v>
                      </c:pt>
                      <c:pt idx="146">
                        <c:v>1.0488532356361908</c:v>
                      </c:pt>
                      <c:pt idx="147">
                        <c:v>-2.7808246217786809</c:v>
                      </c:pt>
                      <c:pt idx="148">
                        <c:v>-0.9096860570998917</c:v>
                      </c:pt>
                      <c:pt idx="149">
                        <c:v>-2.7326803854690649</c:v>
                      </c:pt>
                      <c:pt idx="150">
                        <c:v>-2.7304424412624755</c:v>
                      </c:pt>
                      <c:pt idx="151">
                        <c:v>-1.1028639216815144</c:v>
                      </c:pt>
                      <c:pt idx="152">
                        <c:v>-1.4777934682946228</c:v>
                      </c:pt>
                      <c:pt idx="153">
                        <c:v>1.0735407013116962</c:v>
                      </c:pt>
                      <c:pt idx="154">
                        <c:v>1.4694137396361953</c:v>
                      </c:pt>
                      <c:pt idx="155">
                        <c:v>1.1429872962654226</c:v>
                      </c:pt>
                      <c:pt idx="156">
                        <c:v>-1.4596932683153767</c:v>
                      </c:pt>
                      <c:pt idx="157">
                        <c:v>-0.20077262218542025</c:v>
                      </c:pt>
                      <c:pt idx="158">
                        <c:v>-2.6097256287993247</c:v>
                      </c:pt>
                      <c:pt idx="159">
                        <c:v>1.9304876247888583</c:v>
                      </c:pt>
                      <c:pt idx="160">
                        <c:v>5.1406114242323007</c:v>
                      </c:pt>
                      <c:pt idx="161">
                        <c:v>5.7665226426810303</c:v>
                      </c:pt>
                      <c:pt idx="162">
                        <c:v>-0.18378105398398503</c:v>
                      </c:pt>
                      <c:pt idx="163">
                        <c:v>4.7187127564979168</c:v>
                      </c:pt>
                      <c:pt idx="164">
                        <c:v>-2.2684359581901283</c:v>
                      </c:pt>
                      <c:pt idx="165">
                        <c:v>3.6354504584825289</c:v>
                      </c:pt>
                      <c:pt idx="166">
                        <c:v>4.5548659698759764E-2</c:v>
                      </c:pt>
                      <c:pt idx="167">
                        <c:v>-0.49640959251579098</c:v>
                      </c:pt>
                      <c:pt idx="168">
                        <c:v>2.7948129992991593</c:v>
                      </c:pt>
                      <c:pt idx="169">
                        <c:v>5.2120932590558198</c:v>
                      </c:pt>
                      <c:pt idx="170">
                        <c:v>2.2182272225942405</c:v>
                      </c:pt>
                      <c:pt idx="171">
                        <c:v>6.0441021276588121</c:v>
                      </c:pt>
                      <c:pt idx="172">
                        <c:v>13.481108514643221</c:v>
                      </c:pt>
                      <c:pt idx="173">
                        <c:v>4.6874592454450781</c:v>
                      </c:pt>
                      <c:pt idx="174">
                        <c:v>3.821806317926205</c:v>
                      </c:pt>
                      <c:pt idx="175">
                        <c:v>3.4940011805524183</c:v>
                      </c:pt>
                      <c:pt idx="176">
                        <c:v>-1.6465135464952709</c:v>
                      </c:pt>
                      <c:pt idx="177">
                        <c:v>-4.848878562943586</c:v>
                      </c:pt>
                      <c:pt idx="178">
                        <c:v>5.3446128350917483</c:v>
                      </c:pt>
                      <c:pt idx="179">
                        <c:v>0.58704782888264972</c:v>
                      </c:pt>
                      <c:pt idx="180">
                        <c:v>4.7351202862468611</c:v>
                      </c:pt>
                      <c:pt idx="181">
                        <c:v>1.6827113492184793</c:v>
                      </c:pt>
                      <c:pt idx="182">
                        <c:v>0.32068513936870602</c:v>
                      </c:pt>
                      <c:pt idx="183">
                        <c:v>1.6814527739214249</c:v>
                      </c:pt>
                      <c:pt idx="184">
                        <c:v>-0.30648692218528595</c:v>
                      </c:pt>
                      <c:pt idx="185">
                        <c:v>-2.1994078041342977</c:v>
                      </c:pt>
                      <c:pt idx="186">
                        <c:v>-2.0673844127977912</c:v>
                      </c:pt>
                      <c:pt idx="187">
                        <c:v>-2.2887568058697614</c:v>
                      </c:pt>
                      <c:pt idx="188">
                        <c:v>0.142004919612015</c:v>
                      </c:pt>
                      <c:pt idx="189">
                        <c:v>2.0198424415342071</c:v>
                      </c:pt>
                      <c:pt idx="190">
                        <c:v>-0.45127814004892564</c:v>
                      </c:pt>
                      <c:pt idx="191">
                        <c:v>-0.52571957450834716</c:v>
                      </c:pt>
                      <c:pt idx="192">
                        <c:v>-3.3260950438755419</c:v>
                      </c:pt>
                      <c:pt idx="193">
                        <c:v>-2.2015882935229971</c:v>
                      </c:pt>
                      <c:pt idx="194">
                        <c:v>0.69016448391119667</c:v>
                      </c:pt>
                      <c:pt idx="195">
                        <c:v>4.8468367558777814E-2</c:v>
                      </c:pt>
                      <c:pt idx="196">
                        <c:v>-1.0315312594759796</c:v>
                      </c:pt>
                      <c:pt idx="197">
                        <c:v>-4.7997587855365289</c:v>
                      </c:pt>
                      <c:pt idx="198">
                        <c:v>2.1999326677547426</c:v>
                      </c:pt>
                      <c:pt idx="199">
                        <c:v>1.2234439584682999</c:v>
                      </c:pt>
                      <c:pt idx="200">
                        <c:v>0.96798898635780617</c:v>
                      </c:pt>
                      <c:pt idx="201">
                        <c:v>-3.2594309119144107</c:v>
                      </c:pt>
                      <c:pt idx="202">
                        <c:v>-1.0324663400990524</c:v>
                      </c:pt>
                      <c:pt idx="203">
                        <c:v>-2.7439303650108098</c:v>
                      </c:pt>
                      <c:pt idx="204">
                        <c:v>0.19587497870971937</c:v>
                      </c:pt>
                      <c:pt idx="205">
                        <c:v>-2.0886281650589744</c:v>
                      </c:pt>
                      <c:pt idx="206">
                        <c:v>0.18770017275006268</c:v>
                      </c:pt>
                      <c:pt idx="207">
                        <c:v>-1.6489580173975327</c:v>
                      </c:pt>
                      <c:pt idx="208">
                        <c:v>-2.0821387686712409</c:v>
                      </c:pt>
                      <c:pt idx="209">
                        <c:v>0.12261352006016857</c:v>
                      </c:pt>
                      <c:pt idx="210">
                        <c:v>0.79827645734564712</c:v>
                      </c:pt>
                      <c:pt idx="211">
                        <c:v>-2.9156807913406855</c:v>
                      </c:pt>
                      <c:pt idx="212">
                        <c:v>-2.738165326494963</c:v>
                      </c:pt>
                      <c:pt idx="213">
                        <c:v>-2.1845360356783239</c:v>
                      </c:pt>
                      <c:pt idx="214">
                        <c:v>-1.6717552226106189</c:v>
                      </c:pt>
                      <c:pt idx="215">
                        <c:v>-3.5009253713808501</c:v>
                      </c:pt>
                      <c:pt idx="216">
                        <c:v>0.37399193262393204</c:v>
                      </c:pt>
                      <c:pt idx="217">
                        <c:v>-3.0809767421017398</c:v>
                      </c:pt>
                      <c:pt idx="218">
                        <c:v>-3.3123849432459576</c:v>
                      </c:pt>
                      <c:pt idx="219">
                        <c:v>-2.0300292817203456</c:v>
                      </c:pt>
                      <c:pt idx="220">
                        <c:v>2.3054820547155099</c:v>
                      </c:pt>
                      <c:pt idx="221">
                        <c:v>2.9082158281442752</c:v>
                      </c:pt>
                      <c:pt idx="222">
                        <c:v>6.5391208707312796</c:v>
                      </c:pt>
                      <c:pt idx="223">
                        <c:v>-5.0647035349439449</c:v>
                      </c:pt>
                      <c:pt idx="224">
                        <c:v>-3.3265412504302425</c:v>
                      </c:pt>
                      <c:pt idx="225">
                        <c:v>-0.98463938579572741</c:v>
                      </c:pt>
                      <c:pt idx="226">
                        <c:v>-0.97719994884966255</c:v>
                      </c:pt>
                      <c:pt idx="227">
                        <c:v>-0.2451106041867277</c:v>
                      </c:pt>
                      <c:pt idx="228">
                        <c:v>8.9134102946095695E-2</c:v>
                      </c:pt>
                      <c:pt idx="229">
                        <c:v>0.65965884295122912</c:v>
                      </c:pt>
                      <c:pt idx="230">
                        <c:v>0.5642740933332604</c:v>
                      </c:pt>
                      <c:pt idx="231">
                        <c:v>0.73372688527653374</c:v>
                      </c:pt>
                      <c:pt idx="232">
                        <c:v>-1.2396545146872278</c:v>
                      </c:pt>
                      <c:pt idx="233">
                        <c:v>-1.9904072866973159</c:v>
                      </c:pt>
                      <c:pt idx="234">
                        <c:v>-9.42108336614994</c:v>
                      </c:pt>
                      <c:pt idx="235">
                        <c:v>-1.0533396931122265</c:v>
                      </c:pt>
                      <c:pt idx="236">
                        <c:v>3.1173990614184657</c:v>
                      </c:pt>
                      <c:pt idx="237">
                        <c:v>-2.4277705237818594</c:v>
                      </c:pt>
                      <c:pt idx="238">
                        <c:v>0.82570000682623856</c:v>
                      </c:pt>
                      <c:pt idx="239">
                        <c:v>1.6687762259887648</c:v>
                      </c:pt>
                      <c:pt idx="240">
                        <c:v>4.0207908364176923</c:v>
                      </c:pt>
                      <c:pt idx="241">
                        <c:v>0.6165217906846614</c:v>
                      </c:pt>
                      <c:pt idx="242">
                        <c:v>-1.6843964619279994</c:v>
                      </c:pt>
                      <c:pt idx="243">
                        <c:v>-6.2329601791205391E-2</c:v>
                      </c:pt>
                      <c:pt idx="244">
                        <c:v>-1.2593112286749903</c:v>
                      </c:pt>
                      <c:pt idx="245">
                        <c:v>0.979608354962334</c:v>
                      </c:pt>
                      <c:pt idx="246">
                        <c:v>1.8337639947483737</c:v>
                      </c:pt>
                      <c:pt idx="247">
                        <c:v>-8.2148102197402597</c:v>
                      </c:pt>
                      <c:pt idx="248">
                        <c:v>-6.1294139087681359</c:v>
                      </c:pt>
                      <c:pt idx="249">
                        <c:v>-5.1983380421381327</c:v>
                      </c:pt>
                      <c:pt idx="250">
                        <c:v>-1.8040021847649506</c:v>
                      </c:pt>
                      <c:pt idx="251">
                        <c:v>2.9504739912302114</c:v>
                      </c:pt>
                      <c:pt idx="252">
                        <c:v>-9.2144480231807613</c:v>
                      </c:pt>
                      <c:pt idx="253">
                        <c:v>2.8961951296601072</c:v>
                      </c:pt>
                      <c:pt idx="254">
                        <c:v>1.6127817278902654</c:v>
                      </c:pt>
                      <c:pt idx="255">
                        <c:v>-2.4567091709648672</c:v>
                      </c:pt>
                      <c:pt idx="256">
                        <c:v>-6.9962788610453153</c:v>
                      </c:pt>
                      <c:pt idx="257">
                        <c:v>-2.3889825062407706</c:v>
                      </c:pt>
                      <c:pt idx="258">
                        <c:v>3.4719896315178147</c:v>
                      </c:pt>
                      <c:pt idx="259">
                        <c:v>3.3195124866001429</c:v>
                      </c:pt>
                      <c:pt idx="260">
                        <c:v>0.28836827258788134</c:v>
                      </c:pt>
                      <c:pt idx="261">
                        <c:v>1.7293253307290541</c:v>
                      </c:pt>
                      <c:pt idx="262">
                        <c:v>-1.1701587324325899</c:v>
                      </c:pt>
                      <c:pt idx="263">
                        <c:v>0.40810648742171196</c:v>
                      </c:pt>
                      <c:pt idx="264">
                        <c:v>-10.216999267410991</c:v>
                      </c:pt>
                      <c:pt idx="265">
                        <c:v>-5.0679455197196006</c:v>
                      </c:pt>
                      <c:pt idx="266">
                        <c:v>6.2282350193066556</c:v>
                      </c:pt>
                      <c:pt idx="267">
                        <c:v>1.4653852731839763</c:v>
                      </c:pt>
                      <c:pt idx="268">
                        <c:v>-2.1715211470964526</c:v>
                      </c:pt>
                      <c:pt idx="269">
                        <c:v>-1.5231417521472324</c:v>
                      </c:pt>
                      <c:pt idx="270">
                        <c:v>-0.49400570532485588</c:v>
                      </c:pt>
                      <c:pt idx="271">
                        <c:v>-1.3312272644629637</c:v>
                      </c:pt>
                      <c:pt idx="272">
                        <c:v>-0.1790413607259147</c:v>
                      </c:pt>
                      <c:pt idx="273">
                        <c:v>6.973418357735973</c:v>
                      </c:pt>
                      <c:pt idx="274">
                        <c:v>-2.2438080325771672</c:v>
                      </c:pt>
                      <c:pt idx="275">
                        <c:v>-0.78198445348481016</c:v>
                      </c:pt>
                      <c:pt idx="276">
                        <c:v>8.3570707674063733</c:v>
                      </c:pt>
                      <c:pt idx="277">
                        <c:v>5.9378916848545735</c:v>
                      </c:pt>
                      <c:pt idx="278">
                        <c:v>6.2983995798787333</c:v>
                      </c:pt>
                      <c:pt idx="279">
                        <c:v>-5.6214516204700207</c:v>
                      </c:pt>
                      <c:pt idx="280">
                        <c:v>-4.9280113773229228</c:v>
                      </c:pt>
                      <c:pt idx="281">
                        <c:v>7.9046457319514118</c:v>
                      </c:pt>
                      <c:pt idx="282">
                        <c:v>7.7869216520034961</c:v>
                      </c:pt>
                      <c:pt idx="283">
                        <c:v>-4.4092090357707203</c:v>
                      </c:pt>
                      <c:pt idx="284">
                        <c:v>-6.4953379118692407</c:v>
                      </c:pt>
                      <c:pt idx="285">
                        <c:v>-1.4064247205188778</c:v>
                      </c:pt>
                      <c:pt idx="286">
                        <c:v>-2.6959694645296963</c:v>
                      </c:pt>
                      <c:pt idx="287">
                        <c:v>-3.4794109829880462</c:v>
                      </c:pt>
                      <c:pt idx="288">
                        <c:v>-2.9603369955080794</c:v>
                      </c:pt>
                      <c:pt idx="289">
                        <c:v>-0.93639971434530977</c:v>
                      </c:pt>
                      <c:pt idx="290">
                        <c:v>-1.8070257393951508</c:v>
                      </c:pt>
                      <c:pt idx="291">
                        <c:v>8.7882310074135219</c:v>
                      </c:pt>
                      <c:pt idx="292">
                        <c:v>-1.041534387157764</c:v>
                      </c:pt>
                      <c:pt idx="293">
                        <c:v>2.8243462802326462</c:v>
                      </c:pt>
                      <c:pt idx="294">
                        <c:v>5.3216660761606391</c:v>
                      </c:pt>
                      <c:pt idx="295">
                        <c:v>-0.95086188393044679</c:v>
                      </c:pt>
                      <c:pt idx="296">
                        <c:v>-2.3671470109004069</c:v>
                      </c:pt>
                      <c:pt idx="297">
                        <c:v>8.4483360723317418</c:v>
                      </c:pt>
                      <c:pt idx="298">
                        <c:v>0.47258687466654337</c:v>
                      </c:pt>
                      <c:pt idx="299">
                        <c:v>-3.9908358224856499E-2</c:v>
                      </c:pt>
                      <c:pt idx="300">
                        <c:v>-0.63458620019272161</c:v>
                      </c:pt>
                      <c:pt idx="301">
                        <c:v>-3.3099563199513504</c:v>
                      </c:pt>
                      <c:pt idx="302">
                        <c:v>4.9063875446941196</c:v>
                      </c:pt>
                      <c:pt idx="303">
                        <c:v>4.2402443446601055</c:v>
                      </c:pt>
                      <c:pt idx="304">
                        <c:v>-1.6244916701033674E-3</c:v>
                      </c:pt>
                      <c:pt idx="305">
                        <c:v>1.7702496023052348</c:v>
                      </c:pt>
                      <c:pt idx="306">
                        <c:v>9.0089694322550891</c:v>
                      </c:pt>
                      <c:pt idx="307">
                        <c:v>5.3214958238545762</c:v>
                      </c:pt>
                      <c:pt idx="308">
                        <c:v>0.2910636795957906</c:v>
                      </c:pt>
                      <c:pt idx="309">
                        <c:v>0.15644414653474215</c:v>
                      </c:pt>
                      <c:pt idx="310">
                        <c:v>1.8312255506760735</c:v>
                      </c:pt>
                      <c:pt idx="311">
                        <c:v>-0.17463500503391316</c:v>
                      </c:pt>
                      <c:pt idx="312">
                        <c:v>-6.4517052989315218</c:v>
                      </c:pt>
                      <c:pt idx="313">
                        <c:v>-5.1333884449088991</c:v>
                      </c:pt>
                      <c:pt idx="314">
                        <c:v>-2.3983855025733902</c:v>
                      </c:pt>
                      <c:pt idx="315">
                        <c:v>-3.0445944831366951</c:v>
                      </c:pt>
                      <c:pt idx="316">
                        <c:v>-8.3914414608842396</c:v>
                      </c:pt>
                      <c:pt idx="317">
                        <c:v>-0.50656048008130483</c:v>
                      </c:pt>
                      <c:pt idx="318">
                        <c:v>-4.3611986071800999</c:v>
                      </c:pt>
                      <c:pt idx="319">
                        <c:v>-2.7607440734128268</c:v>
                      </c:pt>
                      <c:pt idx="320">
                        <c:v>-3.2719783839185297</c:v>
                      </c:pt>
                      <c:pt idx="321">
                        <c:v>6.2545051005801611</c:v>
                      </c:pt>
                      <c:pt idx="322">
                        <c:v>-1.0673593655849061</c:v>
                      </c:pt>
                      <c:pt idx="323">
                        <c:v>-2.3239014990913489</c:v>
                      </c:pt>
                      <c:pt idx="324">
                        <c:v>-5.8092805923118966</c:v>
                      </c:pt>
                      <c:pt idx="325">
                        <c:v>3.1981138710952663</c:v>
                      </c:pt>
                      <c:pt idx="326">
                        <c:v>-0.23205503755221102</c:v>
                      </c:pt>
                      <c:pt idx="327">
                        <c:v>-3.5155460299836676</c:v>
                      </c:pt>
                      <c:pt idx="328">
                        <c:v>-0.22047490325330799</c:v>
                      </c:pt>
                      <c:pt idx="329">
                        <c:v>-2.9896503962534098</c:v>
                      </c:pt>
                      <c:pt idx="330">
                        <c:v>7.008204019548117</c:v>
                      </c:pt>
                      <c:pt idx="331">
                        <c:v>6.9389896751473223</c:v>
                      </c:pt>
                      <c:pt idx="332">
                        <c:v>2.3499705748137742</c:v>
                      </c:pt>
                      <c:pt idx="333">
                        <c:v>-1.6292466973466624</c:v>
                      </c:pt>
                      <c:pt idx="334">
                        <c:v>-0.88256915510141098</c:v>
                      </c:pt>
                      <c:pt idx="335">
                        <c:v>-5.3726592107825155E-2</c:v>
                      </c:pt>
                      <c:pt idx="336">
                        <c:v>2.5501754417192792</c:v>
                      </c:pt>
                      <c:pt idx="337">
                        <c:v>-0.46144404056353494</c:v>
                      </c:pt>
                      <c:pt idx="338">
                        <c:v>-2.5849763881648116</c:v>
                      </c:pt>
                      <c:pt idx="339">
                        <c:v>1.9061730676696023</c:v>
                      </c:pt>
                      <c:pt idx="340">
                        <c:v>8.8178462592692881</c:v>
                      </c:pt>
                      <c:pt idx="341">
                        <c:v>6.2731146634492205</c:v>
                      </c:pt>
                      <c:pt idx="342">
                        <c:v>8.0431308976205713</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'C:\Users\DARIO\Desktop\Darío\Universidad\Tesis\Series temporales FES\Variacion estacional\[Variación_estacional_F.xlsx]PEECE'!$AE$1</c15:sqref>
                        </c15:formulaRef>
                      </c:ext>
                    </c:extLst>
                    <c:strCache>
                      <c:ptCount val="1"/>
                      <c:pt idx="0">
                        <c:v>Tend+Est4</c:v>
                      </c:pt>
                    </c:strCache>
                  </c:strRef>
                </c:tx>
                <c:spPr>
                  <a:ln w="1905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[1]PEECE!$V$2:$V$344</c15:sqref>
                        </c15:formulaRef>
                      </c:ext>
                    </c:extLst>
                    <c:numCache>
                      <c:formatCode>General</c:formatCode>
                      <c:ptCount val="343"/>
                      <c:pt idx="0">
                        <c:v>1</c:v>
                      </c:pt>
                      <c:pt idx="1">
                        <c:v>2</c:v>
                      </c:pt>
                      <c:pt idx="2">
                        <c:v>3</c:v>
                      </c:pt>
                      <c:pt idx="3">
                        <c:v>4</c:v>
                      </c:pt>
                      <c:pt idx="4">
                        <c:v>5</c:v>
                      </c:pt>
                      <c:pt idx="5">
                        <c:v>6</c:v>
                      </c:pt>
                      <c:pt idx="6">
                        <c:v>7</c:v>
                      </c:pt>
                      <c:pt idx="7">
                        <c:v>8</c:v>
                      </c:pt>
                      <c:pt idx="8">
                        <c:v>9</c:v>
                      </c:pt>
                      <c:pt idx="9">
                        <c:v>11</c:v>
                      </c:pt>
                      <c:pt idx="10">
                        <c:v>12</c:v>
                      </c:pt>
                      <c:pt idx="11">
                        <c:v>13</c:v>
                      </c:pt>
                      <c:pt idx="12">
                        <c:v>15</c:v>
                      </c:pt>
                      <c:pt idx="13">
                        <c:v>19</c:v>
                      </c:pt>
                      <c:pt idx="14">
                        <c:v>20</c:v>
                      </c:pt>
                      <c:pt idx="15">
                        <c:v>72</c:v>
                      </c:pt>
                      <c:pt idx="16">
                        <c:v>73</c:v>
                      </c:pt>
                      <c:pt idx="17">
                        <c:v>74</c:v>
                      </c:pt>
                      <c:pt idx="18">
                        <c:v>75</c:v>
                      </c:pt>
                      <c:pt idx="19">
                        <c:v>76</c:v>
                      </c:pt>
                      <c:pt idx="20">
                        <c:v>77</c:v>
                      </c:pt>
                      <c:pt idx="21">
                        <c:v>78</c:v>
                      </c:pt>
                      <c:pt idx="22">
                        <c:v>79</c:v>
                      </c:pt>
                      <c:pt idx="23">
                        <c:v>80</c:v>
                      </c:pt>
                      <c:pt idx="24">
                        <c:v>81</c:v>
                      </c:pt>
                      <c:pt idx="25">
                        <c:v>82</c:v>
                      </c:pt>
                      <c:pt idx="26">
                        <c:v>83</c:v>
                      </c:pt>
                      <c:pt idx="27">
                        <c:v>84</c:v>
                      </c:pt>
                      <c:pt idx="28">
                        <c:v>85</c:v>
                      </c:pt>
                      <c:pt idx="29">
                        <c:v>86</c:v>
                      </c:pt>
                      <c:pt idx="30">
                        <c:v>87</c:v>
                      </c:pt>
                      <c:pt idx="31">
                        <c:v>88</c:v>
                      </c:pt>
                      <c:pt idx="32">
                        <c:v>89</c:v>
                      </c:pt>
                      <c:pt idx="33">
                        <c:v>90</c:v>
                      </c:pt>
                      <c:pt idx="34">
                        <c:v>91</c:v>
                      </c:pt>
                      <c:pt idx="35">
                        <c:v>92</c:v>
                      </c:pt>
                      <c:pt idx="36">
                        <c:v>93</c:v>
                      </c:pt>
                      <c:pt idx="37">
                        <c:v>94</c:v>
                      </c:pt>
                      <c:pt idx="38">
                        <c:v>95</c:v>
                      </c:pt>
                      <c:pt idx="39">
                        <c:v>96</c:v>
                      </c:pt>
                      <c:pt idx="40">
                        <c:v>97</c:v>
                      </c:pt>
                      <c:pt idx="41">
                        <c:v>98</c:v>
                      </c:pt>
                      <c:pt idx="42">
                        <c:v>99</c:v>
                      </c:pt>
                      <c:pt idx="43">
                        <c:v>100</c:v>
                      </c:pt>
                      <c:pt idx="44">
                        <c:v>101</c:v>
                      </c:pt>
                      <c:pt idx="45">
                        <c:v>102</c:v>
                      </c:pt>
                      <c:pt idx="46">
                        <c:v>103</c:v>
                      </c:pt>
                      <c:pt idx="47">
                        <c:v>104</c:v>
                      </c:pt>
                      <c:pt idx="48">
                        <c:v>105</c:v>
                      </c:pt>
                      <c:pt idx="49">
                        <c:v>106</c:v>
                      </c:pt>
                      <c:pt idx="50">
                        <c:v>107</c:v>
                      </c:pt>
                      <c:pt idx="51">
                        <c:v>108</c:v>
                      </c:pt>
                      <c:pt idx="52">
                        <c:v>109</c:v>
                      </c:pt>
                      <c:pt idx="53">
                        <c:v>110</c:v>
                      </c:pt>
                      <c:pt idx="54">
                        <c:v>111</c:v>
                      </c:pt>
                      <c:pt idx="55">
                        <c:v>112</c:v>
                      </c:pt>
                      <c:pt idx="56">
                        <c:v>113</c:v>
                      </c:pt>
                      <c:pt idx="57">
                        <c:v>114</c:v>
                      </c:pt>
                      <c:pt idx="58">
                        <c:v>115</c:v>
                      </c:pt>
                      <c:pt idx="59">
                        <c:v>116</c:v>
                      </c:pt>
                      <c:pt idx="60">
                        <c:v>117</c:v>
                      </c:pt>
                      <c:pt idx="61">
                        <c:v>118</c:v>
                      </c:pt>
                      <c:pt idx="62">
                        <c:v>119</c:v>
                      </c:pt>
                      <c:pt idx="63">
                        <c:v>120</c:v>
                      </c:pt>
                      <c:pt idx="64">
                        <c:v>121</c:v>
                      </c:pt>
                      <c:pt idx="65">
                        <c:v>122</c:v>
                      </c:pt>
                      <c:pt idx="66">
                        <c:v>123</c:v>
                      </c:pt>
                      <c:pt idx="67">
                        <c:v>124</c:v>
                      </c:pt>
                      <c:pt idx="68">
                        <c:v>125</c:v>
                      </c:pt>
                      <c:pt idx="69">
                        <c:v>126</c:v>
                      </c:pt>
                      <c:pt idx="70">
                        <c:v>127</c:v>
                      </c:pt>
                      <c:pt idx="71">
                        <c:v>128</c:v>
                      </c:pt>
                      <c:pt idx="72">
                        <c:v>129</c:v>
                      </c:pt>
                      <c:pt idx="73">
                        <c:v>130</c:v>
                      </c:pt>
                      <c:pt idx="74">
                        <c:v>131</c:v>
                      </c:pt>
                      <c:pt idx="75">
                        <c:v>132</c:v>
                      </c:pt>
                      <c:pt idx="76">
                        <c:v>133</c:v>
                      </c:pt>
                      <c:pt idx="77">
                        <c:v>134</c:v>
                      </c:pt>
                      <c:pt idx="78">
                        <c:v>135</c:v>
                      </c:pt>
                      <c:pt idx="79">
                        <c:v>136</c:v>
                      </c:pt>
                      <c:pt idx="80">
                        <c:v>137</c:v>
                      </c:pt>
                      <c:pt idx="81">
                        <c:v>138</c:v>
                      </c:pt>
                      <c:pt idx="82">
                        <c:v>139</c:v>
                      </c:pt>
                      <c:pt idx="83">
                        <c:v>140</c:v>
                      </c:pt>
                      <c:pt idx="84">
                        <c:v>141</c:v>
                      </c:pt>
                      <c:pt idx="85">
                        <c:v>142</c:v>
                      </c:pt>
                      <c:pt idx="86">
                        <c:v>143</c:v>
                      </c:pt>
                      <c:pt idx="87">
                        <c:v>144</c:v>
                      </c:pt>
                      <c:pt idx="88">
                        <c:v>145</c:v>
                      </c:pt>
                      <c:pt idx="89">
                        <c:v>146</c:v>
                      </c:pt>
                      <c:pt idx="90">
                        <c:v>147</c:v>
                      </c:pt>
                      <c:pt idx="91">
                        <c:v>148</c:v>
                      </c:pt>
                      <c:pt idx="92">
                        <c:v>149</c:v>
                      </c:pt>
                      <c:pt idx="93">
                        <c:v>150</c:v>
                      </c:pt>
                      <c:pt idx="94">
                        <c:v>151</c:v>
                      </c:pt>
                      <c:pt idx="95">
                        <c:v>152</c:v>
                      </c:pt>
                      <c:pt idx="96">
                        <c:v>153</c:v>
                      </c:pt>
                      <c:pt idx="97">
                        <c:v>154</c:v>
                      </c:pt>
                      <c:pt idx="98">
                        <c:v>155</c:v>
                      </c:pt>
                      <c:pt idx="99">
                        <c:v>156</c:v>
                      </c:pt>
                      <c:pt idx="100">
                        <c:v>157</c:v>
                      </c:pt>
                      <c:pt idx="101">
                        <c:v>158</c:v>
                      </c:pt>
                      <c:pt idx="102">
                        <c:v>159</c:v>
                      </c:pt>
                      <c:pt idx="103">
                        <c:v>160</c:v>
                      </c:pt>
                      <c:pt idx="104">
                        <c:v>161</c:v>
                      </c:pt>
                      <c:pt idx="105">
                        <c:v>162</c:v>
                      </c:pt>
                      <c:pt idx="106">
                        <c:v>163</c:v>
                      </c:pt>
                      <c:pt idx="107">
                        <c:v>164</c:v>
                      </c:pt>
                      <c:pt idx="108">
                        <c:v>165</c:v>
                      </c:pt>
                      <c:pt idx="109">
                        <c:v>166</c:v>
                      </c:pt>
                      <c:pt idx="110">
                        <c:v>167</c:v>
                      </c:pt>
                      <c:pt idx="111">
                        <c:v>168</c:v>
                      </c:pt>
                      <c:pt idx="112">
                        <c:v>169</c:v>
                      </c:pt>
                      <c:pt idx="113">
                        <c:v>170</c:v>
                      </c:pt>
                      <c:pt idx="114">
                        <c:v>171</c:v>
                      </c:pt>
                      <c:pt idx="115">
                        <c:v>172</c:v>
                      </c:pt>
                      <c:pt idx="116">
                        <c:v>173</c:v>
                      </c:pt>
                      <c:pt idx="117">
                        <c:v>174</c:v>
                      </c:pt>
                      <c:pt idx="118">
                        <c:v>175</c:v>
                      </c:pt>
                      <c:pt idx="119">
                        <c:v>176</c:v>
                      </c:pt>
                      <c:pt idx="120">
                        <c:v>177</c:v>
                      </c:pt>
                      <c:pt idx="121">
                        <c:v>178</c:v>
                      </c:pt>
                      <c:pt idx="122">
                        <c:v>179</c:v>
                      </c:pt>
                      <c:pt idx="123">
                        <c:v>180</c:v>
                      </c:pt>
                      <c:pt idx="124">
                        <c:v>181</c:v>
                      </c:pt>
                      <c:pt idx="125">
                        <c:v>182</c:v>
                      </c:pt>
                      <c:pt idx="126">
                        <c:v>183</c:v>
                      </c:pt>
                      <c:pt idx="127">
                        <c:v>184</c:v>
                      </c:pt>
                      <c:pt idx="128">
                        <c:v>185</c:v>
                      </c:pt>
                      <c:pt idx="129">
                        <c:v>186</c:v>
                      </c:pt>
                      <c:pt idx="130">
                        <c:v>187</c:v>
                      </c:pt>
                      <c:pt idx="131">
                        <c:v>188</c:v>
                      </c:pt>
                      <c:pt idx="132">
                        <c:v>189</c:v>
                      </c:pt>
                      <c:pt idx="133">
                        <c:v>190</c:v>
                      </c:pt>
                      <c:pt idx="134">
                        <c:v>191</c:v>
                      </c:pt>
                      <c:pt idx="135">
                        <c:v>192</c:v>
                      </c:pt>
                      <c:pt idx="136">
                        <c:v>193</c:v>
                      </c:pt>
                      <c:pt idx="137">
                        <c:v>194</c:v>
                      </c:pt>
                      <c:pt idx="138">
                        <c:v>195</c:v>
                      </c:pt>
                      <c:pt idx="139">
                        <c:v>197</c:v>
                      </c:pt>
                      <c:pt idx="140">
                        <c:v>198</c:v>
                      </c:pt>
                      <c:pt idx="141">
                        <c:v>199</c:v>
                      </c:pt>
                      <c:pt idx="142">
                        <c:v>200</c:v>
                      </c:pt>
                      <c:pt idx="143">
                        <c:v>201</c:v>
                      </c:pt>
                      <c:pt idx="144">
                        <c:v>202</c:v>
                      </c:pt>
                      <c:pt idx="145">
                        <c:v>203</c:v>
                      </c:pt>
                      <c:pt idx="146">
                        <c:v>204</c:v>
                      </c:pt>
                      <c:pt idx="147">
                        <c:v>207</c:v>
                      </c:pt>
                      <c:pt idx="148">
                        <c:v>208</c:v>
                      </c:pt>
                      <c:pt idx="149">
                        <c:v>210</c:v>
                      </c:pt>
                      <c:pt idx="150">
                        <c:v>211</c:v>
                      </c:pt>
                      <c:pt idx="151">
                        <c:v>212</c:v>
                      </c:pt>
                      <c:pt idx="152">
                        <c:v>213</c:v>
                      </c:pt>
                      <c:pt idx="153">
                        <c:v>214</c:v>
                      </c:pt>
                      <c:pt idx="154">
                        <c:v>215</c:v>
                      </c:pt>
                      <c:pt idx="155">
                        <c:v>216</c:v>
                      </c:pt>
                      <c:pt idx="156">
                        <c:v>217</c:v>
                      </c:pt>
                      <c:pt idx="157">
                        <c:v>218</c:v>
                      </c:pt>
                      <c:pt idx="158">
                        <c:v>219</c:v>
                      </c:pt>
                      <c:pt idx="159">
                        <c:v>220</c:v>
                      </c:pt>
                      <c:pt idx="160">
                        <c:v>221</c:v>
                      </c:pt>
                      <c:pt idx="161">
                        <c:v>222</c:v>
                      </c:pt>
                      <c:pt idx="162">
                        <c:v>223</c:v>
                      </c:pt>
                      <c:pt idx="163">
                        <c:v>224</c:v>
                      </c:pt>
                      <c:pt idx="164">
                        <c:v>225</c:v>
                      </c:pt>
                      <c:pt idx="165">
                        <c:v>226</c:v>
                      </c:pt>
                      <c:pt idx="166">
                        <c:v>227</c:v>
                      </c:pt>
                      <c:pt idx="167">
                        <c:v>228</c:v>
                      </c:pt>
                      <c:pt idx="168">
                        <c:v>229</c:v>
                      </c:pt>
                      <c:pt idx="169">
                        <c:v>230</c:v>
                      </c:pt>
                      <c:pt idx="170">
                        <c:v>231</c:v>
                      </c:pt>
                      <c:pt idx="171">
                        <c:v>232</c:v>
                      </c:pt>
                      <c:pt idx="172">
                        <c:v>234</c:v>
                      </c:pt>
                      <c:pt idx="173">
                        <c:v>235</c:v>
                      </c:pt>
                      <c:pt idx="174">
                        <c:v>236</c:v>
                      </c:pt>
                      <c:pt idx="175">
                        <c:v>237</c:v>
                      </c:pt>
                      <c:pt idx="176">
                        <c:v>238</c:v>
                      </c:pt>
                      <c:pt idx="177">
                        <c:v>239</c:v>
                      </c:pt>
                      <c:pt idx="178">
                        <c:v>240</c:v>
                      </c:pt>
                      <c:pt idx="179">
                        <c:v>241</c:v>
                      </c:pt>
                      <c:pt idx="180">
                        <c:v>242</c:v>
                      </c:pt>
                      <c:pt idx="181">
                        <c:v>243</c:v>
                      </c:pt>
                      <c:pt idx="182">
                        <c:v>244</c:v>
                      </c:pt>
                      <c:pt idx="183">
                        <c:v>245</c:v>
                      </c:pt>
                      <c:pt idx="184">
                        <c:v>246</c:v>
                      </c:pt>
                      <c:pt idx="185">
                        <c:v>247</c:v>
                      </c:pt>
                      <c:pt idx="186">
                        <c:v>248</c:v>
                      </c:pt>
                      <c:pt idx="187">
                        <c:v>249</c:v>
                      </c:pt>
                      <c:pt idx="188">
                        <c:v>250</c:v>
                      </c:pt>
                      <c:pt idx="189">
                        <c:v>251</c:v>
                      </c:pt>
                      <c:pt idx="190">
                        <c:v>252</c:v>
                      </c:pt>
                      <c:pt idx="191">
                        <c:v>253</c:v>
                      </c:pt>
                      <c:pt idx="192">
                        <c:v>254</c:v>
                      </c:pt>
                      <c:pt idx="193">
                        <c:v>255</c:v>
                      </c:pt>
                      <c:pt idx="194">
                        <c:v>256</c:v>
                      </c:pt>
                      <c:pt idx="195">
                        <c:v>257</c:v>
                      </c:pt>
                      <c:pt idx="196">
                        <c:v>258</c:v>
                      </c:pt>
                      <c:pt idx="197">
                        <c:v>259</c:v>
                      </c:pt>
                      <c:pt idx="198">
                        <c:v>260</c:v>
                      </c:pt>
                      <c:pt idx="199">
                        <c:v>261</c:v>
                      </c:pt>
                      <c:pt idx="200">
                        <c:v>262</c:v>
                      </c:pt>
                      <c:pt idx="201">
                        <c:v>263</c:v>
                      </c:pt>
                      <c:pt idx="202">
                        <c:v>264</c:v>
                      </c:pt>
                      <c:pt idx="203">
                        <c:v>265</c:v>
                      </c:pt>
                      <c:pt idx="204">
                        <c:v>266</c:v>
                      </c:pt>
                      <c:pt idx="205">
                        <c:v>267</c:v>
                      </c:pt>
                      <c:pt idx="206">
                        <c:v>268</c:v>
                      </c:pt>
                      <c:pt idx="207">
                        <c:v>269</c:v>
                      </c:pt>
                      <c:pt idx="208">
                        <c:v>270</c:v>
                      </c:pt>
                      <c:pt idx="209">
                        <c:v>271</c:v>
                      </c:pt>
                      <c:pt idx="210">
                        <c:v>272</c:v>
                      </c:pt>
                      <c:pt idx="211">
                        <c:v>273</c:v>
                      </c:pt>
                      <c:pt idx="212">
                        <c:v>274</c:v>
                      </c:pt>
                      <c:pt idx="213">
                        <c:v>275</c:v>
                      </c:pt>
                      <c:pt idx="214">
                        <c:v>276</c:v>
                      </c:pt>
                      <c:pt idx="215">
                        <c:v>278</c:v>
                      </c:pt>
                      <c:pt idx="216">
                        <c:v>279</c:v>
                      </c:pt>
                      <c:pt idx="217">
                        <c:v>294</c:v>
                      </c:pt>
                      <c:pt idx="218">
                        <c:v>295</c:v>
                      </c:pt>
                      <c:pt idx="219">
                        <c:v>296</c:v>
                      </c:pt>
                      <c:pt idx="220">
                        <c:v>297</c:v>
                      </c:pt>
                      <c:pt idx="221">
                        <c:v>298</c:v>
                      </c:pt>
                      <c:pt idx="222">
                        <c:v>299</c:v>
                      </c:pt>
                      <c:pt idx="223">
                        <c:v>300</c:v>
                      </c:pt>
                      <c:pt idx="224">
                        <c:v>301</c:v>
                      </c:pt>
                      <c:pt idx="225">
                        <c:v>302</c:v>
                      </c:pt>
                      <c:pt idx="226">
                        <c:v>303</c:v>
                      </c:pt>
                      <c:pt idx="227">
                        <c:v>304</c:v>
                      </c:pt>
                      <c:pt idx="228">
                        <c:v>305</c:v>
                      </c:pt>
                      <c:pt idx="229">
                        <c:v>306</c:v>
                      </c:pt>
                      <c:pt idx="230">
                        <c:v>307</c:v>
                      </c:pt>
                      <c:pt idx="231">
                        <c:v>308</c:v>
                      </c:pt>
                      <c:pt idx="232">
                        <c:v>309</c:v>
                      </c:pt>
                      <c:pt idx="233">
                        <c:v>320</c:v>
                      </c:pt>
                      <c:pt idx="234">
                        <c:v>350</c:v>
                      </c:pt>
                      <c:pt idx="235">
                        <c:v>351</c:v>
                      </c:pt>
                      <c:pt idx="236">
                        <c:v>352</c:v>
                      </c:pt>
                      <c:pt idx="237">
                        <c:v>353</c:v>
                      </c:pt>
                      <c:pt idx="238">
                        <c:v>354</c:v>
                      </c:pt>
                      <c:pt idx="239">
                        <c:v>355</c:v>
                      </c:pt>
                      <c:pt idx="240">
                        <c:v>356</c:v>
                      </c:pt>
                      <c:pt idx="241">
                        <c:v>357</c:v>
                      </c:pt>
                      <c:pt idx="242">
                        <c:v>358</c:v>
                      </c:pt>
                      <c:pt idx="243">
                        <c:v>359</c:v>
                      </c:pt>
                      <c:pt idx="244">
                        <c:v>360</c:v>
                      </c:pt>
                      <c:pt idx="245">
                        <c:v>361</c:v>
                      </c:pt>
                      <c:pt idx="246">
                        <c:v>363</c:v>
                      </c:pt>
                      <c:pt idx="247">
                        <c:v>364</c:v>
                      </c:pt>
                      <c:pt idx="248">
                        <c:v>365</c:v>
                      </c:pt>
                      <c:pt idx="249">
                        <c:v>366</c:v>
                      </c:pt>
                      <c:pt idx="250">
                        <c:v>367</c:v>
                      </c:pt>
                      <c:pt idx="251">
                        <c:v>368</c:v>
                      </c:pt>
                      <c:pt idx="252">
                        <c:v>369</c:v>
                      </c:pt>
                      <c:pt idx="253">
                        <c:v>370</c:v>
                      </c:pt>
                      <c:pt idx="254">
                        <c:v>371</c:v>
                      </c:pt>
                      <c:pt idx="255">
                        <c:v>372</c:v>
                      </c:pt>
                      <c:pt idx="256">
                        <c:v>373</c:v>
                      </c:pt>
                      <c:pt idx="257">
                        <c:v>374</c:v>
                      </c:pt>
                      <c:pt idx="258">
                        <c:v>376</c:v>
                      </c:pt>
                      <c:pt idx="259">
                        <c:v>377</c:v>
                      </c:pt>
                      <c:pt idx="260">
                        <c:v>378</c:v>
                      </c:pt>
                      <c:pt idx="261">
                        <c:v>379</c:v>
                      </c:pt>
                      <c:pt idx="262">
                        <c:v>380</c:v>
                      </c:pt>
                      <c:pt idx="263">
                        <c:v>381</c:v>
                      </c:pt>
                      <c:pt idx="264">
                        <c:v>382</c:v>
                      </c:pt>
                      <c:pt idx="265">
                        <c:v>383</c:v>
                      </c:pt>
                      <c:pt idx="266">
                        <c:v>384</c:v>
                      </c:pt>
                      <c:pt idx="267">
                        <c:v>386</c:v>
                      </c:pt>
                      <c:pt idx="268">
                        <c:v>387</c:v>
                      </c:pt>
                      <c:pt idx="269">
                        <c:v>388</c:v>
                      </c:pt>
                      <c:pt idx="270">
                        <c:v>389</c:v>
                      </c:pt>
                      <c:pt idx="271">
                        <c:v>390</c:v>
                      </c:pt>
                      <c:pt idx="272">
                        <c:v>391</c:v>
                      </c:pt>
                      <c:pt idx="273">
                        <c:v>392</c:v>
                      </c:pt>
                      <c:pt idx="274">
                        <c:v>393</c:v>
                      </c:pt>
                      <c:pt idx="275">
                        <c:v>394</c:v>
                      </c:pt>
                      <c:pt idx="276">
                        <c:v>395</c:v>
                      </c:pt>
                      <c:pt idx="277">
                        <c:v>396</c:v>
                      </c:pt>
                      <c:pt idx="278">
                        <c:v>397</c:v>
                      </c:pt>
                      <c:pt idx="279">
                        <c:v>398</c:v>
                      </c:pt>
                      <c:pt idx="280">
                        <c:v>399</c:v>
                      </c:pt>
                      <c:pt idx="281">
                        <c:v>400</c:v>
                      </c:pt>
                      <c:pt idx="282">
                        <c:v>401</c:v>
                      </c:pt>
                      <c:pt idx="283">
                        <c:v>402</c:v>
                      </c:pt>
                      <c:pt idx="284">
                        <c:v>403</c:v>
                      </c:pt>
                      <c:pt idx="285">
                        <c:v>404</c:v>
                      </c:pt>
                      <c:pt idx="286">
                        <c:v>405</c:v>
                      </c:pt>
                      <c:pt idx="287">
                        <c:v>406</c:v>
                      </c:pt>
                      <c:pt idx="288">
                        <c:v>408</c:v>
                      </c:pt>
                      <c:pt idx="289">
                        <c:v>409</c:v>
                      </c:pt>
                      <c:pt idx="290">
                        <c:v>410</c:v>
                      </c:pt>
                      <c:pt idx="291">
                        <c:v>411</c:v>
                      </c:pt>
                      <c:pt idx="292">
                        <c:v>412</c:v>
                      </c:pt>
                      <c:pt idx="293">
                        <c:v>413</c:v>
                      </c:pt>
                      <c:pt idx="294">
                        <c:v>414</c:v>
                      </c:pt>
                      <c:pt idx="295">
                        <c:v>415</c:v>
                      </c:pt>
                      <c:pt idx="296">
                        <c:v>416</c:v>
                      </c:pt>
                      <c:pt idx="297">
                        <c:v>417</c:v>
                      </c:pt>
                      <c:pt idx="298">
                        <c:v>418</c:v>
                      </c:pt>
                      <c:pt idx="299">
                        <c:v>421</c:v>
                      </c:pt>
                      <c:pt idx="300">
                        <c:v>422</c:v>
                      </c:pt>
                      <c:pt idx="301">
                        <c:v>425</c:v>
                      </c:pt>
                      <c:pt idx="302">
                        <c:v>426</c:v>
                      </c:pt>
                      <c:pt idx="303">
                        <c:v>427</c:v>
                      </c:pt>
                      <c:pt idx="304">
                        <c:v>428</c:v>
                      </c:pt>
                      <c:pt idx="305">
                        <c:v>431</c:v>
                      </c:pt>
                      <c:pt idx="306">
                        <c:v>432</c:v>
                      </c:pt>
                      <c:pt idx="307">
                        <c:v>433</c:v>
                      </c:pt>
                      <c:pt idx="308">
                        <c:v>434</c:v>
                      </c:pt>
                      <c:pt idx="309">
                        <c:v>435</c:v>
                      </c:pt>
                      <c:pt idx="310">
                        <c:v>436</c:v>
                      </c:pt>
                      <c:pt idx="311">
                        <c:v>437</c:v>
                      </c:pt>
                      <c:pt idx="312">
                        <c:v>438</c:v>
                      </c:pt>
                      <c:pt idx="313">
                        <c:v>439</c:v>
                      </c:pt>
                      <c:pt idx="314">
                        <c:v>440</c:v>
                      </c:pt>
                      <c:pt idx="315">
                        <c:v>441</c:v>
                      </c:pt>
                      <c:pt idx="316">
                        <c:v>442</c:v>
                      </c:pt>
                      <c:pt idx="317">
                        <c:v>443</c:v>
                      </c:pt>
                      <c:pt idx="318">
                        <c:v>444</c:v>
                      </c:pt>
                      <c:pt idx="319">
                        <c:v>447</c:v>
                      </c:pt>
                      <c:pt idx="320">
                        <c:v>448</c:v>
                      </c:pt>
                      <c:pt idx="321">
                        <c:v>450</c:v>
                      </c:pt>
                      <c:pt idx="322">
                        <c:v>451</c:v>
                      </c:pt>
                      <c:pt idx="323">
                        <c:v>452</c:v>
                      </c:pt>
                      <c:pt idx="324">
                        <c:v>453</c:v>
                      </c:pt>
                      <c:pt idx="325">
                        <c:v>454</c:v>
                      </c:pt>
                      <c:pt idx="326">
                        <c:v>455</c:v>
                      </c:pt>
                      <c:pt idx="327">
                        <c:v>456</c:v>
                      </c:pt>
                      <c:pt idx="328">
                        <c:v>457</c:v>
                      </c:pt>
                      <c:pt idx="329">
                        <c:v>458</c:v>
                      </c:pt>
                      <c:pt idx="330">
                        <c:v>459</c:v>
                      </c:pt>
                      <c:pt idx="331">
                        <c:v>460</c:v>
                      </c:pt>
                      <c:pt idx="332">
                        <c:v>461</c:v>
                      </c:pt>
                      <c:pt idx="333">
                        <c:v>462</c:v>
                      </c:pt>
                      <c:pt idx="334">
                        <c:v>463</c:v>
                      </c:pt>
                      <c:pt idx="335">
                        <c:v>464</c:v>
                      </c:pt>
                      <c:pt idx="336">
                        <c:v>465</c:v>
                      </c:pt>
                      <c:pt idx="337">
                        <c:v>466</c:v>
                      </c:pt>
                      <c:pt idx="338">
                        <c:v>467</c:v>
                      </c:pt>
                      <c:pt idx="339">
                        <c:v>468</c:v>
                      </c:pt>
                      <c:pt idx="340">
                        <c:v>469</c:v>
                      </c:pt>
                      <c:pt idx="341">
                        <c:v>470</c:v>
                      </c:pt>
                      <c:pt idx="342">
                        <c:v>471</c:v>
                      </c:pt>
                    </c:numCache>
                  </c:numRef>
                </c:xVal>
                <c:yVal>
                  <c:numRef>
                    <c:extLst xmlns:c15="http://schemas.microsoft.com/office/drawing/2012/chart">
                      <c:ext xmlns:c15="http://schemas.microsoft.com/office/drawing/2012/chart" uri="{02D57815-91ED-43cb-92C2-25804820EDAC}">
                        <c15:formulaRef>
                          <c15:sqref>[1]PEECE!$AE$2:$AE$344</c15:sqref>
                        </c15:formulaRef>
                      </c:ext>
                    </c:extLst>
                    <c:numCache>
                      <c:formatCode>General</c:formatCode>
                      <c:ptCount val="343"/>
                      <c:pt idx="0">
                        <c:v>5.8475243649447526</c:v>
                      </c:pt>
                      <c:pt idx="1">
                        <c:v>5.7407763423993492</c:v>
                      </c:pt>
                      <c:pt idx="2">
                        <c:v>5.626566514824562</c:v>
                      </c:pt>
                      <c:pt idx="3">
                        <c:v>5.5061469181172642</c:v>
                      </c:pt>
                      <c:pt idx="4">
                        <c:v>5.3808244238326406</c:v>
                      </c:pt>
                      <c:pt idx="5">
                        <c:v>5.2519467394962858</c:v>
                      </c:pt>
                      <c:pt idx="6">
                        <c:v>5.1208879543507653</c:v>
                      </c:pt>
                      <c:pt idx="7">
                        <c:v>4.9890338250996829</c:v>
                      </c:pt>
                      <c:pt idx="8">
                        <c:v>4.8577669353008499</c:v>
                      </c:pt>
                      <c:pt idx="9">
                        <c:v>4.6024209407097025</c:v>
                      </c:pt>
                      <c:pt idx="10">
                        <c:v>4.4809594536209474</c:v>
                      </c:pt>
                      <c:pt idx="11">
                        <c:v>4.3652926528469553</c:v>
                      </c:pt>
                      <c:pt idx="12">
                        <c:v>4.1558657398724792</c:v>
                      </c:pt>
                      <c:pt idx="13">
                        <c:v>3.8509310098334977</c:v>
                      </c:pt>
                      <c:pt idx="14">
                        <c:v>3.8025940275550489</c:v>
                      </c:pt>
                      <c:pt idx="15">
                        <c:v>4.9798504386090823</c:v>
                      </c:pt>
                      <c:pt idx="16">
                        <c:v>4.9769584939584082</c:v>
                      </c:pt>
                      <c:pt idx="17">
                        <c:v>4.9853673491281709</c:v>
                      </c:pt>
                      <c:pt idx="18">
                        <c:v>5.0058998250975293</c:v>
                      </c:pt>
                      <c:pt idx="19">
                        <c:v>5.0392674055253028</c:v>
                      </c:pt>
                      <c:pt idx="20">
                        <c:v>5.0860616754363335</c:v>
                      </c:pt>
                      <c:pt idx="21">
                        <c:v>5.1467470647489852</c:v>
                      </c:pt>
                      <c:pt idx="22">
                        <c:v>5.2216550114733913</c:v>
                      </c:pt>
                      <c:pt idx="23">
                        <c:v>5.3109795795602635</c:v>
                      </c:pt>
                      <c:pt idx="24">
                        <c:v>5.4147746137702306</c:v>
                      </c:pt>
                      <c:pt idx="25">
                        <c:v>5.5329524327520243</c:v>
                      </c:pt>
                      <c:pt idx="26">
                        <c:v>5.6652841079588132</c:v>
                      </c:pt>
                      <c:pt idx="27">
                        <c:v>5.8114012942946207</c:v>
                      </c:pt>
                      <c:pt idx="28">
                        <c:v>5.9707996246678707</c:v>
                      </c:pt>
                      <c:pt idx="29">
                        <c:v>6.142843599137338</c:v>
                      </c:pt>
                      <c:pt idx="30">
                        <c:v>6.3267729462652369</c:v>
                      </c:pt>
                      <c:pt idx="31">
                        <c:v>6.521710353836272</c:v>
                      </c:pt>
                      <c:pt idx="32">
                        <c:v>6.7266705144465568</c:v>
                      </c:pt>
                      <c:pt idx="33">
                        <c:v>6.9405703527896154</c:v>
                      </c:pt>
                      <c:pt idx="34">
                        <c:v>7.1622403519345834</c:v>
                      </c:pt>
                      <c:pt idx="35">
                        <c:v>7.3904368196573484</c:v>
                      </c:pt>
                      <c:pt idx="36">
                        <c:v>7.6238549890874863</c:v>
                      </c:pt>
                      <c:pt idx="37">
                        <c:v>7.8611427746944136</c:v>
                      </c:pt>
                      <c:pt idx="38">
                        <c:v>8.1009150610601495</c:v>
                      </c:pt>
                      <c:pt idx="39">
                        <c:v>8.3417683320592531</c:v>
                      </c:pt>
                      <c:pt idx="40">
                        <c:v>8.5822955080543188</c:v>
                      </c:pt>
                      <c:pt idx="41">
                        <c:v>8.8211007925642502</c:v>
                      </c:pt>
                      <c:pt idx="42">
                        <c:v>9.0568143935957544</c:v>
                      </c:pt>
                      <c:pt idx="43">
                        <c:v>9.2881069224496606</c:v>
                      </c:pt>
                      <c:pt idx="44">
                        <c:v>9.5137033403043816</c:v>
                      </c:pt>
                      <c:pt idx="45">
                        <c:v>9.7323962641990462</c:v>
                      </c:pt>
                      <c:pt idx="46">
                        <c:v>9.9430585151289179</c:v>
                      </c:pt>
                      <c:pt idx="47">
                        <c:v>10.144654735744728</c:v>
                      </c:pt>
                      <c:pt idx="48">
                        <c:v>10.336251979516355</c:v>
                      </c:pt>
                      <c:pt idx="49">
                        <c:v>10.517029121062201</c:v>
                      </c:pt>
                      <c:pt idx="50">
                        <c:v>10.686285014524703</c:v>
                      </c:pt>
                      <c:pt idx="51">
                        <c:v>10.843445277239928</c:v>
                      </c:pt>
                      <c:pt idx="52">
                        <c:v>10.988067655342952</c:v>
                      </c:pt>
                      <c:pt idx="53">
                        <c:v>11.119845880195642</c:v>
                      </c:pt>
                      <c:pt idx="54">
                        <c:v>11.23861200543595</c:v>
                      </c:pt>
                      <c:pt idx="55">
                        <c:v>11.344337167836223</c:v>
                      </c:pt>
                      <c:pt idx="56">
                        <c:v>11.437130796824967</c:v>
                      </c:pt>
                      <c:pt idx="57">
                        <c:v>11.517238251272389</c:v>
                      </c:pt>
                      <c:pt idx="58">
                        <c:v>11.58503694376332</c:v>
                      </c:pt>
                      <c:pt idx="59">
                        <c:v>11.641030965882395</c:v>
                      </c:pt>
                      <c:pt idx="60">
                        <c:v>11.68584430881968</c:v>
                      </c:pt>
                      <c:pt idx="61">
                        <c:v>11.720212725679916</c:v>
                      </c:pt>
                      <c:pt idx="62">
                        <c:v>11.744974361063337</c:v>
                      </c:pt>
                      <c:pt idx="63">
                        <c:v>11.761059223608527</c:v>
                      </c:pt>
                      <c:pt idx="64">
                        <c:v>11.769477654087833</c:v>
                      </c:pt>
                      <c:pt idx="65">
                        <c:v>11.771307889177848</c:v>
                      </c:pt>
                      <c:pt idx="66">
                        <c:v>11.767682895060052</c:v>
                      </c:pt>
                      <c:pt idx="67">
                        <c:v>11.759776589427025</c:v>
                      </c:pt>
                      <c:pt idx="68">
                        <c:v>11.748789641181713</c:v>
                      </c:pt>
                      <c:pt idx="69">
                        <c:v>11.735934978045423</c:v>
                      </c:pt>
                      <c:pt idx="70">
                        <c:v>11.722423199378822</c:v>
                      </c:pt>
                      <c:pt idx="71">
                        <c:v>11.709448028733616</c:v>
                      </c:pt>
                      <c:pt idx="72">
                        <c:v>11.698172003978401</c:v>
                      </c:pt>
                      <c:pt idx="73">
                        <c:v>11.68971253628647</c:v>
                      </c:pt>
                      <c:pt idx="74">
                        <c:v>11.685128528866672</c:v>
                      </c:pt>
                      <c:pt idx="75">
                        <c:v>11.685407676109786</c:v>
                      </c:pt>
                      <c:pt idx="76">
                        <c:v>11.691454619882954</c:v>
                      </c:pt>
                      <c:pt idx="77">
                        <c:v>11.704080066123865</c:v>
                      </c:pt>
                      <c:pt idx="78">
                        <c:v>11.723991017772791</c:v>
                      </c:pt>
                      <c:pt idx="79">
                        <c:v>11.751782203560456</c:v>
                      </c:pt>
                      <c:pt idx="80">
                        <c:v>11.787928832385013</c:v>
                      </c:pt>
                      <c:pt idx="81">
                        <c:v>11.83278072411845</c:v>
                      </c:pt>
                      <c:pt idx="82">
                        <c:v>11.886557915850053</c:v>
                      </c:pt>
                      <c:pt idx="83">
                        <c:v>11.949347761982043</c:v>
                      </c:pt>
                      <c:pt idx="84">
                        <c:v>12.021103593427942</c:v>
                      </c:pt>
                      <c:pt idx="85">
                        <c:v>12.101644919622276</c:v>
                      </c:pt>
                      <c:pt idx="86">
                        <c:v>12.190659203329737</c:v>
                      </c:pt>
                      <c:pt idx="87">
                        <c:v>12.287705156543876</c:v>
                      </c:pt>
                      <c:pt idx="88">
                        <c:v>12.392217552290054</c:v>
                      </c:pt>
                      <c:pt idx="89">
                        <c:v>12.503513466093453</c:v>
                      </c:pt>
                      <c:pt idx="90">
                        <c:v>12.620799908432986</c:v>
                      </c:pt>
                      <c:pt idx="91">
                        <c:v>12.743182729862944</c:v>
                      </c:pt>
                      <c:pt idx="92">
                        <c:v>12.869676729823311</c:v>
                      </c:pt>
                      <c:pt idx="93">
                        <c:v>12.999216822642591</c:v>
                      </c:pt>
                      <c:pt idx="94">
                        <c:v>13.130670166017891</c:v>
                      </c:pt>
                      <c:pt idx="95">
                        <c:v>13.262849082473521</c:v>
                      </c:pt>
                      <c:pt idx="96">
                        <c:v>13.394524659074284</c:v>
                      </c:pt>
                      <c:pt idx="97">
                        <c:v>13.524440839107474</c:v>
                      </c:pt>
                      <c:pt idx="98">
                        <c:v>13.651328877634032</c:v>
                      </c:pt>
                      <c:pt idx="99">
                        <c:v>13.773921964810429</c:v>
                      </c:pt>
                      <c:pt idx="100">
                        <c:v>13.890969882743828</c:v>
                      </c:pt>
                      <c:pt idx="101">
                        <c:v>14.001253493388656</c:v>
                      </c:pt>
                      <c:pt idx="102">
                        <c:v>14.103598955625291</c:v>
                      </c:pt>
                      <c:pt idx="103">
                        <c:v>14.196891374163261</c:v>
                      </c:pt>
                      <c:pt idx="104">
                        <c:v>14.280087950242203</c:v>
                      </c:pt>
                      <c:pt idx="105">
                        <c:v>14.352230239203758</c:v>
                      </c:pt>
                      <c:pt idx="106">
                        <c:v>14.412455549795968</c:v>
                      </c:pt>
                      <c:pt idx="107">
                        <c:v>14.460007233449391</c:v>
                      </c:pt>
                      <c:pt idx="108">
                        <c:v>14.494243905613256</c:v>
                      </c:pt>
                      <c:pt idx="109">
                        <c:v>14.514647294426657</c:v>
                      </c:pt>
                      <c:pt idx="110">
                        <c:v>14.52082878637424</c:v>
                      </c:pt>
                      <c:pt idx="111">
                        <c:v>14.512534473976052</c:v>
                      </c:pt>
                      <c:pt idx="112">
                        <c:v>14.489648806811632</c:v>
                      </c:pt>
                      <c:pt idx="113">
                        <c:v>14.452196604096299</c:v>
                      </c:pt>
                      <c:pt idx="114">
                        <c:v>14.400343564420023</c:v>
                      </c:pt>
                      <c:pt idx="115">
                        <c:v>14.334395145930237</c:v>
                      </c:pt>
                      <c:pt idx="116">
                        <c:v>14.254793987988773</c:v>
                      </c:pt>
                      <c:pt idx="117">
                        <c:v>14.16211570295877</c:v>
                      </c:pt>
                      <c:pt idx="118">
                        <c:v>14.057063244080517</c:v>
                      </c:pt>
                      <c:pt idx="119">
                        <c:v>13.940459792179411</c:v>
                      </c:pt>
                      <c:pt idx="120">
                        <c:v>13.813240400024672</c:v>
                      </c:pt>
                      <c:pt idx="121">
                        <c:v>13.676442288341885</c:v>
                      </c:pt>
                      <c:pt idx="122">
                        <c:v>13.531194061603912</c:v>
                      </c:pt>
                      <c:pt idx="123">
                        <c:v>13.378703844623262</c:v>
                      </c:pt>
                      <c:pt idx="124">
                        <c:v>13.2202466324984</c:v>
                      </c:pt>
                      <c:pt idx="125">
                        <c:v>13.057150796496316</c:v>
                      </c:pt>
                      <c:pt idx="126">
                        <c:v>12.890784056870139</c:v>
                      </c:pt>
                      <c:pt idx="127">
                        <c:v>12.722538960318275</c:v>
                      </c:pt>
                      <c:pt idx="128">
                        <c:v>12.553818184715066</c:v>
                      </c:pt>
                      <c:pt idx="129">
                        <c:v>12.386019636825411</c:v>
                      </c:pt>
                      <c:pt idx="130">
                        <c:v>12.220521669923446</c:v>
                      </c:pt>
                      <c:pt idx="131">
                        <c:v>12.058668467553986</c:v>
                      </c:pt>
                      <c:pt idx="132">
                        <c:v>11.901755917112235</c:v>
                      </c:pt>
                      <c:pt idx="133">
                        <c:v>11.751017932502648</c:v>
                      </c:pt>
                      <c:pt idx="134">
                        <c:v>11.607613538920317</c:v>
                      </c:pt>
                      <c:pt idx="135">
                        <c:v>11.472614744849137</c:v>
                      </c:pt>
                      <c:pt idx="136">
                        <c:v>11.346995496780337</c:v>
                      </c:pt>
                      <c:pt idx="137">
                        <c:v>11.231621641030957</c:v>
                      </c:pt>
                      <c:pt idx="138">
                        <c:v>11.127242164510839</c:v>
                      </c:pt>
                      <c:pt idx="139">
                        <c:v>10.953834486518366</c:v>
                      </c:pt>
                      <c:pt idx="140">
                        <c:v>10.885659809787095</c:v>
                      </c:pt>
                      <c:pt idx="141">
                        <c:v>10.830178870650975</c:v>
                      </c:pt>
                      <c:pt idx="142">
                        <c:v>10.78747325780887</c:v>
                      </c:pt>
                      <c:pt idx="143">
                        <c:v>10.757485043119493</c:v>
                      </c:pt>
                      <c:pt idx="144">
                        <c:v>10.740018350277166</c:v>
                      </c:pt>
                      <c:pt idx="145">
                        <c:v>10.734742529864906</c:v>
                      </c:pt>
                      <c:pt idx="146">
                        <c:v>10.741196783811581</c:v>
                      </c:pt>
                      <c:pt idx="147">
                        <c:v>10.824518625368537</c:v>
                      </c:pt>
                      <c:pt idx="148">
                        <c:v>10.870925721007831</c:v>
                      </c:pt>
                      <c:pt idx="149">
                        <c:v>10.985877595185505</c:v>
                      </c:pt>
                      <c:pt idx="150">
                        <c:v>11.052225044083897</c:v>
                      </c:pt>
                      <c:pt idx="151">
                        <c:v>11.122932622344216</c:v>
                      </c:pt>
                      <c:pt idx="152">
                        <c:v>11.196788536875932</c:v>
                      </c:pt>
                      <c:pt idx="153">
                        <c:v>11.272561281191424</c:v>
                      </c:pt>
                      <c:pt idx="154">
                        <c:v>11.349014261368657</c:v>
                      </c:pt>
                      <c:pt idx="155">
                        <c:v>11.424920390345957</c:v>
                      </c:pt>
                      <c:pt idx="156">
                        <c:v>11.499076644056792</c:v>
                      </c:pt>
                      <c:pt idx="157">
                        <c:v>11.570318214528278</c:v>
                      </c:pt>
                      <c:pt idx="158">
                        <c:v>11.637532258551811</c:v>
                      </c:pt>
                      <c:pt idx="159">
                        <c:v>11.69967096584843</c:v>
                      </c:pt>
                      <c:pt idx="160">
                        <c:v>11.755763957734434</c:v>
                      </c:pt>
                      <c:pt idx="161">
                        <c:v>11.804929676064871</c:v>
                      </c:pt>
                      <c:pt idx="162">
                        <c:v>11.846385792593493</c:v>
                      </c:pt>
                      <c:pt idx="163">
                        <c:v>11.879458400720726</c:v>
                      </c:pt>
                      <c:pt idx="164">
                        <c:v>11.903590044771672</c:v>
                      </c:pt>
                      <c:pt idx="165">
                        <c:v>11.918346296305021</c:v>
                      </c:pt>
                      <c:pt idx="166">
                        <c:v>11.923420962337941</c:v>
                      </c:pt>
                      <c:pt idx="167">
                        <c:v>11.918639746607651</c:v>
                      </c:pt>
                      <c:pt idx="168">
                        <c:v>11.90396248189267</c:v>
                      </c:pt>
                      <c:pt idx="169">
                        <c:v>11.879483708794915</c:v>
                      </c:pt>
                      <c:pt idx="170">
                        <c:v>11.845431754040231</c:v>
                      </c:pt>
                      <c:pt idx="171">
                        <c:v>11.802166199089735</c:v>
                      </c:pt>
                      <c:pt idx="172">
                        <c:v>11.690063596492744</c:v>
                      </c:pt>
                      <c:pt idx="173">
                        <c:v>11.622558755901249</c:v>
                      </c:pt>
                      <c:pt idx="174">
                        <c:v>11.548489571853812</c:v>
                      </c:pt>
                      <c:pt idx="175">
                        <c:v>11.468783410064814</c:v>
                      </c:pt>
                      <c:pt idx="176">
                        <c:v>11.384454185843936</c:v>
                      </c:pt>
                      <c:pt idx="177">
                        <c:v>11.296590761756855</c:v>
                      </c:pt>
                      <c:pt idx="178">
                        <c:v>11.206344405122849</c:v>
                      </c:pt>
                      <c:pt idx="179">
                        <c:v>11.114915607587962</c:v>
                      </c:pt>
                      <c:pt idx="180">
                        <c:v>11.023540217419807</c:v>
                      </c:pt>
                      <c:pt idx="181">
                        <c:v>10.933475201869268</c:v>
                      </c:pt>
                      <c:pt idx="182">
                        <c:v>10.845984081859493</c:v>
                      </c:pt>
                      <c:pt idx="183">
                        <c:v>10.762322364337924</c:v>
                      </c:pt>
                      <c:pt idx="184">
                        <c:v>10.683722938827847</c:v>
                      </c:pt>
                      <c:pt idx="185">
                        <c:v>10.611381764028044</c:v>
                      </c:pt>
                      <c:pt idx="186">
                        <c:v>10.546443887740866</c:v>
                      </c:pt>
                      <c:pt idx="187">
                        <c:v>10.489990118989024</c:v>
                      </c:pt>
                      <c:pt idx="188">
                        <c:v>10.443024304959703</c:v>
                      </c:pt>
                      <c:pt idx="189">
                        <c:v>10.40646151746204</c:v>
                      </c:pt>
                      <c:pt idx="190">
                        <c:v>10.381117163990028</c:v>
                      </c:pt>
                      <c:pt idx="191">
                        <c:v>10.367697307356714</c:v>
                      </c:pt>
                      <c:pt idx="192">
                        <c:v>10.366790105332885</c:v>
                      </c:pt>
                      <c:pt idx="193">
                        <c:v>10.37885862792638</c:v>
                      </c:pt>
                      <c:pt idx="194">
                        <c:v>10.404235015032667</c:v>
                      </c:pt>
                      <c:pt idx="195">
                        <c:v>10.44311620134294</c:v>
                      </c:pt>
                      <c:pt idx="196">
                        <c:v>10.495561058791456</c:v>
                      </c:pt>
                      <c:pt idx="197">
                        <c:v>10.561489149647585</c:v>
                      </c:pt>
                      <c:pt idx="198">
                        <c:v>10.640680985804957</c:v>
                      </c:pt>
                      <c:pt idx="199">
                        <c:v>10.732779952088364</c:v>
                      </c:pt>
                      <c:pt idx="200">
                        <c:v>10.837295673690132</c:v>
                      </c:pt>
                      <c:pt idx="201">
                        <c:v>10.953608950362186</c:v>
                      </c:pt>
                      <c:pt idx="202">
                        <c:v>11.080978082925409</c:v>
                      </c:pt>
                      <c:pt idx="203">
                        <c:v>11.218546681208547</c:v>
                      </c:pt>
                      <c:pt idx="204">
                        <c:v>11.36535266688014</c:v>
                      </c:pt>
                      <c:pt idx="205">
                        <c:v>11.520338529966914</c:v>
                      </c:pt>
                      <c:pt idx="206">
                        <c:v>11.682362604326418</c:v>
                      </c:pt>
                      <c:pt idx="207">
                        <c:v>11.85021139511397</c:v>
                      </c:pt>
                      <c:pt idx="208">
                        <c:v>12.022612620492662</c:v>
                      </c:pt>
                      <c:pt idx="209">
                        <c:v>12.198248980602528</c:v>
                      </c:pt>
                      <c:pt idx="210">
                        <c:v>12.375772379235665</c:v>
                      </c:pt>
                      <c:pt idx="211">
                        <c:v>12.553818597843808</c:v>
                      </c:pt>
                      <c:pt idx="212">
                        <c:v>12.731022057499814</c:v>
                      </c:pt>
                      <c:pt idx="213">
                        <c:v>12.906030662289707</c:v>
                      </c:pt>
                      <c:pt idx="214">
                        <c:v>13.077520437352039</c:v>
                      </c:pt>
                      <c:pt idx="215">
                        <c:v>13.404874197133333</c:v>
                      </c:pt>
                      <c:pt idx="216">
                        <c:v>13.558357828013357</c:v>
                      </c:pt>
                      <c:pt idx="217">
                        <c:v>14.541290623448065</c:v>
                      </c:pt>
                      <c:pt idx="218">
                        <c:v>14.514502753025974</c:v>
                      </c:pt>
                      <c:pt idx="219">
                        <c:v>14.478961722337578</c:v>
                      </c:pt>
                      <c:pt idx="220">
                        <c:v>14.435673912633154</c:v>
                      </c:pt>
                      <c:pt idx="221">
                        <c:v>14.385726515668994</c:v>
                      </c:pt>
                      <c:pt idx="222">
                        <c:v>14.330275019483318</c:v>
                      </c:pt>
                      <c:pt idx="223">
                        <c:v>14.270529886414558</c:v>
                      </c:pt>
                      <c:pt idx="224">
                        <c:v>14.207742734096914</c:v>
                      </c:pt>
                      <c:pt idx="225">
                        <c:v>14.143191976883479</c:v>
                      </c:pt>
                      <c:pt idx="226">
                        <c:v>14.078168250077862</c:v>
                      </c:pt>
                      <c:pt idx="227">
                        <c:v>14.013959662446078</c:v>
                      </c:pt>
                      <c:pt idx="228">
                        <c:v>13.951837203696465</c:v>
                      </c:pt>
                      <c:pt idx="229">
                        <c:v>13.893040272942514</c:v>
                      </c:pt>
                      <c:pt idx="230">
                        <c:v>13.838762651609811</c:v>
                      </c:pt>
                      <c:pt idx="231">
                        <c:v>13.790138959842727</c:v>
                      </c:pt>
                      <c:pt idx="232">
                        <c:v>13.748231909258946</c:v>
                      </c:pt>
                      <c:pt idx="233">
                        <c:v>13.93214175725398</c:v>
                      </c:pt>
                      <c:pt idx="234">
                        <c:v>16.88035791789849</c:v>
                      </c:pt>
                      <c:pt idx="235">
                        <c:v>16.866055409004918</c:v>
                      </c:pt>
                      <c:pt idx="236">
                        <c:v>16.842387929717503</c:v>
                      </c:pt>
                      <c:pt idx="237">
                        <c:v>16.810136475128186</c:v>
                      </c:pt>
                      <c:pt idx="238">
                        <c:v>16.770190462953778</c:v>
                      </c:pt>
                      <c:pt idx="239">
                        <c:v>16.723538124628465</c:v>
                      </c:pt>
                      <c:pt idx="240">
                        <c:v>16.671255700930971</c:v>
                      </c:pt>
                      <c:pt idx="241">
                        <c:v>16.614495723128613</c:v>
                      </c:pt>
                      <c:pt idx="242">
                        <c:v>16.554474312142592</c:v>
                      </c:pt>
                      <c:pt idx="243">
                        <c:v>16.492457798261821</c:v>
                      </c:pt>
                      <c:pt idx="244">
                        <c:v>16.429748692341665</c:v>
                      </c:pt>
                      <c:pt idx="245">
                        <c:v>16.367671326125418</c:v>
                      </c:pt>
                      <c:pt idx="246">
                        <c:v>16.250729833510977</c:v>
                      </c:pt>
                      <c:pt idx="247">
                        <c:v>16.198490756382821</c:v>
                      </c:pt>
                      <c:pt idx="248">
                        <c:v>16.15210431466188</c:v>
                      </c:pt>
                      <c:pt idx="249">
                        <c:v>16.112783907081212</c:v>
                      </c:pt>
                      <c:pt idx="250">
                        <c:v>16.08167837988421</c:v>
                      </c:pt>
                      <c:pt idx="251">
                        <c:v>16.059859143341509</c:v>
                      </c:pt>
                      <c:pt idx="252">
                        <c:v>16.048308239177011</c:v>
                      </c:pt>
                      <c:pt idx="253">
                        <c:v>16.047907294281</c:v>
                      </c:pt>
                      <c:pt idx="254">
                        <c:v>16.059427644958102</c:v>
                      </c:pt>
                      <c:pt idx="255">
                        <c:v>16.083521623422214</c:v>
                      </c:pt>
                      <c:pt idx="256">
                        <c:v>16.120715264448698</c:v>
                      </c:pt>
                      <c:pt idx="257">
                        <c:v>16.171402315184633</c:v>
                      </c:pt>
                      <c:pt idx="258">
                        <c:v>16.314144897797664</c:v>
                      </c:pt>
                      <c:pt idx="259">
                        <c:v>16.406293844510913</c:v>
                      </c:pt>
                      <c:pt idx="260">
                        <c:v>16.512121810971816</c:v>
                      </c:pt>
                      <c:pt idx="261">
                        <c:v>16.631324779827608</c:v>
                      </c:pt>
                      <c:pt idx="262">
                        <c:v>16.763462762480529</c:v>
                      </c:pt>
                      <c:pt idx="263">
                        <c:v>16.90796465202606</c:v>
                      </c:pt>
                      <c:pt idx="264">
                        <c:v>17.064134433237346</c:v>
                      </c:pt>
                      <c:pt idx="265">
                        <c:v>17.231158838917334</c:v>
                      </c:pt>
                      <c:pt idx="266">
                        <c:v>17.4081162462832</c:v>
                      </c:pt>
                      <c:pt idx="267">
                        <c:v>17.787663953892505</c:v>
                      </c:pt>
                      <c:pt idx="268">
                        <c:v>17.987965944812888</c:v>
                      </c:pt>
                      <c:pt idx="269">
                        <c:v>18.193649473968652</c:v>
                      </c:pt>
                      <c:pt idx="270">
                        <c:v>18.403423075987558</c:v>
                      </c:pt>
                      <c:pt idx="271">
                        <c:v>18.615961341044269</c:v>
                      </c:pt>
                      <c:pt idx="272">
                        <c:v>18.829919483229038</c:v>
                      </c:pt>
                      <c:pt idx="273">
                        <c:v>19.043948043268877</c:v>
                      </c:pt>
                      <c:pt idx="274">
                        <c:v>19.256707719188544</c:v>
                      </c:pt>
                      <c:pt idx="275">
                        <c:v>19.466883958226223</c:v>
                      </c:pt>
                      <c:pt idx="276">
                        <c:v>19.673201304936484</c:v>
                      </c:pt>
                      <c:pt idx="277">
                        <c:v>19.87443722389791</c:v>
                      </c:pt>
                      <c:pt idx="278">
                        <c:v>20.069435400758554</c:v>
                      </c:pt>
                      <c:pt idx="279">
                        <c:v>20.257118172436755</c:v>
                      </c:pt>
                      <c:pt idx="280">
                        <c:v>20.436498106068822</c:v>
                      </c:pt>
                      <c:pt idx="281">
                        <c:v>20.6066884766581</c:v>
                      </c:pt>
                      <c:pt idx="282">
                        <c:v>20.766912685215143</c:v>
                      </c:pt>
                      <c:pt idx="283">
                        <c:v>20.91651231235226</c:v>
                      </c:pt>
                      <c:pt idx="284">
                        <c:v>21.054953876656789</c:v>
                      </c:pt>
                      <c:pt idx="285">
                        <c:v>21.181834102555577</c:v>
                      </c:pt>
                      <c:pt idx="286">
                        <c:v>21.296883798621558</c:v>
                      </c:pt>
                      <c:pt idx="287">
                        <c:v>21.399970104179875</c:v>
                      </c:pt>
                      <c:pt idx="288">
                        <c:v>21.570405632142553</c:v>
                      </c:pt>
                      <c:pt idx="289">
                        <c:v>21.638169591093856</c:v>
                      </c:pt>
                      <c:pt idx="290">
                        <c:v>21.694793355287842</c:v>
                      </c:pt>
                      <c:pt idx="291">
                        <c:v>21.740805723722445</c:v>
                      </c:pt>
                      <c:pt idx="292">
                        <c:v>21.77685320850409</c:v>
                      </c:pt>
                      <c:pt idx="293">
                        <c:v>21.803691949547371</c:v>
                      </c:pt>
                      <c:pt idx="294">
                        <c:v>21.822178284456601</c:v>
                      </c:pt>
                      <c:pt idx="295">
                        <c:v>21.833258241279108</c:v>
                      </c:pt>
                      <c:pt idx="296">
                        <c:v>21.837955954713674</c:v>
                      </c:pt>
                      <c:pt idx="297">
                        <c:v>21.837361297882858</c:v>
                      </c:pt>
                      <c:pt idx="298">
                        <c:v>21.832616671804065</c:v>
                      </c:pt>
                      <c:pt idx="299">
                        <c:v>21.805403179453055</c:v>
                      </c:pt>
                      <c:pt idx="300">
                        <c:v>21.796043778452074</c:v>
                      </c:pt>
                      <c:pt idx="301">
                        <c:v>21.783694824894429</c:v>
                      </c:pt>
                      <c:pt idx="302">
                        <c:v>21.788514770425149</c:v>
                      </c:pt>
                      <c:pt idx="303">
                        <c:v>21.799492139911607</c:v>
                      </c:pt>
                      <c:pt idx="304">
                        <c:v>21.817520150666351</c:v>
                      </c:pt>
                      <c:pt idx="305">
                        <c:v>21.921345810152111</c:v>
                      </c:pt>
                      <c:pt idx="306">
                        <c:v>21.974453581148296</c:v>
                      </c:pt>
                      <c:pt idx="307">
                        <c:v>22.037464905089287</c:v>
                      </c:pt>
                      <c:pt idx="308">
                        <c:v>22.110577759305926</c:v>
                      </c:pt>
                      <c:pt idx="309">
                        <c:v>22.193855872780734</c:v>
                      </c:pt>
                      <c:pt idx="310">
                        <c:v>22.287227400434983</c:v>
                      </c:pt>
                      <c:pt idx="311">
                        <c:v>22.39048525859361</c:v>
                      </c:pt>
                      <c:pt idx="312">
                        <c:v>22.503288919488188</c:v>
                      </c:pt>
                      <c:pt idx="313">
                        <c:v>22.625167804956838</c:v>
                      </c:pt>
                      <c:pt idx="314">
                        <c:v>22.755526122021166</c:v>
                      </c:pt>
                      <c:pt idx="315">
                        <c:v>22.893649245963047</c:v>
                      </c:pt>
                      <c:pt idx="316">
                        <c:v>23.038711380081978</c:v>
                      </c:pt>
                      <c:pt idx="317">
                        <c:v>23.189784565671157</c:v>
                      </c:pt>
                      <c:pt idx="318">
                        <c:v>23.34584882108804</c:v>
                      </c:pt>
                      <c:pt idx="319">
                        <c:v>23.832651385234239</c:v>
                      </c:pt>
                      <c:pt idx="320">
                        <c:v>23.997053284581231</c:v>
                      </c:pt>
                      <c:pt idx="321">
                        <c:v>24.321356041922961</c:v>
                      </c:pt>
                      <c:pt idx="322">
                        <c:v>24.478643626589761</c:v>
                      </c:pt>
                      <c:pt idx="323">
                        <c:v>24.630963835702726</c:v>
                      </c:pt>
                      <c:pt idx="324">
                        <c:v>24.777058027053318</c:v>
                      </c:pt>
                      <c:pt idx="325">
                        <c:v>24.915712711247593</c:v>
                      </c:pt>
                      <c:pt idx="326">
                        <c:v>25.045773366304697</c:v>
                      </c:pt>
                      <c:pt idx="327">
                        <c:v>25.166157560620949</c:v>
                      </c:pt>
                      <c:pt idx="328">
                        <c:v>25.275867395220043</c:v>
                      </c:pt>
                      <c:pt idx="329">
                        <c:v>25.374000924999308</c:v>
                      </c:pt>
                      <c:pt idx="330">
                        <c:v>25.459762589061395</c:v>
                      </c:pt>
                      <c:pt idx="331">
                        <c:v>25.532472412071321</c:v>
                      </c:pt>
                      <c:pt idx="332">
                        <c:v>25.591574031767767</c:v>
                      </c:pt>
                      <c:pt idx="333">
                        <c:v>25.636641262134216</c:v>
                      </c:pt>
                      <c:pt idx="334">
                        <c:v>25.667383277138111</c:v>
                      </c:pt>
                      <c:pt idx="335">
                        <c:v>25.683648236199684</c:v>
                      </c:pt>
                      <c:pt idx="336">
                        <c:v>25.685425469472548</c:v>
                      </c:pt>
                      <c:pt idx="337">
                        <c:v>25.672845998414271</c:v>
                      </c:pt>
                      <c:pt idx="338">
                        <c:v>25.646181544799287</c:v>
                      </c:pt>
                      <c:pt idx="339">
                        <c:v>25.605841919078944</c:v>
                      </c:pt>
                      <c:pt idx="340">
                        <c:v>25.552370976623404</c:v>
                      </c:pt>
                      <c:pt idx="341">
                        <c:v>25.486440987686748</c:v>
                      </c:pt>
                      <c:pt idx="342">
                        <c:v>25.408845643725755</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'C:\Users\DARIO\Desktop\Darío\Universidad\Tesis\Series temporales FES\Variacion estacional\[Variación_estacional_F.xlsx]PEECE'!$AF$1</c15:sqref>
                        </c15:formulaRef>
                      </c:ext>
                    </c:extLst>
                    <c:strCache>
                      <c:ptCount val="1"/>
                      <c:pt idx="0">
                        <c:v>Random4</c:v>
                      </c:pt>
                    </c:strCache>
                  </c:strRef>
                </c:tx>
                <c:spPr>
                  <a:ln w="19050" cap="rnd">
                    <a:noFill/>
                    <a:round/>
                  </a:ln>
                  <a:effectLst/>
                </c:spPr>
                <c:marker>
                  <c:symbol val="circle"/>
                  <c:size val="5"/>
                  <c:spPr>
                    <a:solidFill>
                      <a:schemeClr val="accent4">
                        <a:lumMod val="60000"/>
                      </a:schemeClr>
                    </a:solidFill>
                    <a:ln w="9525">
                      <a:solidFill>
                        <a:schemeClr val="accent4">
                          <a:lumMod val="60000"/>
                        </a:schemeClr>
                      </a:solidFill>
                    </a:ln>
                    <a:effectLst/>
                  </c:spPr>
                </c:marker>
                <c:xVal>
                  <c:numRef>
                    <c:extLst xmlns:c15="http://schemas.microsoft.com/office/drawing/2012/chart">
                      <c:ext xmlns:c15="http://schemas.microsoft.com/office/drawing/2012/chart" uri="{02D57815-91ED-43cb-92C2-25804820EDAC}">
                        <c15:formulaRef>
                          <c15:sqref>[1]PEECE!$V$2:$V$344</c15:sqref>
                        </c15:formulaRef>
                      </c:ext>
                    </c:extLst>
                    <c:numCache>
                      <c:formatCode>General</c:formatCode>
                      <c:ptCount val="343"/>
                      <c:pt idx="0">
                        <c:v>1</c:v>
                      </c:pt>
                      <c:pt idx="1">
                        <c:v>2</c:v>
                      </c:pt>
                      <c:pt idx="2">
                        <c:v>3</c:v>
                      </c:pt>
                      <c:pt idx="3">
                        <c:v>4</c:v>
                      </c:pt>
                      <c:pt idx="4">
                        <c:v>5</c:v>
                      </c:pt>
                      <c:pt idx="5">
                        <c:v>6</c:v>
                      </c:pt>
                      <c:pt idx="6">
                        <c:v>7</c:v>
                      </c:pt>
                      <c:pt idx="7">
                        <c:v>8</c:v>
                      </c:pt>
                      <c:pt idx="8">
                        <c:v>9</c:v>
                      </c:pt>
                      <c:pt idx="9">
                        <c:v>11</c:v>
                      </c:pt>
                      <c:pt idx="10">
                        <c:v>12</c:v>
                      </c:pt>
                      <c:pt idx="11">
                        <c:v>13</c:v>
                      </c:pt>
                      <c:pt idx="12">
                        <c:v>15</c:v>
                      </c:pt>
                      <c:pt idx="13">
                        <c:v>19</c:v>
                      </c:pt>
                      <c:pt idx="14">
                        <c:v>20</c:v>
                      </c:pt>
                      <c:pt idx="15">
                        <c:v>72</c:v>
                      </c:pt>
                      <c:pt idx="16">
                        <c:v>73</c:v>
                      </c:pt>
                      <c:pt idx="17">
                        <c:v>74</c:v>
                      </c:pt>
                      <c:pt idx="18">
                        <c:v>75</c:v>
                      </c:pt>
                      <c:pt idx="19">
                        <c:v>76</c:v>
                      </c:pt>
                      <c:pt idx="20">
                        <c:v>77</c:v>
                      </c:pt>
                      <c:pt idx="21">
                        <c:v>78</c:v>
                      </c:pt>
                      <c:pt idx="22">
                        <c:v>79</c:v>
                      </c:pt>
                      <c:pt idx="23">
                        <c:v>80</c:v>
                      </c:pt>
                      <c:pt idx="24">
                        <c:v>81</c:v>
                      </c:pt>
                      <c:pt idx="25">
                        <c:v>82</c:v>
                      </c:pt>
                      <c:pt idx="26">
                        <c:v>83</c:v>
                      </c:pt>
                      <c:pt idx="27">
                        <c:v>84</c:v>
                      </c:pt>
                      <c:pt idx="28">
                        <c:v>85</c:v>
                      </c:pt>
                      <c:pt idx="29">
                        <c:v>86</c:v>
                      </c:pt>
                      <c:pt idx="30">
                        <c:v>87</c:v>
                      </c:pt>
                      <c:pt idx="31">
                        <c:v>88</c:v>
                      </c:pt>
                      <c:pt idx="32">
                        <c:v>89</c:v>
                      </c:pt>
                      <c:pt idx="33">
                        <c:v>90</c:v>
                      </c:pt>
                      <c:pt idx="34">
                        <c:v>91</c:v>
                      </c:pt>
                      <c:pt idx="35">
                        <c:v>92</c:v>
                      </c:pt>
                      <c:pt idx="36">
                        <c:v>93</c:v>
                      </c:pt>
                      <c:pt idx="37">
                        <c:v>94</c:v>
                      </c:pt>
                      <c:pt idx="38">
                        <c:v>95</c:v>
                      </c:pt>
                      <c:pt idx="39">
                        <c:v>96</c:v>
                      </c:pt>
                      <c:pt idx="40">
                        <c:v>97</c:v>
                      </c:pt>
                      <c:pt idx="41">
                        <c:v>98</c:v>
                      </c:pt>
                      <c:pt idx="42">
                        <c:v>99</c:v>
                      </c:pt>
                      <c:pt idx="43">
                        <c:v>100</c:v>
                      </c:pt>
                      <c:pt idx="44">
                        <c:v>101</c:v>
                      </c:pt>
                      <c:pt idx="45">
                        <c:v>102</c:v>
                      </c:pt>
                      <c:pt idx="46">
                        <c:v>103</c:v>
                      </c:pt>
                      <c:pt idx="47">
                        <c:v>104</c:v>
                      </c:pt>
                      <c:pt idx="48">
                        <c:v>105</c:v>
                      </c:pt>
                      <c:pt idx="49">
                        <c:v>106</c:v>
                      </c:pt>
                      <c:pt idx="50">
                        <c:v>107</c:v>
                      </c:pt>
                      <c:pt idx="51">
                        <c:v>108</c:v>
                      </c:pt>
                      <c:pt idx="52">
                        <c:v>109</c:v>
                      </c:pt>
                      <c:pt idx="53">
                        <c:v>110</c:v>
                      </c:pt>
                      <c:pt idx="54">
                        <c:v>111</c:v>
                      </c:pt>
                      <c:pt idx="55">
                        <c:v>112</c:v>
                      </c:pt>
                      <c:pt idx="56">
                        <c:v>113</c:v>
                      </c:pt>
                      <c:pt idx="57">
                        <c:v>114</c:v>
                      </c:pt>
                      <c:pt idx="58">
                        <c:v>115</c:v>
                      </c:pt>
                      <c:pt idx="59">
                        <c:v>116</c:v>
                      </c:pt>
                      <c:pt idx="60">
                        <c:v>117</c:v>
                      </c:pt>
                      <c:pt idx="61">
                        <c:v>118</c:v>
                      </c:pt>
                      <c:pt idx="62">
                        <c:v>119</c:v>
                      </c:pt>
                      <c:pt idx="63">
                        <c:v>120</c:v>
                      </c:pt>
                      <c:pt idx="64">
                        <c:v>121</c:v>
                      </c:pt>
                      <c:pt idx="65">
                        <c:v>122</c:v>
                      </c:pt>
                      <c:pt idx="66">
                        <c:v>123</c:v>
                      </c:pt>
                      <c:pt idx="67">
                        <c:v>124</c:v>
                      </c:pt>
                      <c:pt idx="68">
                        <c:v>125</c:v>
                      </c:pt>
                      <c:pt idx="69">
                        <c:v>126</c:v>
                      </c:pt>
                      <c:pt idx="70">
                        <c:v>127</c:v>
                      </c:pt>
                      <c:pt idx="71">
                        <c:v>128</c:v>
                      </c:pt>
                      <c:pt idx="72">
                        <c:v>129</c:v>
                      </c:pt>
                      <c:pt idx="73">
                        <c:v>130</c:v>
                      </c:pt>
                      <c:pt idx="74">
                        <c:v>131</c:v>
                      </c:pt>
                      <c:pt idx="75">
                        <c:v>132</c:v>
                      </c:pt>
                      <c:pt idx="76">
                        <c:v>133</c:v>
                      </c:pt>
                      <c:pt idx="77">
                        <c:v>134</c:v>
                      </c:pt>
                      <c:pt idx="78">
                        <c:v>135</c:v>
                      </c:pt>
                      <c:pt idx="79">
                        <c:v>136</c:v>
                      </c:pt>
                      <c:pt idx="80">
                        <c:v>137</c:v>
                      </c:pt>
                      <c:pt idx="81">
                        <c:v>138</c:v>
                      </c:pt>
                      <c:pt idx="82">
                        <c:v>139</c:v>
                      </c:pt>
                      <c:pt idx="83">
                        <c:v>140</c:v>
                      </c:pt>
                      <c:pt idx="84">
                        <c:v>141</c:v>
                      </c:pt>
                      <c:pt idx="85">
                        <c:v>142</c:v>
                      </c:pt>
                      <c:pt idx="86">
                        <c:v>143</c:v>
                      </c:pt>
                      <c:pt idx="87">
                        <c:v>144</c:v>
                      </c:pt>
                      <c:pt idx="88">
                        <c:v>145</c:v>
                      </c:pt>
                      <c:pt idx="89">
                        <c:v>146</c:v>
                      </c:pt>
                      <c:pt idx="90">
                        <c:v>147</c:v>
                      </c:pt>
                      <c:pt idx="91">
                        <c:v>148</c:v>
                      </c:pt>
                      <c:pt idx="92">
                        <c:v>149</c:v>
                      </c:pt>
                      <c:pt idx="93">
                        <c:v>150</c:v>
                      </c:pt>
                      <c:pt idx="94">
                        <c:v>151</c:v>
                      </c:pt>
                      <c:pt idx="95">
                        <c:v>152</c:v>
                      </c:pt>
                      <c:pt idx="96">
                        <c:v>153</c:v>
                      </c:pt>
                      <c:pt idx="97">
                        <c:v>154</c:v>
                      </c:pt>
                      <c:pt idx="98">
                        <c:v>155</c:v>
                      </c:pt>
                      <c:pt idx="99">
                        <c:v>156</c:v>
                      </c:pt>
                      <c:pt idx="100">
                        <c:v>157</c:v>
                      </c:pt>
                      <c:pt idx="101">
                        <c:v>158</c:v>
                      </c:pt>
                      <c:pt idx="102">
                        <c:v>159</c:v>
                      </c:pt>
                      <c:pt idx="103">
                        <c:v>160</c:v>
                      </c:pt>
                      <c:pt idx="104">
                        <c:v>161</c:v>
                      </c:pt>
                      <c:pt idx="105">
                        <c:v>162</c:v>
                      </c:pt>
                      <c:pt idx="106">
                        <c:v>163</c:v>
                      </c:pt>
                      <c:pt idx="107">
                        <c:v>164</c:v>
                      </c:pt>
                      <c:pt idx="108">
                        <c:v>165</c:v>
                      </c:pt>
                      <c:pt idx="109">
                        <c:v>166</c:v>
                      </c:pt>
                      <c:pt idx="110">
                        <c:v>167</c:v>
                      </c:pt>
                      <c:pt idx="111">
                        <c:v>168</c:v>
                      </c:pt>
                      <c:pt idx="112">
                        <c:v>169</c:v>
                      </c:pt>
                      <c:pt idx="113">
                        <c:v>170</c:v>
                      </c:pt>
                      <c:pt idx="114">
                        <c:v>171</c:v>
                      </c:pt>
                      <c:pt idx="115">
                        <c:v>172</c:v>
                      </c:pt>
                      <c:pt idx="116">
                        <c:v>173</c:v>
                      </c:pt>
                      <c:pt idx="117">
                        <c:v>174</c:v>
                      </c:pt>
                      <c:pt idx="118">
                        <c:v>175</c:v>
                      </c:pt>
                      <c:pt idx="119">
                        <c:v>176</c:v>
                      </c:pt>
                      <c:pt idx="120">
                        <c:v>177</c:v>
                      </c:pt>
                      <c:pt idx="121">
                        <c:v>178</c:v>
                      </c:pt>
                      <c:pt idx="122">
                        <c:v>179</c:v>
                      </c:pt>
                      <c:pt idx="123">
                        <c:v>180</c:v>
                      </c:pt>
                      <c:pt idx="124">
                        <c:v>181</c:v>
                      </c:pt>
                      <c:pt idx="125">
                        <c:v>182</c:v>
                      </c:pt>
                      <c:pt idx="126">
                        <c:v>183</c:v>
                      </c:pt>
                      <c:pt idx="127">
                        <c:v>184</c:v>
                      </c:pt>
                      <c:pt idx="128">
                        <c:v>185</c:v>
                      </c:pt>
                      <c:pt idx="129">
                        <c:v>186</c:v>
                      </c:pt>
                      <c:pt idx="130">
                        <c:v>187</c:v>
                      </c:pt>
                      <c:pt idx="131">
                        <c:v>188</c:v>
                      </c:pt>
                      <c:pt idx="132">
                        <c:v>189</c:v>
                      </c:pt>
                      <c:pt idx="133">
                        <c:v>190</c:v>
                      </c:pt>
                      <c:pt idx="134">
                        <c:v>191</c:v>
                      </c:pt>
                      <c:pt idx="135">
                        <c:v>192</c:v>
                      </c:pt>
                      <c:pt idx="136">
                        <c:v>193</c:v>
                      </c:pt>
                      <c:pt idx="137">
                        <c:v>194</c:v>
                      </c:pt>
                      <c:pt idx="138">
                        <c:v>195</c:v>
                      </c:pt>
                      <c:pt idx="139">
                        <c:v>197</c:v>
                      </c:pt>
                      <c:pt idx="140">
                        <c:v>198</c:v>
                      </c:pt>
                      <c:pt idx="141">
                        <c:v>199</c:v>
                      </c:pt>
                      <c:pt idx="142">
                        <c:v>200</c:v>
                      </c:pt>
                      <c:pt idx="143">
                        <c:v>201</c:v>
                      </c:pt>
                      <c:pt idx="144">
                        <c:v>202</c:v>
                      </c:pt>
                      <c:pt idx="145">
                        <c:v>203</c:v>
                      </c:pt>
                      <c:pt idx="146">
                        <c:v>204</c:v>
                      </c:pt>
                      <c:pt idx="147">
                        <c:v>207</c:v>
                      </c:pt>
                      <c:pt idx="148">
                        <c:v>208</c:v>
                      </c:pt>
                      <c:pt idx="149">
                        <c:v>210</c:v>
                      </c:pt>
                      <c:pt idx="150">
                        <c:v>211</c:v>
                      </c:pt>
                      <c:pt idx="151">
                        <c:v>212</c:v>
                      </c:pt>
                      <c:pt idx="152">
                        <c:v>213</c:v>
                      </c:pt>
                      <c:pt idx="153">
                        <c:v>214</c:v>
                      </c:pt>
                      <c:pt idx="154">
                        <c:v>215</c:v>
                      </c:pt>
                      <c:pt idx="155">
                        <c:v>216</c:v>
                      </c:pt>
                      <c:pt idx="156">
                        <c:v>217</c:v>
                      </c:pt>
                      <c:pt idx="157">
                        <c:v>218</c:v>
                      </c:pt>
                      <c:pt idx="158">
                        <c:v>219</c:v>
                      </c:pt>
                      <c:pt idx="159">
                        <c:v>220</c:v>
                      </c:pt>
                      <c:pt idx="160">
                        <c:v>221</c:v>
                      </c:pt>
                      <c:pt idx="161">
                        <c:v>222</c:v>
                      </c:pt>
                      <c:pt idx="162">
                        <c:v>223</c:v>
                      </c:pt>
                      <c:pt idx="163">
                        <c:v>224</c:v>
                      </c:pt>
                      <c:pt idx="164">
                        <c:v>225</c:v>
                      </c:pt>
                      <c:pt idx="165">
                        <c:v>226</c:v>
                      </c:pt>
                      <c:pt idx="166">
                        <c:v>227</c:v>
                      </c:pt>
                      <c:pt idx="167">
                        <c:v>228</c:v>
                      </c:pt>
                      <c:pt idx="168">
                        <c:v>229</c:v>
                      </c:pt>
                      <c:pt idx="169">
                        <c:v>230</c:v>
                      </c:pt>
                      <c:pt idx="170">
                        <c:v>231</c:v>
                      </c:pt>
                      <c:pt idx="171">
                        <c:v>232</c:v>
                      </c:pt>
                      <c:pt idx="172">
                        <c:v>234</c:v>
                      </c:pt>
                      <c:pt idx="173">
                        <c:v>235</c:v>
                      </c:pt>
                      <c:pt idx="174">
                        <c:v>236</c:v>
                      </c:pt>
                      <c:pt idx="175">
                        <c:v>237</c:v>
                      </c:pt>
                      <c:pt idx="176">
                        <c:v>238</c:v>
                      </c:pt>
                      <c:pt idx="177">
                        <c:v>239</c:v>
                      </c:pt>
                      <c:pt idx="178">
                        <c:v>240</c:v>
                      </c:pt>
                      <c:pt idx="179">
                        <c:v>241</c:v>
                      </c:pt>
                      <c:pt idx="180">
                        <c:v>242</c:v>
                      </c:pt>
                      <c:pt idx="181">
                        <c:v>243</c:v>
                      </c:pt>
                      <c:pt idx="182">
                        <c:v>244</c:v>
                      </c:pt>
                      <c:pt idx="183">
                        <c:v>245</c:v>
                      </c:pt>
                      <c:pt idx="184">
                        <c:v>246</c:v>
                      </c:pt>
                      <c:pt idx="185">
                        <c:v>247</c:v>
                      </c:pt>
                      <c:pt idx="186">
                        <c:v>248</c:v>
                      </c:pt>
                      <c:pt idx="187">
                        <c:v>249</c:v>
                      </c:pt>
                      <c:pt idx="188">
                        <c:v>250</c:v>
                      </c:pt>
                      <c:pt idx="189">
                        <c:v>251</c:v>
                      </c:pt>
                      <c:pt idx="190">
                        <c:v>252</c:v>
                      </c:pt>
                      <c:pt idx="191">
                        <c:v>253</c:v>
                      </c:pt>
                      <c:pt idx="192">
                        <c:v>254</c:v>
                      </c:pt>
                      <c:pt idx="193">
                        <c:v>255</c:v>
                      </c:pt>
                      <c:pt idx="194">
                        <c:v>256</c:v>
                      </c:pt>
                      <c:pt idx="195">
                        <c:v>257</c:v>
                      </c:pt>
                      <c:pt idx="196">
                        <c:v>258</c:v>
                      </c:pt>
                      <c:pt idx="197">
                        <c:v>259</c:v>
                      </c:pt>
                      <c:pt idx="198">
                        <c:v>260</c:v>
                      </c:pt>
                      <c:pt idx="199">
                        <c:v>261</c:v>
                      </c:pt>
                      <c:pt idx="200">
                        <c:v>262</c:v>
                      </c:pt>
                      <c:pt idx="201">
                        <c:v>263</c:v>
                      </c:pt>
                      <c:pt idx="202">
                        <c:v>264</c:v>
                      </c:pt>
                      <c:pt idx="203">
                        <c:v>265</c:v>
                      </c:pt>
                      <c:pt idx="204">
                        <c:v>266</c:v>
                      </c:pt>
                      <c:pt idx="205">
                        <c:v>267</c:v>
                      </c:pt>
                      <c:pt idx="206">
                        <c:v>268</c:v>
                      </c:pt>
                      <c:pt idx="207">
                        <c:v>269</c:v>
                      </c:pt>
                      <c:pt idx="208">
                        <c:v>270</c:v>
                      </c:pt>
                      <c:pt idx="209">
                        <c:v>271</c:v>
                      </c:pt>
                      <c:pt idx="210">
                        <c:v>272</c:v>
                      </c:pt>
                      <c:pt idx="211">
                        <c:v>273</c:v>
                      </c:pt>
                      <c:pt idx="212">
                        <c:v>274</c:v>
                      </c:pt>
                      <c:pt idx="213">
                        <c:v>275</c:v>
                      </c:pt>
                      <c:pt idx="214">
                        <c:v>276</c:v>
                      </c:pt>
                      <c:pt idx="215">
                        <c:v>278</c:v>
                      </c:pt>
                      <c:pt idx="216">
                        <c:v>279</c:v>
                      </c:pt>
                      <c:pt idx="217">
                        <c:v>294</c:v>
                      </c:pt>
                      <c:pt idx="218">
                        <c:v>295</c:v>
                      </c:pt>
                      <c:pt idx="219">
                        <c:v>296</c:v>
                      </c:pt>
                      <c:pt idx="220">
                        <c:v>297</c:v>
                      </c:pt>
                      <c:pt idx="221">
                        <c:v>298</c:v>
                      </c:pt>
                      <c:pt idx="222">
                        <c:v>299</c:v>
                      </c:pt>
                      <c:pt idx="223">
                        <c:v>300</c:v>
                      </c:pt>
                      <c:pt idx="224">
                        <c:v>301</c:v>
                      </c:pt>
                      <c:pt idx="225">
                        <c:v>302</c:v>
                      </c:pt>
                      <c:pt idx="226">
                        <c:v>303</c:v>
                      </c:pt>
                      <c:pt idx="227">
                        <c:v>304</c:v>
                      </c:pt>
                      <c:pt idx="228">
                        <c:v>305</c:v>
                      </c:pt>
                      <c:pt idx="229">
                        <c:v>306</c:v>
                      </c:pt>
                      <c:pt idx="230">
                        <c:v>307</c:v>
                      </c:pt>
                      <c:pt idx="231">
                        <c:v>308</c:v>
                      </c:pt>
                      <c:pt idx="232">
                        <c:v>309</c:v>
                      </c:pt>
                      <c:pt idx="233">
                        <c:v>320</c:v>
                      </c:pt>
                      <c:pt idx="234">
                        <c:v>350</c:v>
                      </c:pt>
                      <c:pt idx="235">
                        <c:v>351</c:v>
                      </c:pt>
                      <c:pt idx="236">
                        <c:v>352</c:v>
                      </c:pt>
                      <c:pt idx="237">
                        <c:v>353</c:v>
                      </c:pt>
                      <c:pt idx="238">
                        <c:v>354</c:v>
                      </c:pt>
                      <c:pt idx="239">
                        <c:v>355</c:v>
                      </c:pt>
                      <c:pt idx="240">
                        <c:v>356</c:v>
                      </c:pt>
                      <c:pt idx="241">
                        <c:v>357</c:v>
                      </c:pt>
                      <c:pt idx="242">
                        <c:v>358</c:v>
                      </c:pt>
                      <c:pt idx="243">
                        <c:v>359</c:v>
                      </c:pt>
                      <c:pt idx="244">
                        <c:v>360</c:v>
                      </c:pt>
                      <c:pt idx="245">
                        <c:v>361</c:v>
                      </c:pt>
                      <c:pt idx="246">
                        <c:v>363</c:v>
                      </c:pt>
                      <c:pt idx="247">
                        <c:v>364</c:v>
                      </c:pt>
                      <c:pt idx="248">
                        <c:v>365</c:v>
                      </c:pt>
                      <c:pt idx="249">
                        <c:v>366</c:v>
                      </c:pt>
                      <c:pt idx="250">
                        <c:v>367</c:v>
                      </c:pt>
                      <c:pt idx="251">
                        <c:v>368</c:v>
                      </c:pt>
                      <c:pt idx="252">
                        <c:v>369</c:v>
                      </c:pt>
                      <c:pt idx="253">
                        <c:v>370</c:v>
                      </c:pt>
                      <c:pt idx="254">
                        <c:v>371</c:v>
                      </c:pt>
                      <c:pt idx="255">
                        <c:v>372</c:v>
                      </c:pt>
                      <c:pt idx="256">
                        <c:v>373</c:v>
                      </c:pt>
                      <c:pt idx="257">
                        <c:v>374</c:v>
                      </c:pt>
                      <c:pt idx="258">
                        <c:v>376</c:v>
                      </c:pt>
                      <c:pt idx="259">
                        <c:v>377</c:v>
                      </c:pt>
                      <c:pt idx="260">
                        <c:v>378</c:v>
                      </c:pt>
                      <c:pt idx="261">
                        <c:v>379</c:v>
                      </c:pt>
                      <c:pt idx="262">
                        <c:v>380</c:v>
                      </c:pt>
                      <c:pt idx="263">
                        <c:v>381</c:v>
                      </c:pt>
                      <c:pt idx="264">
                        <c:v>382</c:v>
                      </c:pt>
                      <c:pt idx="265">
                        <c:v>383</c:v>
                      </c:pt>
                      <c:pt idx="266">
                        <c:v>384</c:v>
                      </c:pt>
                      <c:pt idx="267">
                        <c:v>386</c:v>
                      </c:pt>
                      <c:pt idx="268">
                        <c:v>387</c:v>
                      </c:pt>
                      <c:pt idx="269">
                        <c:v>388</c:v>
                      </c:pt>
                      <c:pt idx="270">
                        <c:v>389</c:v>
                      </c:pt>
                      <c:pt idx="271">
                        <c:v>390</c:v>
                      </c:pt>
                      <c:pt idx="272">
                        <c:v>391</c:v>
                      </c:pt>
                      <c:pt idx="273">
                        <c:v>392</c:v>
                      </c:pt>
                      <c:pt idx="274">
                        <c:v>393</c:v>
                      </c:pt>
                      <c:pt idx="275">
                        <c:v>394</c:v>
                      </c:pt>
                      <c:pt idx="276">
                        <c:v>395</c:v>
                      </c:pt>
                      <c:pt idx="277">
                        <c:v>396</c:v>
                      </c:pt>
                      <c:pt idx="278">
                        <c:v>397</c:v>
                      </c:pt>
                      <c:pt idx="279">
                        <c:v>398</c:v>
                      </c:pt>
                      <c:pt idx="280">
                        <c:v>399</c:v>
                      </c:pt>
                      <c:pt idx="281">
                        <c:v>400</c:v>
                      </c:pt>
                      <c:pt idx="282">
                        <c:v>401</c:v>
                      </c:pt>
                      <c:pt idx="283">
                        <c:v>402</c:v>
                      </c:pt>
                      <c:pt idx="284">
                        <c:v>403</c:v>
                      </c:pt>
                      <c:pt idx="285">
                        <c:v>404</c:v>
                      </c:pt>
                      <c:pt idx="286">
                        <c:v>405</c:v>
                      </c:pt>
                      <c:pt idx="287">
                        <c:v>406</c:v>
                      </c:pt>
                      <c:pt idx="288">
                        <c:v>408</c:v>
                      </c:pt>
                      <c:pt idx="289">
                        <c:v>409</c:v>
                      </c:pt>
                      <c:pt idx="290">
                        <c:v>410</c:v>
                      </c:pt>
                      <c:pt idx="291">
                        <c:v>411</c:v>
                      </c:pt>
                      <c:pt idx="292">
                        <c:v>412</c:v>
                      </c:pt>
                      <c:pt idx="293">
                        <c:v>413</c:v>
                      </c:pt>
                      <c:pt idx="294">
                        <c:v>414</c:v>
                      </c:pt>
                      <c:pt idx="295">
                        <c:v>415</c:v>
                      </c:pt>
                      <c:pt idx="296">
                        <c:v>416</c:v>
                      </c:pt>
                      <c:pt idx="297">
                        <c:v>417</c:v>
                      </c:pt>
                      <c:pt idx="298">
                        <c:v>418</c:v>
                      </c:pt>
                      <c:pt idx="299">
                        <c:v>421</c:v>
                      </c:pt>
                      <c:pt idx="300">
                        <c:v>422</c:v>
                      </c:pt>
                      <c:pt idx="301">
                        <c:v>425</c:v>
                      </c:pt>
                      <c:pt idx="302">
                        <c:v>426</c:v>
                      </c:pt>
                      <c:pt idx="303">
                        <c:v>427</c:v>
                      </c:pt>
                      <c:pt idx="304">
                        <c:v>428</c:v>
                      </c:pt>
                      <c:pt idx="305">
                        <c:v>431</c:v>
                      </c:pt>
                      <c:pt idx="306">
                        <c:v>432</c:v>
                      </c:pt>
                      <c:pt idx="307">
                        <c:v>433</c:v>
                      </c:pt>
                      <c:pt idx="308">
                        <c:v>434</c:v>
                      </c:pt>
                      <c:pt idx="309">
                        <c:v>435</c:v>
                      </c:pt>
                      <c:pt idx="310">
                        <c:v>436</c:v>
                      </c:pt>
                      <c:pt idx="311">
                        <c:v>437</c:v>
                      </c:pt>
                      <c:pt idx="312">
                        <c:v>438</c:v>
                      </c:pt>
                      <c:pt idx="313">
                        <c:v>439</c:v>
                      </c:pt>
                      <c:pt idx="314">
                        <c:v>440</c:v>
                      </c:pt>
                      <c:pt idx="315">
                        <c:v>441</c:v>
                      </c:pt>
                      <c:pt idx="316">
                        <c:v>442</c:v>
                      </c:pt>
                      <c:pt idx="317">
                        <c:v>443</c:v>
                      </c:pt>
                      <c:pt idx="318">
                        <c:v>444</c:v>
                      </c:pt>
                      <c:pt idx="319">
                        <c:v>447</c:v>
                      </c:pt>
                      <c:pt idx="320">
                        <c:v>448</c:v>
                      </c:pt>
                      <c:pt idx="321">
                        <c:v>450</c:v>
                      </c:pt>
                      <c:pt idx="322">
                        <c:v>451</c:v>
                      </c:pt>
                      <c:pt idx="323">
                        <c:v>452</c:v>
                      </c:pt>
                      <c:pt idx="324">
                        <c:v>453</c:v>
                      </c:pt>
                      <c:pt idx="325">
                        <c:v>454</c:v>
                      </c:pt>
                      <c:pt idx="326">
                        <c:v>455</c:v>
                      </c:pt>
                      <c:pt idx="327">
                        <c:v>456</c:v>
                      </c:pt>
                      <c:pt idx="328">
                        <c:v>457</c:v>
                      </c:pt>
                      <c:pt idx="329">
                        <c:v>458</c:v>
                      </c:pt>
                      <c:pt idx="330">
                        <c:v>459</c:v>
                      </c:pt>
                      <c:pt idx="331">
                        <c:v>460</c:v>
                      </c:pt>
                      <c:pt idx="332">
                        <c:v>461</c:v>
                      </c:pt>
                      <c:pt idx="333">
                        <c:v>462</c:v>
                      </c:pt>
                      <c:pt idx="334">
                        <c:v>463</c:v>
                      </c:pt>
                      <c:pt idx="335">
                        <c:v>464</c:v>
                      </c:pt>
                      <c:pt idx="336">
                        <c:v>465</c:v>
                      </c:pt>
                      <c:pt idx="337">
                        <c:v>466</c:v>
                      </c:pt>
                      <c:pt idx="338">
                        <c:v>467</c:v>
                      </c:pt>
                      <c:pt idx="339">
                        <c:v>468</c:v>
                      </c:pt>
                      <c:pt idx="340">
                        <c:v>469</c:v>
                      </c:pt>
                      <c:pt idx="341">
                        <c:v>470</c:v>
                      </c:pt>
                      <c:pt idx="342">
                        <c:v>471</c:v>
                      </c:pt>
                    </c:numCache>
                  </c:numRef>
                </c:xVal>
                <c:yVal>
                  <c:numRef>
                    <c:extLst xmlns:c15="http://schemas.microsoft.com/office/drawing/2012/chart">
                      <c:ext xmlns:c15="http://schemas.microsoft.com/office/drawing/2012/chart" uri="{02D57815-91ED-43cb-92C2-25804820EDAC}">
                        <c15:formulaRef>
                          <c15:sqref>[1]PEECE!$AF$2:$AF$344</c15:sqref>
                        </c15:formulaRef>
                      </c:ext>
                    </c:extLst>
                    <c:numCache>
                      <c:formatCode>General</c:formatCode>
                      <c:ptCount val="343"/>
                      <c:pt idx="0">
                        <c:v>-4.0759885499447526</c:v>
                      </c:pt>
                      <c:pt idx="1">
                        <c:v>-2.0895056853993492</c:v>
                      </c:pt>
                      <c:pt idx="2">
                        <c:v>-1.5928070198245621</c:v>
                      </c:pt>
                      <c:pt idx="3">
                        <c:v>-1.2517372117264003E-2</c:v>
                      </c:pt>
                      <c:pt idx="4">
                        <c:v>-3.7586706998326407</c:v>
                      </c:pt>
                      <c:pt idx="5">
                        <c:v>-1.0564938074962855</c:v>
                      </c:pt>
                      <c:pt idx="6">
                        <c:v>-2.0772117373507655</c:v>
                      </c:pt>
                      <c:pt idx="7">
                        <c:v>-2.422822714099683</c:v>
                      </c:pt>
                      <c:pt idx="8">
                        <c:v>-4.23432319530085</c:v>
                      </c:pt>
                      <c:pt idx="9">
                        <c:v>-3.9878697957097025</c:v>
                      </c:pt>
                      <c:pt idx="10">
                        <c:v>-1.7769697906209472</c:v>
                      </c:pt>
                      <c:pt idx="11">
                        <c:v>-10.183048023846954</c:v>
                      </c:pt>
                      <c:pt idx="12">
                        <c:v>-2.3634725548724793</c:v>
                      </c:pt>
                      <c:pt idx="13">
                        <c:v>-3.6141325648334979</c:v>
                      </c:pt>
                      <c:pt idx="14">
                        <c:v>-3.5964870915550491</c:v>
                      </c:pt>
                      <c:pt idx="15">
                        <c:v>-1.2858872236090821</c:v>
                      </c:pt>
                      <c:pt idx="16">
                        <c:v>0.22831758404159164</c:v>
                      </c:pt>
                      <c:pt idx="17">
                        <c:v>-1.4464340071281709</c:v>
                      </c:pt>
                      <c:pt idx="18">
                        <c:v>-1.6067263460975294</c:v>
                      </c:pt>
                      <c:pt idx="19">
                        <c:v>6.9084075444746968</c:v>
                      </c:pt>
                      <c:pt idx="20">
                        <c:v>0.83150121956366618</c:v>
                      </c:pt>
                      <c:pt idx="21">
                        <c:v>-1.1342826757489854</c:v>
                      </c:pt>
                      <c:pt idx="22">
                        <c:v>2.5458960265266084</c:v>
                      </c:pt>
                      <c:pt idx="23">
                        <c:v>2.6305764694397364</c:v>
                      </c:pt>
                      <c:pt idx="24">
                        <c:v>1.5363981872297696</c:v>
                      </c:pt>
                      <c:pt idx="25">
                        <c:v>5.0452642072479765</c:v>
                      </c:pt>
                      <c:pt idx="26">
                        <c:v>-2.9420044989588132</c:v>
                      </c:pt>
                      <c:pt idx="27">
                        <c:v>1.1518757477053789</c:v>
                      </c:pt>
                      <c:pt idx="28">
                        <c:v>2.8511780743321289</c:v>
                      </c:pt>
                      <c:pt idx="29">
                        <c:v>-0.54615223613733832</c:v>
                      </c:pt>
                      <c:pt idx="30">
                        <c:v>-3.114876087265237</c:v>
                      </c:pt>
                      <c:pt idx="31">
                        <c:v>3.5890289961637274</c:v>
                      </c:pt>
                      <c:pt idx="32">
                        <c:v>1.4984120895534438</c:v>
                      </c:pt>
                      <c:pt idx="33">
                        <c:v>-0.52193070478961534</c:v>
                      </c:pt>
                      <c:pt idx="34">
                        <c:v>1.3159380580654165</c:v>
                      </c:pt>
                      <c:pt idx="35">
                        <c:v>1.6687471593426517</c:v>
                      </c:pt>
                      <c:pt idx="36">
                        <c:v>0.30807363591251402</c:v>
                      </c:pt>
                      <c:pt idx="37">
                        <c:v>-1.8809549566944135</c:v>
                      </c:pt>
                      <c:pt idx="38">
                        <c:v>0.20838234593985128</c:v>
                      </c:pt>
                      <c:pt idx="39">
                        <c:v>-4.6316504880592531</c:v>
                      </c:pt>
                      <c:pt idx="40">
                        <c:v>1.173018958945681</c:v>
                      </c:pt>
                      <c:pt idx="41">
                        <c:v>-1.8177220855642497</c:v>
                      </c:pt>
                      <c:pt idx="42">
                        <c:v>-1.9504514435957541</c:v>
                      </c:pt>
                      <c:pt idx="43">
                        <c:v>-1.0783822274496604</c:v>
                      </c:pt>
                      <c:pt idx="44">
                        <c:v>-5.7884369433043812</c:v>
                      </c:pt>
                      <c:pt idx="45">
                        <c:v>-3.2237679971990465</c:v>
                      </c:pt>
                      <c:pt idx="46">
                        <c:v>-1.4103729511289185</c:v>
                      </c:pt>
                      <c:pt idx="47">
                        <c:v>1.2294452542552712</c:v>
                      </c:pt>
                      <c:pt idx="48">
                        <c:v>-1.8071869125163555</c:v>
                      </c:pt>
                      <c:pt idx="49">
                        <c:v>0.39622188893779864</c:v>
                      </c:pt>
                      <c:pt idx="50">
                        <c:v>-2.1826044915247031</c:v>
                      </c:pt>
                      <c:pt idx="51">
                        <c:v>-3.3407000432399281</c:v>
                      </c:pt>
                      <c:pt idx="52">
                        <c:v>-0.30090767534295182</c:v>
                      </c:pt>
                      <c:pt idx="53">
                        <c:v>0.3106146098043574</c:v>
                      </c:pt>
                      <c:pt idx="54">
                        <c:v>-0.11525275543595015</c:v>
                      </c:pt>
                      <c:pt idx="55">
                        <c:v>-0.7290889478362228</c:v>
                      </c:pt>
                      <c:pt idx="56">
                        <c:v>-1.4055515768249673</c:v>
                      </c:pt>
                      <c:pt idx="57">
                        <c:v>-2.2253015422723887</c:v>
                      </c:pt>
                      <c:pt idx="58">
                        <c:v>-1.9033714177633207</c:v>
                      </c:pt>
                      <c:pt idx="59">
                        <c:v>-0.20786465588239444</c:v>
                      </c:pt>
                      <c:pt idx="60">
                        <c:v>-1.5227913488196805</c:v>
                      </c:pt>
                      <c:pt idx="61">
                        <c:v>-2.0606173616799168</c:v>
                      </c:pt>
                      <c:pt idx="62">
                        <c:v>0.76104451893666258</c:v>
                      </c:pt>
                      <c:pt idx="63">
                        <c:v>-2.6100652686085262</c:v>
                      </c:pt>
                      <c:pt idx="64">
                        <c:v>-2.1933946450878334</c:v>
                      </c:pt>
                      <c:pt idx="65">
                        <c:v>-1.0947136091778482</c:v>
                      </c:pt>
                      <c:pt idx="66">
                        <c:v>-3.1468834970600508</c:v>
                      </c:pt>
                      <c:pt idx="67">
                        <c:v>-3.3352881914270256</c:v>
                      </c:pt>
                      <c:pt idx="68">
                        <c:v>-1.3976499111817127</c:v>
                      </c:pt>
                      <c:pt idx="69">
                        <c:v>0.10990460195457707</c:v>
                      </c:pt>
                      <c:pt idx="70">
                        <c:v>-1.7854982243788218</c:v>
                      </c:pt>
                      <c:pt idx="71">
                        <c:v>-1.4850358087336168</c:v>
                      </c:pt>
                      <c:pt idx="72">
                        <c:v>1.8083860560215985</c:v>
                      </c:pt>
                      <c:pt idx="73">
                        <c:v>-3.8381958852864697</c:v>
                      </c:pt>
                      <c:pt idx="74">
                        <c:v>-2.8109602158666718</c:v>
                      </c:pt>
                      <c:pt idx="75">
                        <c:v>-0.23264655610978657</c:v>
                      </c:pt>
                      <c:pt idx="76">
                        <c:v>3.6092400201170456</c:v>
                      </c:pt>
                      <c:pt idx="77">
                        <c:v>5.9117447438761346</c:v>
                      </c:pt>
                      <c:pt idx="78">
                        <c:v>0.46318649222720865</c:v>
                      </c:pt>
                      <c:pt idx="79">
                        <c:v>0.30667272643954391</c:v>
                      </c:pt>
                      <c:pt idx="80">
                        <c:v>0.18373670761498673</c:v>
                      </c:pt>
                      <c:pt idx="81">
                        <c:v>1.6768049458815497</c:v>
                      </c:pt>
                      <c:pt idx="82">
                        <c:v>-2.5124551248500531</c:v>
                      </c:pt>
                      <c:pt idx="83">
                        <c:v>-0.63863432198204251</c:v>
                      </c:pt>
                      <c:pt idx="84">
                        <c:v>-1.7782200434279414</c:v>
                      </c:pt>
                      <c:pt idx="85">
                        <c:v>0.56650186037772521</c:v>
                      </c:pt>
                      <c:pt idx="86">
                        <c:v>4.622739996670262</c:v>
                      </c:pt>
                      <c:pt idx="87">
                        <c:v>0.2469833034561244</c:v>
                      </c:pt>
                      <c:pt idx="88">
                        <c:v>3.7535065777099472</c:v>
                      </c:pt>
                      <c:pt idx="89">
                        <c:v>-5.3284062240934533</c:v>
                      </c:pt>
                      <c:pt idx="90">
                        <c:v>-2.6130043484329857</c:v>
                      </c:pt>
                      <c:pt idx="91">
                        <c:v>-2.1848897598629442</c:v>
                      </c:pt>
                      <c:pt idx="92">
                        <c:v>-2.477215479823311</c:v>
                      </c:pt>
                      <c:pt idx="93">
                        <c:v>0.17896880735740872</c:v>
                      </c:pt>
                      <c:pt idx="94">
                        <c:v>-3.863659615017891</c:v>
                      </c:pt>
                      <c:pt idx="95">
                        <c:v>-4.4047173704735201</c:v>
                      </c:pt>
                      <c:pt idx="96">
                        <c:v>4.9504442809257174</c:v>
                      </c:pt>
                      <c:pt idx="97">
                        <c:v>4.0084294108925249</c:v>
                      </c:pt>
                      <c:pt idx="98">
                        <c:v>1.4853741823659679</c:v>
                      </c:pt>
                      <c:pt idx="99">
                        <c:v>-2.5711531648104291</c:v>
                      </c:pt>
                      <c:pt idx="100">
                        <c:v>-2.586249542743829</c:v>
                      </c:pt>
                      <c:pt idx="101">
                        <c:v>4.3851632166113426</c:v>
                      </c:pt>
                      <c:pt idx="102">
                        <c:v>-2.7296303556252912</c:v>
                      </c:pt>
                      <c:pt idx="103">
                        <c:v>-1.449452834163262</c:v>
                      </c:pt>
                      <c:pt idx="104">
                        <c:v>-4.0977855002422032</c:v>
                      </c:pt>
                      <c:pt idx="105">
                        <c:v>-5.1834273382037583</c:v>
                      </c:pt>
                      <c:pt idx="106">
                        <c:v>-3.5028759797959683</c:v>
                      </c:pt>
                      <c:pt idx="107">
                        <c:v>-5.9515078014493898</c:v>
                      </c:pt>
                      <c:pt idx="108">
                        <c:v>-3.9331944056132571</c:v>
                      </c:pt>
                      <c:pt idx="109">
                        <c:v>-2.9210426544266568</c:v>
                      </c:pt>
                      <c:pt idx="110">
                        <c:v>-0.41352201637424102</c:v>
                      </c:pt>
                      <c:pt idx="111">
                        <c:v>-2.5382757839760526</c:v>
                      </c:pt>
                      <c:pt idx="112">
                        <c:v>-1.9099778868116317</c:v>
                      </c:pt>
                      <c:pt idx="113">
                        <c:v>2.0042224659037</c:v>
                      </c:pt>
                      <c:pt idx="114">
                        <c:v>0.47939998557997754</c:v>
                      </c:pt>
                      <c:pt idx="115">
                        <c:v>1.891323184069762</c:v>
                      </c:pt>
                      <c:pt idx="116">
                        <c:v>-5.0297248579887732</c:v>
                      </c:pt>
                      <c:pt idx="117">
                        <c:v>4.8310190670412307</c:v>
                      </c:pt>
                      <c:pt idx="118">
                        <c:v>-0.82109839408051677</c:v>
                      </c:pt>
                      <c:pt idx="119">
                        <c:v>-1.8149419121794104</c:v>
                      </c:pt>
                      <c:pt idx="120">
                        <c:v>-2.967079140024671</c:v>
                      </c:pt>
                      <c:pt idx="121">
                        <c:v>2.936816281658114</c:v>
                      </c:pt>
                      <c:pt idx="122">
                        <c:v>2.113823638396088</c:v>
                      </c:pt>
                      <c:pt idx="123">
                        <c:v>-2.679042114623261</c:v>
                      </c:pt>
                      <c:pt idx="124">
                        <c:v>-0.93822944249840035</c:v>
                      </c:pt>
                      <c:pt idx="125">
                        <c:v>-0.30755893649631538</c:v>
                      </c:pt>
                      <c:pt idx="126">
                        <c:v>-3.348999851870138</c:v>
                      </c:pt>
                      <c:pt idx="127">
                        <c:v>-0.61621341031827548</c:v>
                      </c:pt>
                      <c:pt idx="128">
                        <c:v>-4.5128769527150663</c:v>
                      </c:pt>
                      <c:pt idx="129">
                        <c:v>-0.72077416682541084</c:v>
                      </c:pt>
                      <c:pt idx="130">
                        <c:v>-7.2845352369234462</c:v>
                      </c:pt>
                      <c:pt idx="131">
                        <c:v>-3.238369002553986</c:v>
                      </c:pt>
                      <c:pt idx="132">
                        <c:v>2.7444090728877661</c:v>
                      </c:pt>
                      <c:pt idx="133">
                        <c:v>7.4629221774973509</c:v>
                      </c:pt>
                      <c:pt idx="134">
                        <c:v>-0.21927663892031646</c:v>
                      </c:pt>
                      <c:pt idx="135">
                        <c:v>-6.5420504849136307E-2</c:v>
                      </c:pt>
                      <c:pt idx="136">
                        <c:v>1.5006352732196628</c:v>
                      </c:pt>
                      <c:pt idx="137">
                        <c:v>-6.1259907210309565</c:v>
                      </c:pt>
                      <c:pt idx="138">
                        <c:v>1.0197022154891613</c:v>
                      </c:pt>
                      <c:pt idx="139">
                        <c:v>0.41809362348163503</c:v>
                      </c:pt>
                      <c:pt idx="140">
                        <c:v>2.7207234902129045</c:v>
                      </c:pt>
                      <c:pt idx="141">
                        <c:v>2.9569907993490254</c:v>
                      </c:pt>
                      <c:pt idx="142">
                        <c:v>2.2221647321911302</c:v>
                      </c:pt>
                      <c:pt idx="143">
                        <c:v>-3.0506954161194928</c:v>
                      </c:pt>
                      <c:pt idx="144">
                        <c:v>1.6290002997228328</c:v>
                      </c:pt>
                      <c:pt idx="145">
                        <c:v>-0.85219370686490592</c:v>
                      </c:pt>
                      <c:pt idx="146">
                        <c:v>1.9389987161884186</c:v>
                      </c:pt>
                      <c:pt idx="147">
                        <c:v>-2.125969347368537</c:v>
                      </c:pt>
                      <c:pt idx="148">
                        <c:v>-0.3493850010078301</c:v>
                      </c:pt>
                      <c:pt idx="149">
                        <c:v>-2.3793898031855054</c:v>
                      </c:pt>
                      <c:pt idx="150">
                        <c:v>-2.4872626030838969</c:v>
                      </c:pt>
                      <c:pt idx="151">
                        <c:v>-0.97255015234421549</c:v>
                      </c:pt>
                      <c:pt idx="152">
                        <c:v>-1.4618222748759315</c:v>
                      </c:pt>
                      <c:pt idx="153">
                        <c:v>0.97498835880857726</c:v>
                      </c:pt>
                      <c:pt idx="154">
                        <c:v>1.2574544986313434</c:v>
                      </c:pt>
                      <c:pt idx="155">
                        <c:v>0.82002273965404271</c:v>
                      </c:pt>
                      <c:pt idx="156">
                        <c:v>-1.8900038230567926</c:v>
                      </c:pt>
                      <c:pt idx="157">
                        <c:v>-0.73355358452827879</c:v>
                      </c:pt>
                      <c:pt idx="158">
                        <c:v>-3.2389403775518115</c:v>
                      </c:pt>
                      <c:pt idx="159">
                        <c:v>1.2119683441515701</c:v>
                      </c:pt>
                      <c:pt idx="160">
                        <c:v>4.3409287222655664</c:v>
                      </c:pt>
                      <c:pt idx="161">
                        <c:v>4.8947372439351273</c:v>
                      </c:pt>
                      <c:pt idx="162">
                        <c:v>-1.1177914725934937</c:v>
                      </c:pt>
                      <c:pt idx="163">
                        <c:v>3.7330600292792742</c:v>
                      </c:pt>
                      <c:pt idx="164">
                        <c:v>-3.2945631547716712</c:v>
                      </c:pt>
                      <c:pt idx="165">
                        <c:v>2.5804752236949788</c:v>
                      </c:pt>
                      <c:pt idx="166">
                        <c:v>-1.0263213223379406</c:v>
                      </c:pt>
                      <c:pt idx="167">
                        <c:v>-1.5730296066076512</c:v>
                      </c:pt>
                      <c:pt idx="168">
                        <c:v>1.7256414881073301</c:v>
                      </c:pt>
                      <c:pt idx="169">
                        <c:v>4.1624843912050835</c:v>
                      </c:pt>
                      <c:pt idx="170">
                        <c:v>1.2000734859597699</c:v>
                      </c:pt>
                      <c:pt idx="171">
                        <c:v>5.0689396109102649</c:v>
                      </c:pt>
                      <c:pt idx="172">
                        <c:v>12.624463083507257</c:v>
                      </c:pt>
                      <c:pt idx="173">
                        <c:v>3.9049968340987515</c:v>
                      </c:pt>
                      <c:pt idx="174">
                        <c:v>3.1223925381461886</c:v>
                      </c:pt>
                      <c:pt idx="175">
                        <c:v>2.8855606699351863</c:v>
                      </c:pt>
                      <c:pt idx="176">
                        <c:v>-2.1570869138439352</c:v>
                      </c:pt>
                      <c:pt idx="177">
                        <c:v>-5.2557997867568549</c:v>
                      </c:pt>
                      <c:pt idx="178">
                        <c:v>5.0459543348771518</c:v>
                      </c:pt>
                      <c:pt idx="179">
                        <c:v>0.40003597241203792</c:v>
                      </c:pt>
                      <c:pt idx="180">
                        <c:v>4.6618739925801922</c:v>
                      </c:pt>
                      <c:pt idx="181">
                        <c:v>1.7240605281307317</c:v>
                      </c:pt>
                      <c:pt idx="182">
                        <c:v>0.4761612881405064</c:v>
                      </c:pt>
                      <c:pt idx="183">
                        <c:v>1.9492942856620754</c:v>
                      </c:pt>
                      <c:pt idx="184">
                        <c:v>7.0685201172153711E-2</c:v>
                      </c:pt>
                      <c:pt idx="185">
                        <c:v>-1.7171785800280439</c:v>
                      </c:pt>
                      <c:pt idx="186">
                        <c:v>-1.4855619377408651</c:v>
                      </c:pt>
                      <c:pt idx="187">
                        <c:v>-1.613933360989023</c:v>
                      </c:pt>
                      <c:pt idx="188">
                        <c:v>0.90218331504029692</c:v>
                      </c:pt>
                      <c:pt idx="189">
                        <c:v>2.8567626625379603</c:v>
                      </c:pt>
                      <c:pt idx="190">
                        <c:v>0.45290126600997205</c:v>
                      </c:pt>
                      <c:pt idx="191">
                        <c:v>0.43547430264328568</c:v>
                      </c:pt>
                      <c:pt idx="192">
                        <c:v>-2.3187774063328863</c:v>
                      </c:pt>
                      <c:pt idx="193">
                        <c:v>-1.1595602069263808</c:v>
                      </c:pt>
                      <c:pt idx="194">
                        <c:v>1.7550964249673342</c:v>
                      </c:pt>
                      <c:pt idx="195">
                        <c:v>1.1242380586570597</c:v>
                      </c:pt>
                      <c:pt idx="196">
                        <c:v>4.2887281208544792E-2</c:v>
                      </c:pt>
                      <c:pt idx="197">
                        <c:v>-3.7388649866475845</c:v>
                      </c:pt>
                      <c:pt idx="198">
                        <c:v>3.2352813741950435</c:v>
                      </c:pt>
                      <c:pt idx="199">
                        <c:v>2.2215166579116357</c:v>
                      </c:pt>
                      <c:pt idx="200">
                        <c:v>1.9174771163098683</c:v>
                      </c:pt>
                      <c:pt idx="201">
                        <c:v>-2.3692854313621865</c:v>
                      </c:pt>
                      <c:pt idx="202">
                        <c:v>-0.21174921292540816</c:v>
                      </c:pt>
                      <c:pt idx="203">
                        <c:v>-2.0019406442085472</c:v>
                      </c:pt>
                      <c:pt idx="204">
                        <c:v>0.85073025311985973</c:v>
                      </c:pt>
                      <c:pt idx="205">
                        <c:v>-1.5283271089669128</c:v>
                      </c:pt>
                      <c:pt idx="206">
                        <c:v>0.64709857567358142</c:v>
                      </c:pt>
                      <c:pt idx="207">
                        <c:v>-1.2956674351139696</c:v>
                      </c:pt>
                      <c:pt idx="208">
                        <c:v>-1.8389589304926623</c:v>
                      </c:pt>
                      <c:pt idx="209">
                        <c:v>0.252927289397471</c:v>
                      </c:pt>
                      <c:pt idx="210">
                        <c:v>0.81424765076433481</c:v>
                      </c:pt>
                      <c:pt idx="211">
                        <c:v>-3.014233133843808</c:v>
                      </c:pt>
                      <c:pt idx="212">
                        <c:v>-2.9501245674998149</c:v>
                      </c:pt>
                      <c:pt idx="213">
                        <c:v>-2.5075005922897073</c:v>
                      </c:pt>
                      <c:pt idx="214">
                        <c:v>-2.1020657773520384</c:v>
                      </c:pt>
                      <c:pt idx="215">
                        <c:v>-4.1301401201333334</c:v>
                      </c:pt>
                      <c:pt idx="216">
                        <c:v>-0.34452734801335616</c:v>
                      </c:pt>
                      <c:pt idx="217">
                        <c:v>-3.8634391534480645</c:v>
                      </c:pt>
                      <c:pt idx="218">
                        <c:v>-4.011798723025974</c:v>
                      </c:pt>
                      <c:pt idx="219">
                        <c:v>-2.6384697923375775</c:v>
                      </c:pt>
                      <c:pt idx="220">
                        <c:v>1.7949086873668474</c:v>
                      </c:pt>
                      <c:pt idx="221">
                        <c:v>2.5012946043310063</c:v>
                      </c:pt>
                      <c:pt idx="222">
                        <c:v>6.2404623705166831</c:v>
                      </c:pt>
                      <c:pt idx="223">
                        <c:v>-5.2517153914145567</c:v>
                      </c:pt>
                      <c:pt idx="224">
                        <c:v>-3.399787544096915</c:v>
                      </c:pt>
                      <c:pt idx="225">
                        <c:v>-0.94329020688347853</c:v>
                      </c:pt>
                      <c:pt idx="226">
                        <c:v>-0.82172380007786217</c:v>
                      </c:pt>
                      <c:pt idx="227">
                        <c:v>2.2730907553921043E-2</c:v>
                      </c:pt>
                      <c:pt idx="228">
                        <c:v>0.46630622630353535</c:v>
                      </c:pt>
                      <c:pt idx="229">
                        <c:v>1.1418880670574865</c:v>
                      </c:pt>
                      <c:pt idx="230">
                        <c:v>1.14609656839019</c:v>
                      </c:pt>
                      <c:pt idx="231">
                        <c:v>1.4085503301572739</c:v>
                      </c:pt>
                      <c:pt idx="232">
                        <c:v>-0.47947611925894584</c:v>
                      </c:pt>
                      <c:pt idx="233">
                        <c:v>-0.99233458725398016</c:v>
                      </c:pt>
                      <c:pt idx="234">
                        <c:v>-10.396245882898491</c:v>
                      </c:pt>
                      <c:pt idx="235">
                        <c:v>-1.9744620090049185</c:v>
                      </c:pt>
                      <c:pt idx="236">
                        <c:v>2.2607536302824975</c:v>
                      </c:pt>
                      <c:pt idx="237">
                        <c:v>-3.210232935128186</c:v>
                      </c:pt>
                      <c:pt idx="238">
                        <c:v>0.12628622704622217</c:v>
                      </c:pt>
                      <c:pt idx="239">
                        <c:v>1.0603357153715329</c:v>
                      </c:pt>
                      <c:pt idx="240">
                        <c:v>3.5102174690690298</c:v>
                      </c:pt>
                      <c:pt idx="241">
                        <c:v>0.20960056687138717</c:v>
                      </c:pt>
                      <c:pt idx="242">
                        <c:v>-1.9830549621425924</c:v>
                      </c:pt>
                      <c:pt idx="243">
                        <c:v>-0.24934145826182075</c:v>
                      </c:pt>
                      <c:pt idx="244">
                        <c:v>-1.3325575223416646</c:v>
                      </c:pt>
                      <c:pt idx="245">
                        <c:v>1.0209575338745829</c:v>
                      </c:pt>
                      <c:pt idx="246">
                        <c:v>2.1016055064890224</c:v>
                      </c:pt>
                      <c:pt idx="247">
                        <c:v>-7.8376380963828201</c:v>
                      </c:pt>
                      <c:pt idx="248">
                        <c:v>-5.6471846846618803</c:v>
                      </c:pt>
                      <c:pt idx="249">
                        <c:v>-4.6165155670812119</c:v>
                      </c:pt>
                      <c:pt idx="250">
                        <c:v>-1.1291787398842104</c:v>
                      </c:pt>
                      <c:pt idx="251">
                        <c:v>3.7106523866584915</c:v>
                      </c:pt>
                      <c:pt idx="252">
                        <c:v>-8.3775278021770099</c:v>
                      </c:pt>
                      <c:pt idx="253">
                        <c:v>3.8003745357190013</c:v>
                      </c:pt>
                      <c:pt idx="254">
                        <c:v>2.5739756050418983</c:v>
                      </c:pt>
                      <c:pt idx="255">
                        <c:v>-1.4493915334222152</c:v>
                      </c:pt>
                      <c:pt idx="256">
                        <c:v>-5.954250774448699</c:v>
                      </c:pt>
                      <c:pt idx="257">
                        <c:v>-1.324050565184633</c:v>
                      </c:pt>
                      <c:pt idx="258">
                        <c:v>4.5464081722023373</c:v>
                      </c:pt>
                      <c:pt idx="259">
                        <c:v>4.3804062854890873</c:v>
                      </c:pt>
                      <c:pt idx="260">
                        <c:v>1.323716979028184</c:v>
                      </c:pt>
                      <c:pt idx="261">
                        <c:v>2.7273980301723917</c:v>
                      </c:pt>
                      <c:pt idx="262">
                        <c:v>-0.22067060248052783</c:v>
                      </c:pt>
                      <c:pt idx="263">
                        <c:v>1.2982519679739397</c:v>
                      </c:pt>
                      <c:pt idx="264">
                        <c:v>-9.3962821402373464</c:v>
                      </c:pt>
                      <c:pt idx="265">
                        <c:v>-4.3259557989173345</c:v>
                      </c:pt>
                      <c:pt idx="266">
                        <c:v>6.8830902937168013</c:v>
                      </c:pt>
                      <c:pt idx="267">
                        <c:v>1.924783676107495</c:v>
                      </c:pt>
                      <c:pt idx="268">
                        <c:v>-1.8182305648128896</c:v>
                      </c:pt>
                      <c:pt idx="269">
                        <c:v>-1.279961913968652</c:v>
                      </c:pt>
                      <c:pt idx="270">
                        <c:v>-0.363691935987557</c:v>
                      </c:pt>
                      <c:pt idx="271">
                        <c:v>-1.3152560710442671</c:v>
                      </c:pt>
                      <c:pt idx="272">
                        <c:v>-0.2775937032290372</c:v>
                      </c:pt>
                      <c:pt idx="273">
                        <c:v>6.7614591167311247</c:v>
                      </c:pt>
                      <c:pt idx="274">
                        <c:v>-2.5667725891885453</c:v>
                      </c:pt>
                      <c:pt idx="275">
                        <c:v>-1.2122950082262243</c:v>
                      </c:pt>
                      <c:pt idx="276">
                        <c:v>7.8242898050635148</c:v>
                      </c:pt>
                      <c:pt idx="277">
                        <c:v>5.3086769361020885</c:v>
                      </c:pt>
                      <c:pt idx="278">
                        <c:v>5.5798802992414451</c:v>
                      </c:pt>
                      <c:pt idx="279">
                        <c:v>-6.421134322436755</c:v>
                      </c:pt>
                      <c:pt idx="280">
                        <c:v>-5.7997967760688223</c:v>
                      </c:pt>
                      <c:pt idx="281">
                        <c:v>6.9706353133419015</c:v>
                      </c:pt>
                      <c:pt idx="282">
                        <c:v>6.801268924784857</c:v>
                      </c:pt>
                      <c:pt idx="283">
                        <c:v>-5.4353362323522614</c:v>
                      </c:pt>
                      <c:pt idx="284">
                        <c:v>-7.550313146656789</c:v>
                      </c:pt>
                      <c:pt idx="285">
                        <c:v>-2.4782947025555764</c:v>
                      </c:pt>
                      <c:pt idx="286">
                        <c:v>-3.7725894786215584</c:v>
                      </c:pt>
                      <c:pt idx="287">
                        <c:v>-4.5485824941798754</c:v>
                      </c:pt>
                      <c:pt idx="288">
                        <c:v>-3.9784907321425536</c:v>
                      </c:pt>
                      <c:pt idx="289">
                        <c:v>-1.9115622310938569</c:v>
                      </c:pt>
                      <c:pt idx="290">
                        <c:v>-2.7281480552878428</c:v>
                      </c:pt>
                      <c:pt idx="291">
                        <c:v>7.9315855762775556</c:v>
                      </c:pt>
                      <c:pt idx="292">
                        <c:v>-1.8239967985040906</c:v>
                      </c:pt>
                      <c:pt idx="293">
                        <c:v>2.1249325004526298</c:v>
                      </c:pt>
                      <c:pt idx="294">
                        <c:v>4.7132255655434001</c:v>
                      </c:pt>
                      <c:pt idx="295">
                        <c:v>-1.4614352512791093</c:v>
                      </c:pt>
                      <c:pt idx="296">
                        <c:v>-2.774068234713674</c:v>
                      </c:pt>
                      <c:pt idx="297">
                        <c:v>8.1496775721171417</c:v>
                      </c:pt>
                      <c:pt idx="298">
                        <c:v>0.28557501819593512</c:v>
                      </c:pt>
                      <c:pt idx="299">
                        <c:v>0.11556779054694388</c:v>
                      </c:pt>
                      <c:pt idx="300">
                        <c:v>-0.36674468845207286</c:v>
                      </c:pt>
                      <c:pt idx="301">
                        <c:v>-2.7281338448944297</c:v>
                      </c:pt>
                      <c:pt idx="302">
                        <c:v>5.5812109895748527</c:v>
                      </c:pt>
                      <c:pt idx="303">
                        <c:v>5.0004227400883927</c:v>
                      </c:pt>
                      <c:pt idx="304">
                        <c:v>0.83529572933364804</c:v>
                      </c:pt>
                      <c:pt idx="305">
                        <c:v>2.7775672398478903</c:v>
                      </c:pt>
                      <c:pt idx="306">
                        <c:v>10.050997518851702</c:v>
                      </c:pt>
                      <c:pt idx="307">
                        <c:v>6.3864277649107137</c:v>
                      </c:pt>
                      <c:pt idx="308">
                        <c:v>1.3668333706940743</c:v>
                      </c:pt>
                      <c:pt idx="309">
                        <c:v>1.2308626872192647</c:v>
                      </c:pt>
                      <c:pt idx="310">
                        <c:v>2.8921193495650179</c:v>
                      </c:pt>
                      <c:pt idx="311">
                        <c:v>0.86071370140638948</c:v>
                      </c:pt>
                      <c:pt idx="312">
                        <c:v>-5.4536325994881878</c:v>
                      </c:pt>
                      <c:pt idx="313">
                        <c:v>-4.183900314956837</c:v>
                      </c:pt>
                      <c:pt idx="314">
                        <c:v>-1.508240022021166</c:v>
                      </c:pt>
                      <c:pt idx="315">
                        <c:v>-2.2238773559630474</c:v>
                      </c:pt>
                      <c:pt idx="316">
                        <c:v>-7.649451740081977</c:v>
                      </c:pt>
                      <c:pt idx="317">
                        <c:v>0.14829479432884085</c:v>
                      </c:pt>
                      <c:pt idx="318">
                        <c:v>-3.8008975510880418</c:v>
                      </c:pt>
                      <c:pt idx="319">
                        <c:v>-2.5175642352342393</c:v>
                      </c:pt>
                      <c:pt idx="320">
                        <c:v>-3.1416646145812308</c:v>
                      </c:pt>
                      <c:pt idx="321">
                        <c:v>6.1559527580770386</c:v>
                      </c:pt>
                      <c:pt idx="322">
                        <c:v>-1.2793186065897615</c:v>
                      </c:pt>
                      <c:pt idx="323">
                        <c:v>-2.646866055702727</c:v>
                      </c:pt>
                      <c:pt idx="324">
                        <c:v>-6.2395911470533179</c:v>
                      </c:pt>
                      <c:pt idx="325">
                        <c:v>2.6653329087524078</c:v>
                      </c:pt>
                      <c:pt idx="326">
                        <c:v>-0.86126978630469608</c:v>
                      </c:pt>
                      <c:pt idx="327">
                        <c:v>-4.2340653106209487</c:v>
                      </c:pt>
                      <c:pt idx="328">
                        <c:v>-1.0201576052200423</c:v>
                      </c:pt>
                      <c:pt idx="329">
                        <c:v>-3.8614357949993092</c:v>
                      </c:pt>
                      <c:pt idx="330">
                        <c:v>6.0741936009386066</c:v>
                      </c:pt>
                      <c:pt idx="331">
                        <c:v>5.9533369479286797</c:v>
                      </c:pt>
                      <c:pt idx="332">
                        <c:v>1.3238433782322332</c:v>
                      </c:pt>
                      <c:pt idx="333">
                        <c:v>-2.6842219321342142</c:v>
                      </c:pt>
                      <c:pt idx="334">
                        <c:v>-1.9544391371381096</c:v>
                      </c:pt>
                      <c:pt idx="335">
                        <c:v>-1.1303466061996836</c:v>
                      </c:pt>
                      <c:pt idx="336">
                        <c:v>1.4810039305274501</c:v>
                      </c:pt>
                      <c:pt idx="337">
                        <c:v>-1.5110529084142712</c:v>
                      </c:pt>
                      <c:pt idx="338">
                        <c:v>-3.6031301247992857</c:v>
                      </c:pt>
                      <c:pt idx="339">
                        <c:v>0.93101055092105511</c:v>
                      </c:pt>
                      <c:pt idx="340">
                        <c:v>7.8967239433765961</c:v>
                      </c:pt>
                      <c:pt idx="341">
                        <c:v>5.4164692323132506</c:v>
                      </c:pt>
                      <c:pt idx="342">
                        <c:v>7.2606684862742483</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'C:\Users\DARIO\Desktop\Darío\Universidad\Tesis\Series temporales FES\Variacion estacional\[Variación_estacional_F.xlsx]PEECE'!$AG$1</c15:sqref>
                        </c15:formulaRef>
                      </c:ext>
                    </c:extLst>
                    <c:strCache>
                      <c:ptCount val="1"/>
                      <c:pt idx="0">
                        <c:v>Tend+Est5</c:v>
                      </c:pt>
                    </c:strCache>
                  </c:strRef>
                </c:tx>
                <c:spPr>
                  <a:ln w="19050" cap="rnd">
                    <a:noFill/>
                    <a:round/>
                  </a:ln>
                  <a:effectLst/>
                </c:spPr>
                <c:marker>
                  <c:symbol val="circle"/>
                  <c:size val="5"/>
                  <c:spPr>
                    <a:solidFill>
                      <a:schemeClr val="accent5">
                        <a:lumMod val="60000"/>
                      </a:schemeClr>
                    </a:solidFill>
                    <a:ln w="9525">
                      <a:solidFill>
                        <a:schemeClr val="accent5">
                          <a:lumMod val="60000"/>
                        </a:schemeClr>
                      </a:solidFill>
                    </a:ln>
                    <a:effectLst/>
                  </c:spPr>
                </c:marker>
                <c:xVal>
                  <c:numRef>
                    <c:extLst xmlns:c15="http://schemas.microsoft.com/office/drawing/2012/chart">
                      <c:ext xmlns:c15="http://schemas.microsoft.com/office/drawing/2012/chart" uri="{02D57815-91ED-43cb-92C2-25804820EDAC}">
                        <c15:formulaRef>
                          <c15:sqref>[1]PEECE!$V$2:$V$344</c15:sqref>
                        </c15:formulaRef>
                      </c:ext>
                    </c:extLst>
                    <c:numCache>
                      <c:formatCode>General</c:formatCode>
                      <c:ptCount val="343"/>
                      <c:pt idx="0">
                        <c:v>1</c:v>
                      </c:pt>
                      <c:pt idx="1">
                        <c:v>2</c:v>
                      </c:pt>
                      <c:pt idx="2">
                        <c:v>3</c:v>
                      </c:pt>
                      <c:pt idx="3">
                        <c:v>4</c:v>
                      </c:pt>
                      <c:pt idx="4">
                        <c:v>5</c:v>
                      </c:pt>
                      <c:pt idx="5">
                        <c:v>6</c:v>
                      </c:pt>
                      <c:pt idx="6">
                        <c:v>7</c:v>
                      </c:pt>
                      <c:pt idx="7">
                        <c:v>8</c:v>
                      </c:pt>
                      <c:pt idx="8">
                        <c:v>9</c:v>
                      </c:pt>
                      <c:pt idx="9">
                        <c:v>11</c:v>
                      </c:pt>
                      <c:pt idx="10">
                        <c:v>12</c:v>
                      </c:pt>
                      <c:pt idx="11">
                        <c:v>13</c:v>
                      </c:pt>
                      <c:pt idx="12">
                        <c:v>15</c:v>
                      </c:pt>
                      <c:pt idx="13">
                        <c:v>19</c:v>
                      </c:pt>
                      <c:pt idx="14">
                        <c:v>20</c:v>
                      </c:pt>
                      <c:pt idx="15">
                        <c:v>72</c:v>
                      </c:pt>
                      <c:pt idx="16">
                        <c:v>73</c:v>
                      </c:pt>
                      <c:pt idx="17">
                        <c:v>74</c:v>
                      </c:pt>
                      <c:pt idx="18">
                        <c:v>75</c:v>
                      </c:pt>
                      <c:pt idx="19">
                        <c:v>76</c:v>
                      </c:pt>
                      <c:pt idx="20">
                        <c:v>77</c:v>
                      </c:pt>
                      <c:pt idx="21">
                        <c:v>78</c:v>
                      </c:pt>
                      <c:pt idx="22">
                        <c:v>79</c:v>
                      </c:pt>
                      <c:pt idx="23">
                        <c:v>80</c:v>
                      </c:pt>
                      <c:pt idx="24">
                        <c:v>81</c:v>
                      </c:pt>
                      <c:pt idx="25">
                        <c:v>82</c:v>
                      </c:pt>
                      <c:pt idx="26">
                        <c:v>83</c:v>
                      </c:pt>
                      <c:pt idx="27">
                        <c:v>84</c:v>
                      </c:pt>
                      <c:pt idx="28">
                        <c:v>85</c:v>
                      </c:pt>
                      <c:pt idx="29">
                        <c:v>86</c:v>
                      </c:pt>
                      <c:pt idx="30">
                        <c:v>87</c:v>
                      </c:pt>
                      <c:pt idx="31">
                        <c:v>88</c:v>
                      </c:pt>
                      <c:pt idx="32">
                        <c:v>89</c:v>
                      </c:pt>
                      <c:pt idx="33">
                        <c:v>90</c:v>
                      </c:pt>
                      <c:pt idx="34">
                        <c:v>91</c:v>
                      </c:pt>
                      <c:pt idx="35">
                        <c:v>92</c:v>
                      </c:pt>
                      <c:pt idx="36">
                        <c:v>93</c:v>
                      </c:pt>
                      <c:pt idx="37">
                        <c:v>94</c:v>
                      </c:pt>
                      <c:pt idx="38">
                        <c:v>95</c:v>
                      </c:pt>
                      <c:pt idx="39">
                        <c:v>96</c:v>
                      </c:pt>
                      <c:pt idx="40">
                        <c:v>97</c:v>
                      </c:pt>
                      <c:pt idx="41">
                        <c:v>98</c:v>
                      </c:pt>
                      <c:pt idx="42">
                        <c:v>99</c:v>
                      </c:pt>
                      <c:pt idx="43">
                        <c:v>100</c:v>
                      </c:pt>
                      <c:pt idx="44">
                        <c:v>101</c:v>
                      </c:pt>
                      <c:pt idx="45">
                        <c:v>102</c:v>
                      </c:pt>
                      <c:pt idx="46">
                        <c:v>103</c:v>
                      </c:pt>
                      <c:pt idx="47">
                        <c:v>104</c:v>
                      </c:pt>
                      <c:pt idx="48">
                        <c:v>105</c:v>
                      </c:pt>
                      <c:pt idx="49">
                        <c:v>106</c:v>
                      </c:pt>
                      <c:pt idx="50">
                        <c:v>107</c:v>
                      </c:pt>
                      <c:pt idx="51">
                        <c:v>108</c:v>
                      </c:pt>
                      <c:pt idx="52">
                        <c:v>109</c:v>
                      </c:pt>
                      <c:pt idx="53">
                        <c:v>110</c:v>
                      </c:pt>
                      <c:pt idx="54">
                        <c:v>111</c:v>
                      </c:pt>
                      <c:pt idx="55">
                        <c:v>112</c:v>
                      </c:pt>
                      <c:pt idx="56">
                        <c:v>113</c:v>
                      </c:pt>
                      <c:pt idx="57">
                        <c:v>114</c:v>
                      </c:pt>
                      <c:pt idx="58">
                        <c:v>115</c:v>
                      </c:pt>
                      <c:pt idx="59">
                        <c:v>116</c:v>
                      </c:pt>
                      <c:pt idx="60">
                        <c:v>117</c:v>
                      </c:pt>
                      <c:pt idx="61">
                        <c:v>118</c:v>
                      </c:pt>
                      <c:pt idx="62">
                        <c:v>119</c:v>
                      </c:pt>
                      <c:pt idx="63">
                        <c:v>120</c:v>
                      </c:pt>
                      <c:pt idx="64">
                        <c:v>121</c:v>
                      </c:pt>
                      <c:pt idx="65">
                        <c:v>122</c:v>
                      </c:pt>
                      <c:pt idx="66">
                        <c:v>123</c:v>
                      </c:pt>
                      <c:pt idx="67">
                        <c:v>124</c:v>
                      </c:pt>
                      <c:pt idx="68">
                        <c:v>125</c:v>
                      </c:pt>
                      <c:pt idx="69">
                        <c:v>126</c:v>
                      </c:pt>
                      <c:pt idx="70">
                        <c:v>127</c:v>
                      </c:pt>
                      <c:pt idx="71">
                        <c:v>128</c:v>
                      </c:pt>
                      <c:pt idx="72">
                        <c:v>129</c:v>
                      </c:pt>
                      <c:pt idx="73">
                        <c:v>130</c:v>
                      </c:pt>
                      <c:pt idx="74">
                        <c:v>131</c:v>
                      </c:pt>
                      <c:pt idx="75">
                        <c:v>132</c:v>
                      </c:pt>
                      <c:pt idx="76">
                        <c:v>133</c:v>
                      </c:pt>
                      <c:pt idx="77">
                        <c:v>134</c:v>
                      </c:pt>
                      <c:pt idx="78">
                        <c:v>135</c:v>
                      </c:pt>
                      <c:pt idx="79">
                        <c:v>136</c:v>
                      </c:pt>
                      <c:pt idx="80">
                        <c:v>137</c:v>
                      </c:pt>
                      <c:pt idx="81">
                        <c:v>138</c:v>
                      </c:pt>
                      <c:pt idx="82">
                        <c:v>139</c:v>
                      </c:pt>
                      <c:pt idx="83">
                        <c:v>140</c:v>
                      </c:pt>
                      <c:pt idx="84">
                        <c:v>141</c:v>
                      </c:pt>
                      <c:pt idx="85">
                        <c:v>142</c:v>
                      </c:pt>
                      <c:pt idx="86">
                        <c:v>143</c:v>
                      </c:pt>
                      <c:pt idx="87">
                        <c:v>144</c:v>
                      </c:pt>
                      <c:pt idx="88">
                        <c:v>145</c:v>
                      </c:pt>
                      <c:pt idx="89">
                        <c:v>146</c:v>
                      </c:pt>
                      <c:pt idx="90">
                        <c:v>147</c:v>
                      </c:pt>
                      <c:pt idx="91">
                        <c:v>148</c:v>
                      </c:pt>
                      <c:pt idx="92">
                        <c:v>149</c:v>
                      </c:pt>
                      <c:pt idx="93">
                        <c:v>150</c:v>
                      </c:pt>
                      <c:pt idx="94">
                        <c:v>151</c:v>
                      </c:pt>
                      <c:pt idx="95">
                        <c:v>152</c:v>
                      </c:pt>
                      <c:pt idx="96">
                        <c:v>153</c:v>
                      </c:pt>
                      <c:pt idx="97">
                        <c:v>154</c:v>
                      </c:pt>
                      <c:pt idx="98">
                        <c:v>155</c:v>
                      </c:pt>
                      <c:pt idx="99">
                        <c:v>156</c:v>
                      </c:pt>
                      <c:pt idx="100">
                        <c:v>157</c:v>
                      </c:pt>
                      <c:pt idx="101">
                        <c:v>158</c:v>
                      </c:pt>
                      <c:pt idx="102">
                        <c:v>159</c:v>
                      </c:pt>
                      <c:pt idx="103">
                        <c:v>160</c:v>
                      </c:pt>
                      <c:pt idx="104">
                        <c:v>161</c:v>
                      </c:pt>
                      <c:pt idx="105">
                        <c:v>162</c:v>
                      </c:pt>
                      <c:pt idx="106">
                        <c:v>163</c:v>
                      </c:pt>
                      <c:pt idx="107">
                        <c:v>164</c:v>
                      </c:pt>
                      <c:pt idx="108">
                        <c:v>165</c:v>
                      </c:pt>
                      <c:pt idx="109">
                        <c:v>166</c:v>
                      </c:pt>
                      <c:pt idx="110">
                        <c:v>167</c:v>
                      </c:pt>
                      <c:pt idx="111">
                        <c:v>168</c:v>
                      </c:pt>
                      <c:pt idx="112">
                        <c:v>169</c:v>
                      </c:pt>
                      <c:pt idx="113">
                        <c:v>170</c:v>
                      </c:pt>
                      <c:pt idx="114">
                        <c:v>171</c:v>
                      </c:pt>
                      <c:pt idx="115">
                        <c:v>172</c:v>
                      </c:pt>
                      <c:pt idx="116">
                        <c:v>173</c:v>
                      </c:pt>
                      <c:pt idx="117">
                        <c:v>174</c:v>
                      </c:pt>
                      <c:pt idx="118">
                        <c:v>175</c:v>
                      </c:pt>
                      <c:pt idx="119">
                        <c:v>176</c:v>
                      </c:pt>
                      <c:pt idx="120">
                        <c:v>177</c:v>
                      </c:pt>
                      <c:pt idx="121">
                        <c:v>178</c:v>
                      </c:pt>
                      <c:pt idx="122">
                        <c:v>179</c:v>
                      </c:pt>
                      <c:pt idx="123">
                        <c:v>180</c:v>
                      </c:pt>
                      <c:pt idx="124">
                        <c:v>181</c:v>
                      </c:pt>
                      <c:pt idx="125">
                        <c:v>182</c:v>
                      </c:pt>
                      <c:pt idx="126">
                        <c:v>183</c:v>
                      </c:pt>
                      <c:pt idx="127">
                        <c:v>184</c:v>
                      </c:pt>
                      <c:pt idx="128">
                        <c:v>185</c:v>
                      </c:pt>
                      <c:pt idx="129">
                        <c:v>186</c:v>
                      </c:pt>
                      <c:pt idx="130">
                        <c:v>187</c:v>
                      </c:pt>
                      <c:pt idx="131">
                        <c:v>188</c:v>
                      </c:pt>
                      <c:pt idx="132">
                        <c:v>189</c:v>
                      </c:pt>
                      <c:pt idx="133">
                        <c:v>190</c:v>
                      </c:pt>
                      <c:pt idx="134">
                        <c:v>191</c:v>
                      </c:pt>
                      <c:pt idx="135">
                        <c:v>192</c:v>
                      </c:pt>
                      <c:pt idx="136">
                        <c:v>193</c:v>
                      </c:pt>
                      <c:pt idx="137">
                        <c:v>194</c:v>
                      </c:pt>
                      <c:pt idx="138">
                        <c:v>195</c:v>
                      </c:pt>
                      <c:pt idx="139">
                        <c:v>197</c:v>
                      </c:pt>
                      <c:pt idx="140">
                        <c:v>198</c:v>
                      </c:pt>
                      <c:pt idx="141">
                        <c:v>199</c:v>
                      </c:pt>
                      <c:pt idx="142">
                        <c:v>200</c:v>
                      </c:pt>
                      <c:pt idx="143">
                        <c:v>201</c:v>
                      </c:pt>
                      <c:pt idx="144">
                        <c:v>202</c:v>
                      </c:pt>
                      <c:pt idx="145">
                        <c:v>203</c:v>
                      </c:pt>
                      <c:pt idx="146">
                        <c:v>204</c:v>
                      </c:pt>
                      <c:pt idx="147">
                        <c:v>207</c:v>
                      </c:pt>
                      <c:pt idx="148">
                        <c:v>208</c:v>
                      </c:pt>
                      <c:pt idx="149">
                        <c:v>210</c:v>
                      </c:pt>
                      <c:pt idx="150">
                        <c:v>211</c:v>
                      </c:pt>
                      <c:pt idx="151">
                        <c:v>212</c:v>
                      </c:pt>
                      <c:pt idx="152">
                        <c:v>213</c:v>
                      </c:pt>
                      <c:pt idx="153">
                        <c:v>214</c:v>
                      </c:pt>
                      <c:pt idx="154">
                        <c:v>215</c:v>
                      </c:pt>
                      <c:pt idx="155">
                        <c:v>216</c:v>
                      </c:pt>
                      <c:pt idx="156">
                        <c:v>217</c:v>
                      </c:pt>
                      <c:pt idx="157">
                        <c:v>218</c:v>
                      </c:pt>
                      <c:pt idx="158">
                        <c:v>219</c:v>
                      </c:pt>
                      <c:pt idx="159">
                        <c:v>220</c:v>
                      </c:pt>
                      <c:pt idx="160">
                        <c:v>221</c:v>
                      </c:pt>
                      <c:pt idx="161">
                        <c:v>222</c:v>
                      </c:pt>
                      <c:pt idx="162">
                        <c:v>223</c:v>
                      </c:pt>
                      <c:pt idx="163">
                        <c:v>224</c:v>
                      </c:pt>
                      <c:pt idx="164">
                        <c:v>225</c:v>
                      </c:pt>
                      <c:pt idx="165">
                        <c:v>226</c:v>
                      </c:pt>
                      <c:pt idx="166">
                        <c:v>227</c:v>
                      </c:pt>
                      <c:pt idx="167">
                        <c:v>228</c:v>
                      </c:pt>
                      <c:pt idx="168">
                        <c:v>229</c:v>
                      </c:pt>
                      <c:pt idx="169">
                        <c:v>230</c:v>
                      </c:pt>
                      <c:pt idx="170">
                        <c:v>231</c:v>
                      </c:pt>
                      <c:pt idx="171">
                        <c:v>232</c:v>
                      </c:pt>
                      <c:pt idx="172">
                        <c:v>234</c:v>
                      </c:pt>
                      <c:pt idx="173">
                        <c:v>235</c:v>
                      </c:pt>
                      <c:pt idx="174">
                        <c:v>236</c:v>
                      </c:pt>
                      <c:pt idx="175">
                        <c:v>237</c:v>
                      </c:pt>
                      <c:pt idx="176">
                        <c:v>238</c:v>
                      </c:pt>
                      <c:pt idx="177">
                        <c:v>239</c:v>
                      </c:pt>
                      <c:pt idx="178">
                        <c:v>240</c:v>
                      </c:pt>
                      <c:pt idx="179">
                        <c:v>241</c:v>
                      </c:pt>
                      <c:pt idx="180">
                        <c:v>242</c:v>
                      </c:pt>
                      <c:pt idx="181">
                        <c:v>243</c:v>
                      </c:pt>
                      <c:pt idx="182">
                        <c:v>244</c:v>
                      </c:pt>
                      <c:pt idx="183">
                        <c:v>245</c:v>
                      </c:pt>
                      <c:pt idx="184">
                        <c:v>246</c:v>
                      </c:pt>
                      <c:pt idx="185">
                        <c:v>247</c:v>
                      </c:pt>
                      <c:pt idx="186">
                        <c:v>248</c:v>
                      </c:pt>
                      <c:pt idx="187">
                        <c:v>249</c:v>
                      </c:pt>
                      <c:pt idx="188">
                        <c:v>250</c:v>
                      </c:pt>
                      <c:pt idx="189">
                        <c:v>251</c:v>
                      </c:pt>
                      <c:pt idx="190">
                        <c:v>252</c:v>
                      </c:pt>
                      <c:pt idx="191">
                        <c:v>253</c:v>
                      </c:pt>
                      <c:pt idx="192">
                        <c:v>254</c:v>
                      </c:pt>
                      <c:pt idx="193">
                        <c:v>255</c:v>
                      </c:pt>
                      <c:pt idx="194">
                        <c:v>256</c:v>
                      </c:pt>
                      <c:pt idx="195">
                        <c:v>257</c:v>
                      </c:pt>
                      <c:pt idx="196">
                        <c:v>258</c:v>
                      </c:pt>
                      <c:pt idx="197">
                        <c:v>259</c:v>
                      </c:pt>
                      <c:pt idx="198">
                        <c:v>260</c:v>
                      </c:pt>
                      <c:pt idx="199">
                        <c:v>261</c:v>
                      </c:pt>
                      <c:pt idx="200">
                        <c:v>262</c:v>
                      </c:pt>
                      <c:pt idx="201">
                        <c:v>263</c:v>
                      </c:pt>
                      <c:pt idx="202">
                        <c:v>264</c:v>
                      </c:pt>
                      <c:pt idx="203">
                        <c:v>265</c:v>
                      </c:pt>
                      <c:pt idx="204">
                        <c:v>266</c:v>
                      </c:pt>
                      <c:pt idx="205">
                        <c:v>267</c:v>
                      </c:pt>
                      <c:pt idx="206">
                        <c:v>268</c:v>
                      </c:pt>
                      <c:pt idx="207">
                        <c:v>269</c:v>
                      </c:pt>
                      <c:pt idx="208">
                        <c:v>270</c:v>
                      </c:pt>
                      <c:pt idx="209">
                        <c:v>271</c:v>
                      </c:pt>
                      <c:pt idx="210">
                        <c:v>272</c:v>
                      </c:pt>
                      <c:pt idx="211">
                        <c:v>273</c:v>
                      </c:pt>
                      <c:pt idx="212">
                        <c:v>274</c:v>
                      </c:pt>
                      <c:pt idx="213">
                        <c:v>275</c:v>
                      </c:pt>
                      <c:pt idx="214">
                        <c:v>276</c:v>
                      </c:pt>
                      <c:pt idx="215">
                        <c:v>278</c:v>
                      </c:pt>
                      <c:pt idx="216">
                        <c:v>279</c:v>
                      </c:pt>
                      <c:pt idx="217">
                        <c:v>294</c:v>
                      </c:pt>
                      <c:pt idx="218">
                        <c:v>295</c:v>
                      </c:pt>
                      <c:pt idx="219">
                        <c:v>296</c:v>
                      </c:pt>
                      <c:pt idx="220">
                        <c:v>297</c:v>
                      </c:pt>
                      <c:pt idx="221">
                        <c:v>298</c:v>
                      </c:pt>
                      <c:pt idx="222">
                        <c:v>299</c:v>
                      </c:pt>
                      <c:pt idx="223">
                        <c:v>300</c:v>
                      </c:pt>
                      <c:pt idx="224">
                        <c:v>301</c:v>
                      </c:pt>
                      <c:pt idx="225">
                        <c:v>302</c:v>
                      </c:pt>
                      <c:pt idx="226">
                        <c:v>303</c:v>
                      </c:pt>
                      <c:pt idx="227">
                        <c:v>304</c:v>
                      </c:pt>
                      <c:pt idx="228">
                        <c:v>305</c:v>
                      </c:pt>
                      <c:pt idx="229">
                        <c:v>306</c:v>
                      </c:pt>
                      <c:pt idx="230">
                        <c:v>307</c:v>
                      </c:pt>
                      <c:pt idx="231">
                        <c:v>308</c:v>
                      </c:pt>
                      <c:pt idx="232">
                        <c:v>309</c:v>
                      </c:pt>
                      <c:pt idx="233">
                        <c:v>320</c:v>
                      </c:pt>
                      <c:pt idx="234">
                        <c:v>350</c:v>
                      </c:pt>
                      <c:pt idx="235">
                        <c:v>351</c:v>
                      </c:pt>
                      <c:pt idx="236">
                        <c:v>352</c:v>
                      </c:pt>
                      <c:pt idx="237">
                        <c:v>353</c:v>
                      </c:pt>
                      <c:pt idx="238">
                        <c:v>354</c:v>
                      </c:pt>
                      <c:pt idx="239">
                        <c:v>355</c:v>
                      </c:pt>
                      <c:pt idx="240">
                        <c:v>356</c:v>
                      </c:pt>
                      <c:pt idx="241">
                        <c:v>357</c:v>
                      </c:pt>
                      <c:pt idx="242">
                        <c:v>358</c:v>
                      </c:pt>
                      <c:pt idx="243">
                        <c:v>359</c:v>
                      </c:pt>
                      <c:pt idx="244">
                        <c:v>360</c:v>
                      </c:pt>
                      <c:pt idx="245">
                        <c:v>361</c:v>
                      </c:pt>
                      <c:pt idx="246">
                        <c:v>363</c:v>
                      </c:pt>
                      <c:pt idx="247">
                        <c:v>364</c:v>
                      </c:pt>
                      <c:pt idx="248">
                        <c:v>365</c:v>
                      </c:pt>
                      <c:pt idx="249">
                        <c:v>366</c:v>
                      </c:pt>
                      <c:pt idx="250">
                        <c:v>367</c:v>
                      </c:pt>
                      <c:pt idx="251">
                        <c:v>368</c:v>
                      </c:pt>
                      <c:pt idx="252">
                        <c:v>369</c:v>
                      </c:pt>
                      <c:pt idx="253">
                        <c:v>370</c:v>
                      </c:pt>
                      <c:pt idx="254">
                        <c:v>371</c:v>
                      </c:pt>
                      <c:pt idx="255">
                        <c:v>372</c:v>
                      </c:pt>
                      <c:pt idx="256">
                        <c:v>373</c:v>
                      </c:pt>
                      <c:pt idx="257">
                        <c:v>374</c:v>
                      </c:pt>
                      <c:pt idx="258">
                        <c:v>376</c:v>
                      </c:pt>
                      <c:pt idx="259">
                        <c:v>377</c:v>
                      </c:pt>
                      <c:pt idx="260">
                        <c:v>378</c:v>
                      </c:pt>
                      <c:pt idx="261">
                        <c:v>379</c:v>
                      </c:pt>
                      <c:pt idx="262">
                        <c:v>380</c:v>
                      </c:pt>
                      <c:pt idx="263">
                        <c:v>381</c:v>
                      </c:pt>
                      <c:pt idx="264">
                        <c:v>382</c:v>
                      </c:pt>
                      <c:pt idx="265">
                        <c:v>383</c:v>
                      </c:pt>
                      <c:pt idx="266">
                        <c:v>384</c:v>
                      </c:pt>
                      <c:pt idx="267">
                        <c:v>386</c:v>
                      </c:pt>
                      <c:pt idx="268">
                        <c:v>387</c:v>
                      </c:pt>
                      <c:pt idx="269">
                        <c:v>388</c:v>
                      </c:pt>
                      <c:pt idx="270">
                        <c:v>389</c:v>
                      </c:pt>
                      <c:pt idx="271">
                        <c:v>390</c:v>
                      </c:pt>
                      <c:pt idx="272">
                        <c:v>391</c:v>
                      </c:pt>
                      <c:pt idx="273">
                        <c:v>392</c:v>
                      </c:pt>
                      <c:pt idx="274">
                        <c:v>393</c:v>
                      </c:pt>
                      <c:pt idx="275">
                        <c:v>394</c:v>
                      </c:pt>
                      <c:pt idx="276">
                        <c:v>395</c:v>
                      </c:pt>
                      <c:pt idx="277">
                        <c:v>396</c:v>
                      </c:pt>
                      <c:pt idx="278">
                        <c:v>397</c:v>
                      </c:pt>
                      <c:pt idx="279">
                        <c:v>398</c:v>
                      </c:pt>
                      <c:pt idx="280">
                        <c:v>399</c:v>
                      </c:pt>
                      <c:pt idx="281">
                        <c:v>400</c:v>
                      </c:pt>
                      <c:pt idx="282">
                        <c:v>401</c:v>
                      </c:pt>
                      <c:pt idx="283">
                        <c:v>402</c:v>
                      </c:pt>
                      <c:pt idx="284">
                        <c:v>403</c:v>
                      </c:pt>
                      <c:pt idx="285">
                        <c:v>404</c:v>
                      </c:pt>
                      <c:pt idx="286">
                        <c:v>405</c:v>
                      </c:pt>
                      <c:pt idx="287">
                        <c:v>406</c:v>
                      </c:pt>
                      <c:pt idx="288">
                        <c:v>408</c:v>
                      </c:pt>
                      <c:pt idx="289">
                        <c:v>409</c:v>
                      </c:pt>
                      <c:pt idx="290">
                        <c:v>410</c:v>
                      </c:pt>
                      <c:pt idx="291">
                        <c:v>411</c:v>
                      </c:pt>
                      <c:pt idx="292">
                        <c:v>412</c:v>
                      </c:pt>
                      <c:pt idx="293">
                        <c:v>413</c:v>
                      </c:pt>
                      <c:pt idx="294">
                        <c:v>414</c:v>
                      </c:pt>
                      <c:pt idx="295">
                        <c:v>415</c:v>
                      </c:pt>
                      <c:pt idx="296">
                        <c:v>416</c:v>
                      </c:pt>
                      <c:pt idx="297">
                        <c:v>417</c:v>
                      </c:pt>
                      <c:pt idx="298">
                        <c:v>418</c:v>
                      </c:pt>
                      <c:pt idx="299">
                        <c:v>421</c:v>
                      </c:pt>
                      <c:pt idx="300">
                        <c:v>422</c:v>
                      </c:pt>
                      <c:pt idx="301">
                        <c:v>425</c:v>
                      </c:pt>
                      <c:pt idx="302">
                        <c:v>426</c:v>
                      </c:pt>
                      <c:pt idx="303">
                        <c:v>427</c:v>
                      </c:pt>
                      <c:pt idx="304">
                        <c:v>428</c:v>
                      </c:pt>
                      <c:pt idx="305">
                        <c:v>431</c:v>
                      </c:pt>
                      <c:pt idx="306">
                        <c:v>432</c:v>
                      </c:pt>
                      <c:pt idx="307">
                        <c:v>433</c:v>
                      </c:pt>
                      <c:pt idx="308">
                        <c:v>434</c:v>
                      </c:pt>
                      <c:pt idx="309">
                        <c:v>435</c:v>
                      </c:pt>
                      <c:pt idx="310">
                        <c:v>436</c:v>
                      </c:pt>
                      <c:pt idx="311">
                        <c:v>437</c:v>
                      </c:pt>
                      <c:pt idx="312">
                        <c:v>438</c:v>
                      </c:pt>
                      <c:pt idx="313">
                        <c:v>439</c:v>
                      </c:pt>
                      <c:pt idx="314">
                        <c:v>440</c:v>
                      </c:pt>
                      <c:pt idx="315">
                        <c:v>441</c:v>
                      </c:pt>
                      <c:pt idx="316">
                        <c:v>442</c:v>
                      </c:pt>
                      <c:pt idx="317">
                        <c:v>443</c:v>
                      </c:pt>
                      <c:pt idx="318">
                        <c:v>444</c:v>
                      </c:pt>
                      <c:pt idx="319">
                        <c:v>447</c:v>
                      </c:pt>
                      <c:pt idx="320">
                        <c:v>448</c:v>
                      </c:pt>
                      <c:pt idx="321">
                        <c:v>450</c:v>
                      </c:pt>
                      <c:pt idx="322">
                        <c:v>451</c:v>
                      </c:pt>
                      <c:pt idx="323">
                        <c:v>452</c:v>
                      </c:pt>
                      <c:pt idx="324">
                        <c:v>453</c:v>
                      </c:pt>
                      <c:pt idx="325">
                        <c:v>454</c:v>
                      </c:pt>
                      <c:pt idx="326">
                        <c:v>455</c:v>
                      </c:pt>
                      <c:pt idx="327">
                        <c:v>456</c:v>
                      </c:pt>
                      <c:pt idx="328">
                        <c:v>457</c:v>
                      </c:pt>
                      <c:pt idx="329">
                        <c:v>458</c:v>
                      </c:pt>
                      <c:pt idx="330">
                        <c:v>459</c:v>
                      </c:pt>
                      <c:pt idx="331">
                        <c:v>460</c:v>
                      </c:pt>
                      <c:pt idx="332">
                        <c:v>461</c:v>
                      </c:pt>
                      <c:pt idx="333">
                        <c:v>462</c:v>
                      </c:pt>
                      <c:pt idx="334">
                        <c:v>463</c:v>
                      </c:pt>
                      <c:pt idx="335">
                        <c:v>464</c:v>
                      </c:pt>
                      <c:pt idx="336">
                        <c:v>465</c:v>
                      </c:pt>
                      <c:pt idx="337">
                        <c:v>466</c:v>
                      </c:pt>
                      <c:pt idx="338">
                        <c:v>467</c:v>
                      </c:pt>
                      <c:pt idx="339">
                        <c:v>468</c:v>
                      </c:pt>
                      <c:pt idx="340">
                        <c:v>469</c:v>
                      </c:pt>
                      <c:pt idx="341">
                        <c:v>470</c:v>
                      </c:pt>
                      <c:pt idx="342">
                        <c:v>471</c:v>
                      </c:pt>
                    </c:numCache>
                  </c:numRef>
                </c:xVal>
                <c:yVal>
                  <c:numRef>
                    <c:extLst xmlns:c15="http://schemas.microsoft.com/office/drawing/2012/chart">
                      <c:ext xmlns:c15="http://schemas.microsoft.com/office/drawing/2012/chart" uri="{02D57815-91ED-43cb-92C2-25804820EDAC}">
                        <c15:formulaRef>
                          <c15:sqref>[1]PEECE!$AG$2:$AG$344</c15:sqref>
                        </c15:formulaRef>
                      </c:ext>
                    </c:extLst>
                    <c:numCache>
                      <c:formatCode>General</c:formatCode>
                      <c:ptCount val="343"/>
                      <c:pt idx="0">
                        <c:v>4.9697707903257218</c:v>
                      </c:pt>
                      <c:pt idx="1">
                        <c:v>4.8829242140537614</c:v>
                      </c:pt>
                      <c:pt idx="2">
                        <c:v>4.7924148200707828</c:v>
                      </c:pt>
                      <c:pt idx="3">
                        <c:v>4.6993896872027605</c:v>
                      </c:pt>
                      <c:pt idx="4">
                        <c:v>4.6050343709676742</c:v>
                      </c:pt>
                      <c:pt idx="5">
                        <c:v>4.5105594411341459</c:v>
                      </c:pt>
                      <c:pt idx="6">
                        <c:v>4.4171866347808244</c:v>
                      </c:pt>
                      <c:pt idx="7">
                        <c:v>4.3261348167300913</c:v>
                      </c:pt>
                      <c:pt idx="8">
                        <c:v>4.2386058780198121</c:v>
                      </c:pt>
                      <c:pt idx="9">
                        <c:v>4.0787557907365741</c:v>
                      </c:pt>
                      <c:pt idx="10">
                        <c:v>4.0086293574474778</c:v>
                      </c:pt>
                      <c:pt idx="11">
                        <c:v>3.9463893183399836</c:v>
                      </c:pt>
                      <c:pt idx="12">
                        <c:v>3.8491364380184008</c:v>
                      </c:pt>
                      <c:pt idx="13">
                        <c:v>3.7827510101011792</c:v>
                      </c:pt>
                      <c:pt idx="14">
                        <c:v>3.7954754142227887</c:v>
                      </c:pt>
                      <c:pt idx="15">
                        <c:v>4.6981875352108853</c:v>
                      </c:pt>
                      <c:pt idx="16">
                        <c:v>4.6377840594041713</c:v>
                      </c:pt>
                      <c:pt idx="17">
                        <c:v>4.5901834131185941</c:v>
                      </c:pt>
                      <c:pt idx="18">
                        <c:v>4.5564564547032838</c:v>
                      </c:pt>
                      <c:pt idx="19">
                        <c:v>4.5375549550371037</c:v>
                      </c:pt>
                      <c:pt idx="20">
                        <c:v>4.5343019721060926</c:v>
                      </c:pt>
                      <c:pt idx="21">
                        <c:v>4.5473835694558877</c:v>
                      </c:pt>
                      <c:pt idx="22">
                        <c:v>4.5773419978882393</c:v>
                      </c:pt>
                      <c:pt idx="23">
                        <c:v>4.6245703797280422</c:v>
                      </c:pt>
                      <c:pt idx="24">
                        <c:v>4.6893089821651772</c:v>
                      </c:pt>
                      <c:pt idx="25">
                        <c:v>4.77164308476332</c:v>
                      </c:pt>
                      <c:pt idx="26">
                        <c:v>4.8715024924210475</c:v>
                      </c:pt>
                      <c:pt idx="27">
                        <c:v>4.9886626630692019</c:v>
                      </c:pt>
                      <c:pt idx="28">
                        <c:v>5.1227474653945428</c:v>
                      </c:pt>
                      <c:pt idx="29">
                        <c:v>5.2732335000951718</c:v>
                      </c:pt>
                      <c:pt idx="30">
                        <c:v>5.4394559647973617</c:v>
                      </c:pt>
                      <c:pt idx="31">
                        <c:v>5.6206159619910547</c:v>
                      </c:pt>
                      <c:pt idx="32">
                        <c:v>5.8157891973602558</c:v>
                      </c:pt>
                      <c:pt idx="33">
                        <c:v>6.0239359368733396</c:v>
                      </c:pt>
                      <c:pt idx="34">
                        <c:v>6.2439121411249667</c:v>
                      </c:pt>
                      <c:pt idx="35">
                        <c:v>6.474481618840322</c:v>
                      </c:pt>
                      <c:pt idx="36">
                        <c:v>6.714329094304194</c:v>
                      </c:pt>
                      <c:pt idx="37">
                        <c:v>6.962074009885411</c:v>
                      </c:pt>
                      <c:pt idx="38">
                        <c:v>7.2162849408979417</c:v>
                      </c:pt>
                      <c:pt idx="39">
                        <c:v>7.4754944298608414</c:v>
                      </c:pt>
                      <c:pt idx="40">
                        <c:v>7.7382141068572361</c:v>
                      </c:pt>
                      <c:pt idx="41">
                        <c:v>8.002949896195565</c:v>
                      </c:pt>
                      <c:pt idx="42">
                        <c:v>8.2682171729693259</c:v>
                      </c:pt>
                      <c:pt idx="43">
                        <c:v>8.5325556703994963</c:v>
                      </c:pt>
                      <c:pt idx="44">
                        <c:v>8.7945440060099127</c:v>
                      </c:pt>
                      <c:pt idx="45">
                        <c:v>9.052813635691443</c:v>
                      </c:pt>
                      <c:pt idx="46">
                        <c:v>9.3060621154975056</c:v>
                      </c:pt>
                      <c:pt idx="47">
                        <c:v>9.5530654955019862</c:v>
                      </c:pt>
                      <c:pt idx="48">
                        <c:v>9.7926897441427574</c:v>
                      </c:pt>
                      <c:pt idx="49">
                        <c:v>10.023901049053594</c:v>
                      </c:pt>
                      <c:pt idx="50">
                        <c:v>10.245774917321297</c:v>
                      </c:pt>
                      <c:pt idx="51">
                        <c:v>10.457503948244913</c:v>
                      </c:pt>
                      <c:pt idx="52">
                        <c:v>10.658404230858538</c:v>
                      </c:pt>
                      <c:pt idx="53">
                        <c:v>10.847920270534534</c:v>
                      </c:pt>
                      <c:pt idx="54">
                        <c:v>11.025628429726954</c:v>
                      </c:pt>
                      <c:pt idx="55">
                        <c:v>11.191238821155041</c:v>
                      </c:pt>
                      <c:pt idx="56">
                        <c:v>11.344595673266721</c:v>
                      </c:pt>
                      <c:pt idx="57">
                        <c:v>11.485676141463324</c:v>
                      </c:pt>
                      <c:pt idx="58">
                        <c:v>11.614587620108198</c:v>
                      </c:pt>
                      <c:pt idx="59">
                        <c:v>11.731563563584151</c:v>
                      </c:pt>
                      <c:pt idx="60">
                        <c:v>11.83695790541254</c:v>
                      </c:pt>
                      <c:pt idx="61">
                        <c:v>11.931238116509464</c:v>
                      </c:pt>
                      <c:pt idx="62">
                        <c:v>12.01497702285088</c:v>
                      </c:pt>
                      <c:pt idx="63">
                        <c:v>12.088843452975638</c:v>
                      </c:pt>
                      <c:pt idx="64">
                        <c:v>12.153591862713657</c:v>
                      </c:pt>
                      <c:pt idx="65">
                        <c:v>12.21005103213966</c:v>
                      </c:pt>
                      <c:pt idx="66">
                        <c:v>12.259112003889207</c:v>
                      </c:pt>
                      <c:pt idx="67">
                        <c:v>12.301715376520303</c:v>
                      </c:pt>
                      <c:pt idx="68">
                        <c:v>12.338838137463476</c:v>
                      </c:pt>
                      <c:pt idx="69">
                        <c:v>12.371480161200372</c:v>
                      </c:pt>
                      <c:pt idx="70">
                        <c:v>12.40065056558832</c:v>
                      </c:pt>
                      <c:pt idx="71">
                        <c:v>12.427354056670316</c:v>
                      </c:pt>
                      <c:pt idx="72">
                        <c:v>12.45257745586251</c:v>
                      </c:pt>
                      <c:pt idx="73">
                        <c:v>12.477276537100122</c:v>
                      </c:pt>
                      <c:pt idx="74">
                        <c:v>12.502363361376757</c:v>
                      </c:pt>
                      <c:pt idx="75">
                        <c:v>12.528694226179676</c:v>
                      </c:pt>
                      <c:pt idx="76">
                        <c:v>12.557058403673757</c:v>
                      </c:pt>
                      <c:pt idx="77">
                        <c:v>12.588167768208958</c:v>
                      </c:pt>
                      <c:pt idx="78">
                        <c:v>12.622647466926777</c:v>
                      </c:pt>
                      <c:pt idx="79">
                        <c:v>12.661027711045502</c:v>
                      </c:pt>
                      <c:pt idx="80">
                        <c:v>12.703736815952173</c:v>
                      </c:pt>
                      <c:pt idx="81">
                        <c:v>12.751095539676314</c:v>
                      </c:pt>
                      <c:pt idx="82">
                        <c:v>12.80331281783339</c:v>
                      </c:pt>
                      <c:pt idx="83">
                        <c:v>12.860482912883196</c:v>
                      </c:pt>
                      <c:pt idx="84">
                        <c:v>12.922584042735954</c:v>
                      </c:pt>
                      <c:pt idx="85">
                        <c:v>12.989478472550292</c:v>
                      </c:pt>
                      <c:pt idx="86">
                        <c:v>13.060914100199202</c:v>
                      </c:pt>
                      <c:pt idx="87">
                        <c:v>13.136527484532623</c:v>
                      </c:pt>
                      <c:pt idx="88">
                        <c:v>13.215848312436583</c:v>
                      </c:pt>
                      <c:pt idx="89">
                        <c:v>13.298305219976356</c:v>
                      </c:pt>
                      <c:pt idx="90">
                        <c:v>13.383232930805947</c:v>
                      </c:pt>
                      <c:pt idx="91">
                        <c:v>13.469880595713553</c:v>
                      </c:pt>
                      <c:pt idx="92">
                        <c:v>13.557421266828589</c:v>
                      </c:pt>
                      <c:pt idx="93">
                        <c:v>13.644962362804492</c:v>
                      </c:pt>
                      <c:pt idx="94">
                        <c:v>13.731557033365572</c:v>
                      </c:pt>
                      <c:pt idx="95">
                        <c:v>13.816216257102273</c:v>
                      </c:pt>
                      <c:pt idx="96">
                        <c:v>13.897921561438572</c:v>
                      </c:pt>
                      <c:pt idx="97">
                        <c:v>13.975638182381521</c:v>
                      </c:pt>
                      <c:pt idx="98">
                        <c:v>14.048328540080375</c:v>
                      </c:pt>
                      <c:pt idx="99">
                        <c:v>14.114965838436799</c:v>
                      </c:pt>
                      <c:pt idx="100">
                        <c:v>14.174547659062197</c:v>
                      </c:pt>
                      <c:pt idx="101">
                        <c:v>14.226109351797307</c:v>
                      </c:pt>
                      <c:pt idx="102">
                        <c:v>14.268737124794491</c:v>
                      </c:pt>
                      <c:pt idx="103">
                        <c:v>14.301580541796032</c:v>
                      </c:pt>
                      <c:pt idx="104">
                        <c:v>14.323864501681578</c:v>
                      </c:pt>
                      <c:pt idx="105">
                        <c:v>14.334900310544453</c:v>
                      </c:pt>
                      <c:pt idx="106">
                        <c:v>14.334095886408228</c:v>
                      </c:pt>
                      <c:pt idx="107">
                        <c:v>14.320964850113088</c:v>
                      </c:pt>
                      <c:pt idx="108">
                        <c:v>14.295134549767321</c:v>
                      </c:pt>
                      <c:pt idx="109">
                        <c:v>14.256352719339317</c:v>
                      </c:pt>
                      <c:pt idx="110">
                        <c:v>14.20449284630981</c:v>
                      </c:pt>
                      <c:pt idx="111">
                        <c:v>14.139558058650767</c:v>
                      </c:pt>
                      <c:pt idx="112">
                        <c:v>14.061683637571223</c:v>
                      </c:pt>
                      <c:pt idx="113">
                        <c:v>13.971137919288875</c:v>
                      </c:pt>
                      <c:pt idx="114">
                        <c:v>13.868321726356973</c:v>
                      </c:pt>
                      <c:pt idx="115">
                        <c:v>13.753766206603638</c:v>
                      </c:pt>
                      <c:pt idx="116">
                        <c:v>13.628129255324886</c:v>
                      </c:pt>
                      <c:pt idx="117">
                        <c:v>13.492190353813367</c:v>
                      </c:pt>
                      <c:pt idx="118">
                        <c:v>13.346844034403206</c:v>
                      </c:pt>
                      <c:pt idx="119">
                        <c:v>13.193091918772382</c:v>
                      </c:pt>
                      <c:pt idx="120">
                        <c:v>13.032033572078367</c:v>
                      </c:pt>
                      <c:pt idx="121">
                        <c:v>12.864856070429646</c:v>
                      </c:pt>
                      <c:pt idx="122">
                        <c:v>12.692822553043943</c:v>
                      </c:pt>
                      <c:pt idx="123">
                        <c:v>12.517259763055188</c:v>
                      </c:pt>
                      <c:pt idx="124">
                        <c:v>12.339544872160078</c:v>
                      </c:pt>
                      <c:pt idx="125">
                        <c:v>12.16109153401287</c:v>
                      </c:pt>
                      <c:pt idx="126">
                        <c:v>11.983335479371027</c:v>
                      </c:pt>
                      <c:pt idx="127">
                        <c:v>11.807719692370688</c:v>
                      </c:pt>
                      <c:pt idx="128">
                        <c:v>11.635679491895779</c:v>
                      </c:pt>
                      <c:pt idx="129">
                        <c:v>11.468627484742328</c:v>
                      </c:pt>
                      <c:pt idx="130">
                        <c:v>11.307938718138249</c:v>
                      </c:pt>
                      <c:pt idx="131">
                        <c:v>11.15493607814556</c:v>
                      </c:pt>
                      <c:pt idx="132">
                        <c:v>11.010876257555738</c:v>
                      </c:pt>
                      <c:pt idx="133">
                        <c:v>10.876936252121379</c:v>
                      </c:pt>
                      <c:pt idx="134">
                        <c:v>10.7542006973989</c:v>
                      </c:pt>
                      <c:pt idx="135">
                        <c:v>10.643650070180291</c:v>
                      </c:pt>
                      <c:pt idx="136">
                        <c:v>10.54615004855858</c:v>
                      </c:pt>
                      <c:pt idx="137">
                        <c:v>10.462441953211542</c:v>
                      </c:pt>
                      <c:pt idx="138">
                        <c:v>10.393134539628919</c:v>
                      </c:pt>
                      <c:pt idx="139">
                        <c:v>10.299454233413439</c:v>
                      </c:pt>
                      <c:pt idx="140">
                        <c:v>10.275581793862461</c:v>
                      </c:pt>
                      <c:pt idx="141">
                        <c:v>10.267104814696763</c:v>
                      </c:pt>
                      <c:pt idx="142">
                        <c:v>10.273896728171993</c:v>
                      </c:pt>
                      <c:pt idx="143">
                        <c:v>10.295680406976565</c:v>
                      </c:pt>
                      <c:pt idx="144">
                        <c:v>10.332030703628188</c:v>
                      </c:pt>
                      <c:pt idx="145">
                        <c:v>10.382378640851442</c:v>
                      </c:pt>
                      <c:pt idx="146">
                        <c:v>10.446017091466866</c:v>
                      </c:pt>
                      <c:pt idx="147">
                        <c:v>10.707693964821322</c:v>
                      </c:pt>
                      <c:pt idx="148">
                        <c:v>10.81494248524324</c:v>
                      </c:pt>
                      <c:pt idx="149">
                        <c:v>11.052050438747559</c:v>
                      </c:pt>
                      <c:pt idx="150">
                        <c:v>11.179171575535129</c:v>
                      </c:pt>
                      <c:pt idx="151">
                        <c:v>11.310090660573037</c:v>
                      </c:pt>
                      <c:pt idx="152">
                        <c:v>11.443329254873271</c:v>
                      </c:pt>
                      <c:pt idx="153">
                        <c:v>11.577392876500674</c:v>
                      </c:pt>
                      <c:pt idx="154">
                        <c:v>11.710786791119071</c:v>
                      </c:pt>
                      <c:pt idx="155">
                        <c:v>11.8420317494576</c:v>
                      </c:pt>
                      <c:pt idx="156">
                        <c:v>11.969679660142663</c:v>
                      </c:pt>
                      <c:pt idx="157">
                        <c:v>12.092328828073896</c:v>
                      </c:pt>
                      <c:pt idx="158">
                        <c:v>12.208638752146467</c:v>
                      </c:pt>
                      <c:pt idx="159">
                        <c:v>12.317344201596544</c:v>
                      </c:pt>
                      <c:pt idx="160">
                        <c:v>12.417268577510793</c:v>
                      </c:pt>
                      <c:pt idx="161">
                        <c:v>12.507336215013549</c:v>
                      </c:pt>
                      <c:pt idx="162">
                        <c:v>12.586583652225972</c:v>
                      </c:pt>
                      <c:pt idx="163">
                        <c:v>12.654169624162028</c:v>
                      </c:pt>
                      <c:pt idx="164">
                        <c:v>12.709383833150989</c:v>
                      </c:pt>
                      <c:pt idx="165">
                        <c:v>12.751654202005193</c:v>
                      </c:pt>
                      <c:pt idx="166">
                        <c:v>12.78055269182067</c:v>
                      </c:pt>
                      <c:pt idx="167">
                        <c:v>12.795799502831841</c:v>
                      </c:pt>
                      <c:pt idx="168">
                        <c:v>12.79726577395369</c:v>
                      </c:pt>
                      <c:pt idx="169">
                        <c:v>12.784974554343524</c:v>
                      </c:pt>
                      <c:pt idx="170">
                        <c:v>12.759100198300459</c:v>
                      </c:pt>
                      <c:pt idx="171">
                        <c:v>12.719966072892976</c:v>
                      </c:pt>
                      <c:pt idx="172">
                        <c:v>12.603932637374543</c:v>
                      </c:pt>
                      <c:pt idx="173">
                        <c:v>12.528382941962549</c:v>
                      </c:pt>
                      <c:pt idx="174">
                        <c:v>12.442257472124393</c:v>
                      </c:pt>
                      <c:pt idx="175">
                        <c:v>12.346536984683846</c:v>
                      </c:pt>
                      <c:pt idx="176">
                        <c:v>12.242306314189523</c:v>
                      </c:pt>
                      <c:pt idx="177">
                        <c:v>12.130742456510635</c:v>
                      </c:pt>
                      <c:pt idx="178">
                        <c:v>12.013101636037353</c:v>
                      </c:pt>
                      <c:pt idx="179">
                        <c:v>11.890705660452928</c:v>
                      </c:pt>
                      <c:pt idx="180">
                        <c:v>11.764927515781947</c:v>
                      </c:pt>
                      <c:pt idx="181">
                        <c:v>11.637176521439208</c:v>
                      </c:pt>
                      <c:pt idx="182">
                        <c:v>11.508883090229084</c:v>
                      </c:pt>
                      <c:pt idx="183">
                        <c:v>11.381483421618963</c:v>
                      </c:pt>
                      <c:pt idx="184">
                        <c:v>11.256404098096247</c:v>
                      </c:pt>
                      <c:pt idx="185">
                        <c:v>11.135046914001176</c:v>
                      </c:pt>
                      <c:pt idx="186">
                        <c:v>11.018773983914336</c:v>
                      </c:pt>
                      <c:pt idx="187">
                        <c:v>10.908893453495997</c:v>
                      </c:pt>
                      <c:pt idx="188">
                        <c:v>10.806645769672766</c:v>
                      </c:pt>
                      <c:pt idx="189">
                        <c:v>10.71319081931612</c:v>
                      </c:pt>
                      <c:pt idx="190">
                        <c:v>10.629595956144904</c:v>
                      </c:pt>
                      <c:pt idx="191">
                        <c:v>10.556825204618848</c:v>
                      </c:pt>
                      <c:pt idx="192">
                        <c:v>10.49572955719735</c:v>
                      </c:pt>
                      <c:pt idx="193">
                        <c:v>10.447038627658701</c:v>
                      </c:pt>
                      <c:pt idx="194">
                        <c:v>10.411353628364928</c:v>
                      </c:pt>
                      <c:pt idx="195">
                        <c:v>10.389141903585889</c:v>
                      </c:pt>
                      <c:pt idx="196">
                        <c:v>10.380732874441179</c:v>
                      </c:pt>
                      <c:pt idx="197">
                        <c:v>10.386315593868554</c:v>
                      </c:pt>
                      <c:pt idx="198">
                        <c:v>10.405937812477042</c:v>
                      </c:pt>
                      <c:pt idx="199">
                        <c:v>10.439506718390568</c:v>
                      </c:pt>
                      <c:pt idx="200">
                        <c:v>10.486791136434752</c:v>
                      </c:pt>
                      <c:pt idx="201">
                        <c:v>10.547425314466674</c:v>
                      </c:pt>
                      <c:pt idx="202">
                        <c:v>10.620914127492485</c:v>
                      </c:pt>
                      <c:pt idx="203">
                        <c:v>10.706639793655668</c:v>
                      </c:pt>
                      <c:pt idx="204">
                        <c:v>10.803869820395036</c:v>
                      </c:pt>
                      <c:pt idx="205">
                        <c:v>10.911766244245454</c:v>
                      </c:pt>
                      <c:pt idx="206">
                        <c:v>11.029395934051539</c:v>
                      </c:pt>
                      <c:pt idx="207">
                        <c:v>11.155741994940042</c:v>
                      </c:pt>
                      <c:pt idx="208">
                        <c:v>11.289715939389358</c:v>
                      </c:pt>
                      <c:pt idx="209">
                        <c:v>11.4301706422679</c:v>
                      </c:pt>
                      <c:pt idx="210">
                        <c:v>11.575913808892578</c:v>
                      </c:pt>
                      <c:pt idx="211">
                        <c:v>11.725721959071294</c:v>
                      </c:pt>
                      <c:pt idx="212">
                        <c:v>11.878354565806383</c:v>
                      </c:pt>
                      <c:pt idx="213">
                        <c:v>12.032568344895775</c:v>
                      </c:pt>
                      <c:pt idx="214">
                        <c:v>12.187131411101067</c:v>
                      </c:pt>
                      <c:pt idx="215">
                        <c:v>12.492518480699658</c:v>
                      </c:pt>
                      <c:pt idx="216">
                        <c:v>12.641059409464125</c:v>
                      </c:pt>
                      <c:pt idx="217">
                        <c:v>14.007629647801632</c:v>
                      </c:pt>
                      <c:pt idx="218">
                        <c:v>14.031730894795901</c:v>
                      </c:pt>
                      <c:pt idx="219">
                        <c:v>14.049216930602119</c:v>
                      </c:pt>
                      <c:pt idx="220">
                        <c:v>14.060859306776166</c:v>
                      </c:pt>
                      <c:pt idx="221">
                        <c:v>14.06750195743977</c:v>
                      </c:pt>
                      <c:pt idx="222">
                        <c:v>14.070049762319787</c:v>
                      </c:pt>
                      <c:pt idx="223">
                        <c:v>14.069456334582226</c:v>
                      </c:pt>
                      <c:pt idx="224">
                        <c:v>14.066711339281138</c:v>
                      </c:pt>
                      <c:pt idx="225">
                        <c:v>14.062827294835412</c:v>
                      </c:pt>
                      <c:pt idx="226">
                        <c:v>14.058826174777195</c:v>
                      </c:pt>
                      <c:pt idx="227">
                        <c:v>14.055725850029049</c:v>
                      </c:pt>
                      <c:pt idx="228">
                        <c:v>14.054526693128745</c:v>
                      </c:pt>
                      <c:pt idx="229">
                        <c:v>14.056198305116796</c:v>
                      </c:pt>
                      <c:pt idx="230">
                        <c:v>14.061666683240796</c:v>
                      </c:pt>
                      <c:pt idx="231">
                        <c:v>14.071801863240923</c:v>
                      </c:pt>
                      <c:pt idx="232">
                        <c:v>14.087406343813182</c:v>
                      </c:pt>
                      <c:pt idx="233">
                        <c:v>14.754880388479398</c:v>
                      </c:pt>
                      <c:pt idx="234">
                        <c:v>16.911920027707556</c:v>
                      </c:pt>
                      <c:pt idx="235">
                        <c:v>16.836504732660043</c:v>
                      </c:pt>
                      <c:pt idx="236">
                        <c:v>16.751855332015751</c:v>
                      </c:pt>
                      <c:pt idx="237">
                        <c:v>16.659022878535328</c:v>
                      </c:pt>
                      <c:pt idx="238">
                        <c:v>16.559165072124227</c:v>
                      </c:pt>
                      <c:pt idx="239">
                        <c:v>16.453535462840922</c:v>
                      </c:pt>
                      <c:pt idx="240">
                        <c:v>16.343471471563859</c:v>
                      </c:pt>
                      <c:pt idx="241">
                        <c:v>16.230381514502788</c:v>
                      </c:pt>
                      <c:pt idx="242">
                        <c:v>16.11573116918078</c:v>
                      </c:pt>
                      <c:pt idx="243">
                        <c:v>16.001028689432669</c:v>
                      </c:pt>
                      <c:pt idx="244">
                        <c:v>15.887809905248389</c:v>
                      </c:pt>
                      <c:pt idx="245">
                        <c:v>15.777622829843656</c:v>
                      </c:pt>
                      <c:pt idx="246">
                        <c:v>15.572502467301478</c:v>
                      </c:pt>
                      <c:pt idx="247">
                        <c:v>15.480584728446122</c:v>
                      </c:pt>
                      <c:pt idx="248">
                        <c:v>15.397698862777773</c:v>
                      </c:pt>
                      <c:pt idx="249">
                        <c:v>15.325219906267561</c:v>
                      </c:pt>
                      <c:pt idx="250">
                        <c:v>15.264443547374125</c:v>
                      </c:pt>
                      <c:pt idx="251">
                        <c:v>15.216572593271621</c:v>
                      </c:pt>
                      <c:pt idx="252">
                        <c:v>15.182704455386208</c:v>
                      </c:pt>
                      <c:pt idx="253">
                        <c:v>15.163819592195908</c:v>
                      </c:pt>
                      <c:pt idx="254">
                        <c:v>15.160771195804116</c:v>
                      </c:pt>
                      <c:pt idx="255">
                        <c:v>15.17427611593717</c:v>
                      </c:pt>
                      <c:pt idx="256">
                        <c:v>15.204907280881539</c:v>
                      </c:pt>
                      <c:pt idx="257">
                        <c:v>15.253087499626769</c:v>
                      </c:pt>
                      <c:pt idx="258">
                        <c:v>15.403009746896512</c:v>
                      </c:pt>
                      <c:pt idx="259">
                        <c:v>15.504813395202898</c:v>
                      </c:pt>
                      <c:pt idx="260">
                        <c:v>15.6242882580438</c:v>
                      </c:pt>
                      <c:pt idx="261">
                        <c:v>15.761069882958143</c:v>
                      </c:pt>
                      <c:pt idx="262">
                        <c:v>15.91464043449178</c:v>
                      </c:pt>
                      <c:pt idx="263">
                        <c:v>16.084333891879531</c:v>
                      </c:pt>
                      <c:pt idx="264">
                        <c:v>16.269342679354441</c:v>
                      </c:pt>
                      <c:pt idx="265">
                        <c:v>16.468725816544371</c:v>
                      </c:pt>
                      <c:pt idx="266">
                        <c:v>16.681418380432589</c:v>
                      </c:pt>
                      <c:pt idx="267">
                        <c:v>17.1419184137306</c:v>
                      </c:pt>
                      <c:pt idx="268">
                        <c:v>17.387079077465206</c:v>
                      </c:pt>
                      <c:pt idx="269">
                        <c:v>17.640282299339901</c:v>
                      </c:pt>
                      <c:pt idx="270">
                        <c:v>17.900026173623271</c:v>
                      </c:pt>
                      <c:pt idx="271">
                        <c:v>18.164763997770216</c:v>
                      </c:pt>
                      <c:pt idx="272">
                        <c:v>18.432919820782693</c:v>
                      </c:pt>
                      <c:pt idx="273">
                        <c:v>18.702904169642505</c:v>
                      </c:pt>
                      <c:pt idx="274">
                        <c:v>18.973129942870173</c:v>
                      </c:pt>
                      <c:pt idx="275">
                        <c:v>19.242028099817567</c:v>
                      </c:pt>
                      <c:pt idx="276">
                        <c:v>19.50806313576728</c:v>
                      </c:pt>
                      <c:pt idx="277">
                        <c:v>19.76974805626514</c:v>
                      </c:pt>
                      <c:pt idx="278">
                        <c:v>20.025658849319175</c:v>
                      </c:pt>
                      <c:pt idx="279">
                        <c:v>20.274448101096059</c:v>
                      </c:pt>
                      <c:pt idx="280">
                        <c:v>20.514857769456562</c:v>
                      </c:pt>
                      <c:pt idx="281">
                        <c:v>20.745730859994406</c:v>
                      </c:pt>
                      <c:pt idx="282">
                        <c:v>20.966022041061077</c:v>
                      </c:pt>
                      <c:pt idx="283">
                        <c:v>21.174806887439601</c:v>
                      </c:pt>
                      <c:pt idx="284">
                        <c:v>21.371289816721216</c:v>
                      </c:pt>
                      <c:pt idx="285">
                        <c:v>21.55481051788086</c:v>
                      </c:pt>
                      <c:pt idx="286">
                        <c:v>21.724848967861963</c:v>
                      </c:pt>
                      <c:pt idx="287">
                        <c:v>21.881028788987297</c:v>
                      </c:pt>
                      <c:pt idx="288">
                        <c:v>22.15103457146915</c:v>
                      </c:pt>
                      <c:pt idx="289">
                        <c:v>22.264834323757743</c:v>
                      </c:pt>
                      <c:pt idx="290">
                        <c:v>22.364718704433244</c:v>
                      </c:pt>
                      <c:pt idx="291">
                        <c:v>22.451024933399754</c:v>
                      </c:pt>
                      <c:pt idx="292">
                        <c:v>22.524221081911119</c:v>
                      </c:pt>
                      <c:pt idx="293">
                        <c:v>22.584898777493674</c:v>
                      </c:pt>
                      <c:pt idx="294">
                        <c:v>22.633764502368841</c:v>
                      </c:pt>
                      <c:pt idx="295">
                        <c:v>22.671629749839077</c:v>
                      </c:pt>
                      <c:pt idx="296">
                        <c:v>22.699400036281748</c:v>
                      </c:pt>
                      <c:pt idx="297">
                        <c:v>22.71806305822118</c:v>
                      </c:pt>
                      <c:pt idx="298">
                        <c:v>22.728675934287512</c:v>
                      </c:pt>
                      <c:pt idx="299">
                        <c:v>22.723541872272342</c:v>
                      </c:pt>
                      <c:pt idx="300">
                        <c:v>22.713435930535155</c:v>
                      </c:pt>
                      <c:pt idx="301">
                        <c:v>22.674574484450925</c:v>
                      </c:pt>
                      <c:pt idx="302">
                        <c:v>22.662596450806419</c:v>
                      </c:pt>
                      <c:pt idx="303">
                        <c:v>22.652904981433025</c:v>
                      </c:pt>
                      <c:pt idx="304">
                        <c:v>22.646484825335197</c:v>
                      </c:pt>
                      <c:pt idx="305">
                        <c:v>22.65545343503403</c:v>
                      </c:pt>
                      <c:pt idx="306">
                        <c:v>22.670238156745434</c:v>
                      </c:pt>
                      <c:pt idx="307">
                        <c:v>22.691845158194212</c:v>
                      </c:pt>
                      <c:pt idx="308">
                        <c:v>22.720655775230561</c:v>
                      </c:pt>
                      <c:pt idx="309">
                        <c:v>22.756929928734948</c:v>
                      </c:pt>
                      <c:pt idx="310">
                        <c:v>22.800803930071865</c:v>
                      </c:pt>
                      <c:pt idx="311">
                        <c:v>22.85228989473654</c:v>
                      </c:pt>
                      <c:pt idx="312">
                        <c:v>22.911276566137168</c:v>
                      </c:pt>
                      <c:pt idx="313">
                        <c:v>22.977531693970302</c:v>
                      </c:pt>
                      <c:pt idx="314">
                        <c:v>23.05070581436588</c:v>
                      </c:pt>
                      <c:pt idx="315">
                        <c:v>23.130337542098676</c:v>
                      </c:pt>
                      <c:pt idx="316">
                        <c:v>23.215860108877713</c:v>
                      </c:pt>
                      <c:pt idx="317">
                        <c:v>23.306609226218374</c:v>
                      </c:pt>
                      <c:pt idx="318">
                        <c:v>23.401832056852633</c:v>
                      </c:pt>
                      <c:pt idx="319">
                        <c:v>23.705704853783011</c:v>
                      </c:pt>
                      <c:pt idx="320">
                        <c:v>23.809895246352411</c:v>
                      </c:pt>
                      <c:pt idx="321">
                        <c:v>24.016524446613712</c:v>
                      </c:pt>
                      <c:pt idx="322">
                        <c:v>24.116871096839347</c:v>
                      </c:pt>
                      <c:pt idx="323">
                        <c:v>24.213852476591086</c:v>
                      </c:pt>
                      <c:pt idx="324">
                        <c:v>24.306455010967447</c:v>
                      </c:pt>
                      <c:pt idx="325">
                        <c:v>24.393702097701976</c:v>
                      </c:pt>
                      <c:pt idx="326">
                        <c:v>24.474666872710042</c:v>
                      </c:pt>
                      <c:pt idx="327">
                        <c:v>24.548484324872838</c:v>
                      </c:pt>
                      <c:pt idx="328">
                        <c:v>24.614362775443688</c:v>
                      </c:pt>
                      <c:pt idx="329">
                        <c:v>24.671594386050632</c:v>
                      </c:pt>
                      <c:pt idx="330">
                        <c:v>24.719564729428917</c:v>
                      </c:pt>
                      <c:pt idx="331">
                        <c:v>24.757761188630017</c:v>
                      </c:pt>
                      <c:pt idx="332">
                        <c:v>24.785780243388452</c:v>
                      </c:pt>
                      <c:pt idx="333">
                        <c:v>24.803333356434045</c:v>
                      </c:pt>
                      <c:pt idx="334">
                        <c:v>24.810251547655383</c:v>
                      </c:pt>
                      <c:pt idx="335">
                        <c:v>24.806488479975492</c:v>
                      </c:pt>
                      <c:pt idx="336">
                        <c:v>24.792122177411528</c:v>
                      </c:pt>
                      <c:pt idx="337">
                        <c:v>24.767355152865662</c:v>
                      </c:pt>
                      <c:pt idx="338">
                        <c:v>24.732513100539059</c:v>
                      </c:pt>
                      <c:pt idx="339">
                        <c:v>24.688042045275701</c:v>
                      </c:pt>
                      <c:pt idx="340">
                        <c:v>24.634504138429318</c:v>
                      </c:pt>
                      <c:pt idx="341">
                        <c:v>24.572571946804949</c:v>
                      </c:pt>
                      <c:pt idx="342">
                        <c:v>24.503021457664456</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'C:\Users\DARIO\Desktop\Darío\Universidad\Tesis\Series temporales FES\Variacion estacional\[Variación_estacional_F.xlsx]PEECE'!$AH$1</c15:sqref>
                        </c15:formulaRef>
                      </c:ext>
                    </c:extLst>
                    <c:strCache>
                      <c:ptCount val="1"/>
                      <c:pt idx="0">
                        <c:v>Random5</c:v>
                      </c:pt>
                    </c:strCache>
                  </c:strRef>
                </c:tx>
                <c:spPr>
                  <a:ln w="19050" cap="rnd">
                    <a:noFill/>
                    <a:round/>
                  </a:ln>
                  <a:effectLst/>
                </c:spPr>
                <c:marker>
                  <c:symbol val="circle"/>
                  <c:size val="5"/>
                  <c:spPr>
                    <a:solidFill>
                      <a:schemeClr val="accent6">
                        <a:lumMod val="60000"/>
                      </a:schemeClr>
                    </a:solidFill>
                    <a:ln w="9525">
                      <a:solidFill>
                        <a:schemeClr val="accent6">
                          <a:lumMod val="60000"/>
                        </a:schemeClr>
                      </a:solidFill>
                    </a:ln>
                    <a:effectLst/>
                  </c:spPr>
                </c:marker>
                <c:xVal>
                  <c:numRef>
                    <c:extLst xmlns:c15="http://schemas.microsoft.com/office/drawing/2012/chart">
                      <c:ext xmlns:c15="http://schemas.microsoft.com/office/drawing/2012/chart" uri="{02D57815-91ED-43cb-92C2-25804820EDAC}">
                        <c15:formulaRef>
                          <c15:sqref>[1]PEECE!$V$2:$V$344</c15:sqref>
                        </c15:formulaRef>
                      </c:ext>
                    </c:extLst>
                    <c:numCache>
                      <c:formatCode>General</c:formatCode>
                      <c:ptCount val="343"/>
                      <c:pt idx="0">
                        <c:v>1</c:v>
                      </c:pt>
                      <c:pt idx="1">
                        <c:v>2</c:v>
                      </c:pt>
                      <c:pt idx="2">
                        <c:v>3</c:v>
                      </c:pt>
                      <c:pt idx="3">
                        <c:v>4</c:v>
                      </c:pt>
                      <c:pt idx="4">
                        <c:v>5</c:v>
                      </c:pt>
                      <c:pt idx="5">
                        <c:v>6</c:v>
                      </c:pt>
                      <c:pt idx="6">
                        <c:v>7</c:v>
                      </c:pt>
                      <c:pt idx="7">
                        <c:v>8</c:v>
                      </c:pt>
                      <c:pt idx="8">
                        <c:v>9</c:v>
                      </c:pt>
                      <c:pt idx="9">
                        <c:v>11</c:v>
                      </c:pt>
                      <c:pt idx="10">
                        <c:v>12</c:v>
                      </c:pt>
                      <c:pt idx="11">
                        <c:v>13</c:v>
                      </c:pt>
                      <c:pt idx="12">
                        <c:v>15</c:v>
                      </c:pt>
                      <c:pt idx="13">
                        <c:v>19</c:v>
                      </c:pt>
                      <c:pt idx="14">
                        <c:v>20</c:v>
                      </c:pt>
                      <c:pt idx="15">
                        <c:v>72</c:v>
                      </c:pt>
                      <c:pt idx="16">
                        <c:v>73</c:v>
                      </c:pt>
                      <c:pt idx="17">
                        <c:v>74</c:v>
                      </c:pt>
                      <c:pt idx="18">
                        <c:v>75</c:v>
                      </c:pt>
                      <c:pt idx="19">
                        <c:v>76</c:v>
                      </c:pt>
                      <c:pt idx="20">
                        <c:v>77</c:v>
                      </c:pt>
                      <c:pt idx="21">
                        <c:v>78</c:v>
                      </c:pt>
                      <c:pt idx="22">
                        <c:v>79</c:v>
                      </c:pt>
                      <c:pt idx="23">
                        <c:v>80</c:v>
                      </c:pt>
                      <c:pt idx="24">
                        <c:v>81</c:v>
                      </c:pt>
                      <c:pt idx="25">
                        <c:v>82</c:v>
                      </c:pt>
                      <c:pt idx="26">
                        <c:v>83</c:v>
                      </c:pt>
                      <c:pt idx="27">
                        <c:v>84</c:v>
                      </c:pt>
                      <c:pt idx="28">
                        <c:v>85</c:v>
                      </c:pt>
                      <c:pt idx="29">
                        <c:v>86</c:v>
                      </c:pt>
                      <c:pt idx="30">
                        <c:v>87</c:v>
                      </c:pt>
                      <c:pt idx="31">
                        <c:v>88</c:v>
                      </c:pt>
                      <c:pt idx="32">
                        <c:v>89</c:v>
                      </c:pt>
                      <c:pt idx="33">
                        <c:v>90</c:v>
                      </c:pt>
                      <c:pt idx="34">
                        <c:v>91</c:v>
                      </c:pt>
                      <c:pt idx="35">
                        <c:v>92</c:v>
                      </c:pt>
                      <c:pt idx="36">
                        <c:v>93</c:v>
                      </c:pt>
                      <c:pt idx="37">
                        <c:v>94</c:v>
                      </c:pt>
                      <c:pt idx="38">
                        <c:v>95</c:v>
                      </c:pt>
                      <c:pt idx="39">
                        <c:v>96</c:v>
                      </c:pt>
                      <c:pt idx="40">
                        <c:v>97</c:v>
                      </c:pt>
                      <c:pt idx="41">
                        <c:v>98</c:v>
                      </c:pt>
                      <c:pt idx="42">
                        <c:v>99</c:v>
                      </c:pt>
                      <c:pt idx="43">
                        <c:v>100</c:v>
                      </c:pt>
                      <c:pt idx="44">
                        <c:v>101</c:v>
                      </c:pt>
                      <c:pt idx="45">
                        <c:v>102</c:v>
                      </c:pt>
                      <c:pt idx="46">
                        <c:v>103</c:v>
                      </c:pt>
                      <c:pt idx="47">
                        <c:v>104</c:v>
                      </c:pt>
                      <c:pt idx="48">
                        <c:v>105</c:v>
                      </c:pt>
                      <c:pt idx="49">
                        <c:v>106</c:v>
                      </c:pt>
                      <c:pt idx="50">
                        <c:v>107</c:v>
                      </c:pt>
                      <c:pt idx="51">
                        <c:v>108</c:v>
                      </c:pt>
                      <c:pt idx="52">
                        <c:v>109</c:v>
                      </c:pt>
                      <c:pt idx="53">
                        <c:v>110</c:v>
                      </c:pt>
                      <c:pt idx="54">
                        <c:v>111</c:v>
                      </c:pt>
                      <c:pt idx="55">
                        <c:v>112</c:v>
                      </c:pt>
                      <c:pt idx="56">
                        <c:v>113</c:v>
                      </c:pt>
                      <c:pt idx="57">
                        <c:v>114</c:v>
                      </c:pt>
                      <c:pt idx="58">
                        <c:v>115</c:v>
                      </c:pt>
                      <c:pt idx="59">
                        <c:v>116</c:v>
                      </c:pt>
                      <c:pt idx="60">
                        <c:v>117</c:v>
                      </c:pt>
                      <c:pt idx="61">
                        <c:v>118</c:v>
                      </c:pt>
                      <c:pt idx="62">
                        <c:v>119</c:v>
                      </c:pt>
                      <c:pt idx="63">
                        <c:v>120</c:v>
                      </c:pt>
                      <c:pt idx="64">
                        <c:v>121</c:v>
                      </c:pt>
                      <c:pt idx="65">
                        <c:v>122</c:v>
                      </c:pt>
                      <c:pt idx="66">
                        <c:v>123</c:v>
                      </c:pt>
                      <c:pt idx="67">
                        <c:v>124</c:v>
                      </c:pt>
                      <c:pt idx="68">
                        <c:v>125</c:v>
                      </c:pt>
                      <c:pt idx="69">
                        <c:v>126</c:v>
                      </c:pt>
                      <c:pt idx="70">
                        <c:v>127</c:v>
                      </c:pt>
                      <c:pt idx="71">
                        <c:v>128</c:v>
                      </c:pt>
                      <c:pt idx="72">
                        <c:v>129</c:v>
                      </c:pt>
                      <c:pt idx="73">
                        <c:v>130</c:v>
                      </c:pt>
                      <c:pt idx="74">
                        <c:v>131</c:v>
                      </c:pt>
                      <c:pt idx="75">
                        <c:v>132</c:v>
                      </c:pt>
                      <c:pt idx="76">
                        <c:v>133</c:v>
                      </c:pt>
                      <c:pt idx="77">
                        <c:v>134</c:v>
                      </c:pt>
                      <c:pt idx="78">
                        <c:v>135</c:v>
                      </c:pt>
                      <c:pt idx="79">
                        <c:v>136</c:v>
                      </c:pt>
                      <c:pt idx="80">
                        <c:v>137</c:v>
                      </c:pt>
                      <c:pt idx="81">
                        <c:v>138</c:v>
                      </c:pt>
                      <c:pt idx="82">
                        <c:v>139</c:v>
                      </c:pt>
                      <c:pt idx="83">
                        <c:v>140</c:v>
                      </c:pt>
                      <c:pt idx="84">
                        <c:v>141</c:v>
                      </c:pt>
                      <c:pt idx="85">
                        <c:v>142</c:v>
                      </c:pt>
                      <c:pt idx="86">
                        <c:v>143</c:v>
                      </c:pt>
                      <c:pt idx="87">
                        <c:v>144</c:v>
                      </c:pt>
                      <c:pt idx="88">
                        <c:v>145</c:v>
                      </c:pt>
                      <c:pt idx="89">
                        <c:v>146</c:v>
                      </c:pt>
                      <c:pt idx="90">
                        <c:v>147</c:v>
                      </c:pt>
                      <c:pt idx="91">
                        <c:v>148</c:v>
                      </c:pt>
                      <c:pt idx="92">
                        <c:v>149</c:v>
                      </c:pt>
                      <c:pt idx="93">
                        <c:v>150</c:v>
                      </c:pt>
                      <c:pt idx="94">
                        <c:v>151</c:v>
                      </c:pt>
                      <c:pt idx="95">
                        <c:v>152</c:v>
                      </c:pt>
                      <c:pt idx="96">
                        <c:v>153</c:v>
                      </c:pt>
                      <c:pt idx="97">
                        <c:v>154</c:v>
                      </c:pt>
                      <c:pt idx="98">
                        <c:v>155</c:v>
                      </c:pt>
                      <c:pt idx="99">
                        <c:v>156</c:v>
                      </c:pt>
                      <c:pt idx="100">
                        <c:v>157</c:v>
                      </c:pt>
                      <c:pt idx="101">
                        <c:v>158</c:v>
                      </c:pt>
                      <c:pt idx="102">
                        <c:v>159</c:v>
                      </c:pt>
                      <c:pt idx="103">
                        <c:v>160</c:v>
                      </c:pt>
                      <c:pt idx="104">
                        <c:v>161</c:v>
                      </c:pt>
                      <c:pt idx="105">
                        <c:v>162</c:v>
                      </c:pt>
                      <c:pt idx="106">
                        <c:v>163</c:v>
                      </c:pt>
                      <c:pt idx="107">
                        <c:v>164</c:v>
                      </c:pt>
                      <c:pt idx="108">
                        <c:v>165</c:v>
                      </c:pt>
                      <c:pt idx="109">
                        <c:v>166</c:v>
                      </c:pt>
                      <c:pt idx="110">
                        <c:v>167</c:v>
                      </c:pt>
                      <c:pt idx="111">
                        <c:v>168</c:v>
                      </c:pt>
                      <c:pt idx="112">
                        <c:v>169</c:v>
                      </c:pt>
                      <c:pt idx="113">
                        <c:v>170</c:v>
                      </c:pt>
                      <c:pt idx="114">
                        <c:v>171</c:v>
                      </c:pt>
                      <c:pt idx="115">
                        <c:v>172</c:v>
                      </c:pt>
                      <c:pt idx="116">
                        <c:v>173</c:v>
                      </c:pt>
                      <c:pt idx="117">
                        <c:v>174</c:v>
                      </c:pt>
                      <c:pt idx="118">
                        <c:v>175</c:v>
                      </c:pt>
                      <c:pt idx="119">
                        <c:v>176</c:v>
                      </c:pt>
                      <c:pt idx="120">
                        <c:v>177</c:v>
                      </c:pt>
                      <c:pt idx="121">
                        <c:v>178</c:v>
                      </c:pt>
                      <c:pt idx="122">
                        <c:v>179</c:v>
                      </c:pt>
                      <c:pt idx="123">
                        <c:v>180</c:v>
                      </c:pt>
                      <c:pt idx="124">
                        <c:v>181</c:v>
                      </c:pt>
                      <c:pt idx="125">
                        <c:v>182</c:v>
                      </c:pt>
                      <c:pt idx="126">
                        <c:v>183</c:v>
                      </c:pt>
                      <c:pt idx="127">
                        <c:v>184</c:v>
                      </c:pt>
                      <c:pt idx="128">
                        <c:v>185</c:v>
                      </c:pt>
                      <c:pt idx="129">
                        <c:v>186</c:v>
                      </c:pt>
                      <c:pt idx="130">
                        <c:v>187</c:v>
                      </c:pt>
                      <c:pt idx="131">
                        <c:v>188</c:v>
                      </c:pt>
                      <c:pt idx="132">
                        <c:v>189</c:v>
                      </c:pt>
                      <c:pt idx="133">
                        <c:v>190</c:v>
                      </c:pt>
                      <c:pt idx="134">
                        <c:v>191</c:v>
                      </c:pt>
                      <c:pt idx="135">
                        <c:v>192</c:v>
                      </c:pt>
                      <c:pt idx="136">
                        <c:v>193</c:v>
                      </c:pt>
                      <c:pt idx="137">
                        <c:v>194</c:v>
                      </c:pt>
                      <c:pt idx="138">
                        <c:v>195</c:v>
                      </c:pt>
                      <c:pt idx="139">
                        <c:v>197</c:v>
                      </c:pt>
                      <c:pt idx="140">
                        <c:v>198</c:v>
                      </c:pt>
                      <c:pt idx="141">
                        <c:v>199</c:v>
                      </c:pt>
                      <c:pt idx="142">
                        <c:v>200</c:v>
                      </c:pt>
                      <c:pt idx="143">
                        <c:v>201</c:v>
                      </c:pt>
                      <c:pt idx="144">
                        <c:v>202</c:v>
                      </c:pt>
                      <c:pt idx="145">
                        <c:v>203</c:v>
                      </c:pt>
                      <c:pt idx="146">
                        <c:v>204</c:v>
                      </c:pt>
                      <c:pt idx="147">
                        <c:v>207</c:v>
                      </c:pt>
                      <c:pt idx="148">
                        <c:v>208</c:v>
                      </c:pt>
                      <c:pt idx="149">
                        <c:v>210</c:v>
                      </c:pt>
                      <c:pt idx="150">
                        <c:v>211</c:v>
                      </c:pt>
                      <c:pt idx="151">
                        <c:v>212</c:v>
                      </c:pt>
                      <c:pt idx="152">
                        <c:v>213</c:v>
                      </c:pt>
                      <c:pt idx="153">
                        <c:v>214</c:v>
                      </c:pt>
                      <c:pt idx="154">
                        <c:v>215</c:v>
                      </c:pt>
                      <c:pt idx="155">
                        <c:v>216</c:v>
                      </c:pt>
                      <c:pt idx="156">
                        <c:v>217</c:v>
                      </c:pt>
                      <c:pt idx="157">
                        <c:v>218</c:v>
                      </c:pt>
                      <c:pt idx="158">
                        <c:v>219</c:v>
                      </c:pt>
                      <c:pt idx="159">
                        <c:v>220</c:v>
                      </c:pt>
                      <c:pt idx="160">
                        <c:v>221</c:v>
                      </c:pt>
                      <c:pt idx="161">
                        <c:v>222</c:v>
                      </c:pt>
                      <c:pt idx="162">
                        <c:v>223</c:v>
                      </c:pt>
                      <c:pt idx="163">
                        <c:v>224</c:v>
                      </c:pt>
                      <c:pt idx="164">
                        <c:v>225</c:v>
                      </c:pt>
                      <c:pt idx="165">
                        <c:v>226</c:v>
                      </c:pt>
                      <c:pt idx="166">
                        <c:v>227</c:v>
                      </c:pt>
                      <c:pt idx="167">
                        <c:v>228</c:v>
                      </c:pt>
                      <c:pt idx="168">
                        <c:v>229</c:v>
                      </c:pt>
                      <c:pt idx="169">
                        <c:v>230</c:v>
                      </c:pt>
                      <c:pt idx="170">
                        <c:v>231</c:v>
                      </c:pt>
                      <c:pt idx="171">
                        <c:v>232</c:v>
                      </c:pt>
                      <c:pt idx="172">
                        <c:v>234</c:v>
                      </c:pt>
                      <c:pt idx="173">
                        <c:v>235</c:v>
                      </c:pt>
                      <c:pt idx="174">
                        <c:v>236</c:v>
                      </c:pt>
                      <c:pt idx="175">
                        <c:v>237</c:v>
                      </c:pt>
                      <c:pt idx="176">
                        <c:v>238</c:v>
                      </c:pt>
                      <c:pt idx="177">
                        <c:v>239</c:v>
                      </c:pt>
                      <c:pt idx="178">
                        <c:v>240</c:v>
                      </c:pt>
                      <c:pt idx="179">
                        <c:v>241</c:v>
                      </c:pt>
                      <c:pt idx="180">
                        <c:v>242</c:v>
                      </c:pt>
                      <c:pt idx="181">
                        <c:v>243</c:v>
                      </c:pt>
                      <c:pt idx="182">
                        <c:v>244</c:v>
                      </c:pt>
                      <c:pt idx="183">
                        <c:v>245</c:v>
                      </c:pt>
                      <c:pt idx="184">
                        <c:v>246</c:v>
                      </c:pt>
                      <c:pt idx="185">
                        <c:v>247</c:v>
                      </c:pt>
                      <c:pt idx="186">
                        <c:v>248</c:v>
                      </c:pt>
                      <c:pt idx="187">
                        <c:v>249</c:v>
                      </c:pt>
                      <c:pt idx="188">
                        <c:v>250</c:v>
                      </c:pt>
                      <c:pt idx="189">
                        <c:v>251</c:v>
                      </c:pt>
                      <c:pt idx="190">
                        <c:v>252</c:v>
                      </c:pt>
                      <c:pt idx="191">
                        <c:v>253</c:v>
                      </c:pt>
                      <c:pt idx="192">
                        <c:v>254</c:v>
                      </c:pt>
                      <c:pt idx="193">
                        <c:v>255</c:v>
                      </c:pt>
                      <c:pt idx="194">
                        <c:v>256</c:v>
                      </c:pt>
                      <c:pt idx="195">
                        <c:v>257</c:v>
                      </c:pt>
                      <c:pt idx="196">
                        <c:v>258</c:v>
                      </c:pt>
                      <c:pt idx="197">
                        <c:v>259</c:v>
                      </c:pt>
                      <c:pt idx="198">
                        <c:v>260</c:v>
                      </c:pt>
                      <c:pt idx="199">
                        <c:v>261</c:v>
                      </c:pt>
                      <c:pt idx="200">
                        <c:v>262</c:v>
                      </c:pt>
                      <c:pt idx="201">
                        <c:v>263</c:v>
                      </c:pt>
                      <c:pt idx="202">
                        <c:v>264</c:v>
                      </c:pt>
                      <c:pt idx="203">
                        <c:v>265</c:v>
                      </c:pt>
                      <c:pt idx="204">
                        <c:v>266</c:v>
                      </c:pt>
                      <c:pt idx="205">
                        <c:v>267</c:v>
                      </c:pt>
                      <c:pt idx="206">
                        <c:v>268</c:v>
                      </c:pt>
                      <c:pt idx="207">
                        <c:v>269</c:v>
                      </c:pt>
                      <c:pt idx="208">
                        <c:v>270</c:v>
                      </c:pt>
                      <c:pt idx="209">
                        <c:v>271</c:v>
                      </c:pt>
                      <c:pt idx="210">
                        <c:v>272</c:v>
                      </c:pt>
                      <c:pt idx="211">
                        <c:v>273</c:v>
                      </c:pt>
                      <c:pt idx="212">
                        <c:v>274</c:v>
                      </c:pt>
                      <c:pt idx="213">
                        <c:v>275</c:v>
                      </c:pt>
                      <c:pt idx="214">
                        <c:v>276</c:v>
                      </c:pt>
                      <c:pt idx="215">
                        <c:v>278</c:v>
                      </c:pt>
                      <c:pt idx="216">
                        <c:v>279</c:v>
                      </c:pt>
                      <c:pt idx="217">
                        <c:v>294</c:v>
                      </c:pt>
                      <c:pt idx="218">
                        <c:v>295</c:v>
                      </c:pt>
                      <c:pt idx="219">
                        <c:v>296</c:v>
                      </c:pt>
                      <c:pt idx="220">
                        <c:v>297</c:v>
                      </c:pt>
                      <c:pt idx="221">
                        <c:v>298</c:v>
                      </c:pt>
                      <c:pt idx="222">
                        <c:v>299</c:v>
                      </c:pt>
                      <c:pt idx="223">
                        <c:v>300</c:v>
                      </c:pt>
                      <c:pt idx="224">
                        <c:v>301</c:v>
                      </c:pt>
                      <c:pt idx="225">
                        <c:v>302</c:v>
                      </c:pt>
                      <c:pt idx="226">
                        <c:v>303</c:v>
                      </c:pt>
                      <c:pt idx="227">
                        <c:v>304</c:v>
                      </c:pt>
                      <c:pt idx="228">
                        <c:v>305</c:v>
                      </c:pt>
                      <c:pt idx="229">
                        <c:v>306</c:v>
                      </c:pt>
                      <c:pt idx="230">
                        <c:v>307</c:v>
                      </c:pt>
                      <c:pt idx="231">
                        <c:v>308</c:v>
                      </c:pt>
                      <c:pt idx="232">
                        <c:v>309</c:v>
                      </c:pt>
                      <c:pt idx="233">
                        <c:v>320</c:v>
                      </c:pt>
                      <c:pt idx="234">
                        <c:v>350</c:v>
                      </c:pt>
                      <c:pt idx="235">
                        <c:v>351</c:v>
                      </c:pt>
                      <c:pt idx="236">
                        <c:v>352</c:v>
                      </c:pt>
                      <c:pt idx="237">
                        <c:v>353</c:v>
                      </c:pt>
                      <c:pt idx="238">
                        <c:v>354</c:v>
                      </c:pt>
                      <c:pt idx="239">
                        <c:v>355</c:v>
                      </c:pt>
                      <c:pt idx="240">
                        <c:v>356</c:v>
                      </c:pt>
                      <c:pt idx="241">
                        <c:v>357</c:v>
                      </c:pt>
                      <c:pt idx="242">
                        <c:v>358</c:v>
                      </c:pt>
                      <c:pt idx="243">
                        <c:v>359</c:v>
                      </c:pt>
                      <c:pt idx="244">
                        <c:v>360</c:v>
                      </c:pt>
                      <c:pt idx="245">
                        <c:v>361</c:v>
                      </c:pt>
                      <c:pt idx="246">
                        <c:v>363</c:v>
                      </c:pt>
                      <c:pt idx="247">
                        <c:v>364</c:v>
                      </c:pt>
                      <c:pt idx="248">
                        <c:v>365</c:v>
                      </c:pt>
                      <c:pt idx="249">
                        <c:v>366</c:v>
                      </c:pt>
                      <c:pt idx="250">
                        <c:v>367</c:v>
                      </c:pt>
                      <c:pt idx="251">
                        <c:v>368</c:v>
                      </c:pt>
                      <c:pt idx="252">
                        <c:v>369</c:v>
                      </c:pt>
                      <c:pt idx="253">
                        <c:v>370</c:v>
                      </c:pt>
                      <c:pt idx="254">
                        <c:v>371</c:v>
                      </c:pt>
                      <c:pt idx="255">
                        <c:v>372</c:v>
                      </c:pt>
                      <c:pt idx="256">
                        <c:v>373</c:v>
                      </c:pt>
                      <c:pt idx="257">
                        <c:v>374</c:v>
                      </c:pt>
                      <c:pt idx="258">
                        <c:v>376</c:v>
                      </c:pt>
                      <c:pt idx="259">
                        <c:v>377</c:v>
                      </c:pt>
                      <c:pt idx="260">
                        <c:v>378</c:v>
                      </c:pt>
                      <c:pt idx="261">
                        <c:v>379</c:v>
                      </c:pt>
                      <c:pt idx="262">
                        <c:v>380</c:v>
                      </c:pt>
                      <c:pt idx="263">
                        <c:v>381</c:v>
                      </c:pt>
                      <c:pt idx="264">
                        <c:v>382</c:v>
                      </c:pt>
                      <c:pt idx="265">
                        <c:v>383</c:v>
                      </c:pt>
                      <c:pt idx="266">
                        <c:v>384</c:v>
                      </c:pt>
                      <c:pt idx="267">
                        <c:v>386</c:v>
                      </c:pt>
                      <c:pt idx="268">
                        <c:v>387</c:v>
                      </c:pt>
                      <c:pt idx="269">
                        <c:v>388</c:v>
                      </c:pt>
                      <c:pt idx="270">
                        <c:v>389</c:v>
                      </c:pt>
                      <c:pt idx="271">
                        <c:v>390</c:v>
                      </c:pt>
                      <c:pt idx="272">
                        <c:v>391</c:v>
                      </c:pt>
                      <c:pt idx="273">
                        <c:v>392</c:v>
                      </c:pt>
                      <c:pt idx="274">
                        <c:v>393</c:v>
                      </c:pt>
                      <c:pt idx="275">
                        <c:v>394</c:v>
                      </c:pt>
                      <c:pt idx="276">
                        <c:v>395</c:v>
                      </c:pt>
                      <c:pt idx="277">
                        <c:v>396</c:v>
                      </c:pt>
                      <c:pt idx="278">
                        <c:v>397</c:v>
                      </c:pt>
                      <c:pt idx="279">
                        <c:v>398</c:v>
                      </c:pt>
                      <c:pt idx="280">
                        <c:v>399</c:v>
                      </c:pt>
                      <c:pt idx="281">
                        <c:v>400</c:v>
                      </c:pt>
                      <c:pt idx="282">
                        <c:v>401</c:v>
                      </c:pt>
                      <c:pt idx="283">
                        <c:v>402</c:v>
                      </c:pt>
                      <c:pt idx="284">
                        <c:v>403</c:v>
                      </c:pt>
                      <c:pt idx="285">
                        <c:v>404</c:v>
                      </c:pt>
                      <c:pt idx="286">
                        <c:v>405</c:v>
                      </c:pt>
                      <c:pt idx="287">
                        <c:v>406</c:v>
                      </c:pt>
                      <c:pt idx="288">
                        <c:v>408</c:v>
                      </c:pt>
                      <c:pt idx="289">
                        <c:v>409</c:v>
                      </c:pt>
                      <c:pt idx="290">
                        <c:v>410</c:v>
                      </c:pt>
                      <c:pt idx="291">
                        <c:v>411</c:v>
                      </c:pt>
                      <c:pt idx="292">
                        <c:v>412</c:v>
                      </c:pt>
                      <c:pt idx="293">
                        <c:v>413</c:v>
                      </c:pt>
                      <c:pt idx="294">
                        <c:v>414</c:v>
                      </c:pt>
                      <c:pt idx="295">
                        <c:v>415</c:v>
                      </c:pt>
                      <c:pt idx="296">
                        <c:v>416</c:v>
                      </c:pt>
                      <c:pt idx="297">
                        <c:v>417</c:v>
                      </c:pt>
                      <c:pt idx="298">
                        <c:v>418</c:v>
                      </c:pt>
                      <c:pt idx="299">
                        <c:v>421</c:v>
                      </c:pt>
                      <c:pt idx="300">
                        <c:v>422</c:v>
                      </c:pt>
                      <c:pt idx="301">
                        <c:v>425</c:v>
                      </c:pt>
                      <c:pt idx="302">
                        <c:v>426</c:v>
                      </c:pt>
                      <c:pt idx="303">
                        <c:v>427</c:v>
                      </c:pt>
                      <c:pt idx="304">
                        <c:v>428</c:v>
                      </c:pt>
                      <c:pt idx="305">
                        <c:v>431</c:v>
                      </c:pt>
                      <c:pt idx="306">
                        <c:v>432</c:v>
                      </c:pt>
                      <c:pt idx="307">
                        <c:v>433</c:v>
                      </c:pt>
                      <c:pt idx="308">
                        <c:v>434</c:v>
                      </c:pt>
                      <c:pt idx="309">
                        <c:v>435</c:v>
                      </c:pt>
                      <c:pt idx="310">
                        <c:v>436</c:v>
                      </c:pt>
                      <c:pt idx="311">
                        <c:v>437</c:v>
                      </c:pt>
                      <c:pt idx="312">
                        <c:v>438</c:v>
                      </c:pt>
                      <c:pt idx="313">
                        <c:v>439</c:v>
                      </c:pt>
                      <c:pt idx="314">
                        <c:v>440</c:v>
                      </c:pt>
                      <c:pt idx="315">
                        <c:v>441</c:v>
                      </c:pt>
                      <c:pt idx="316">
                        <c:v>442</c:v>
                      </c:pt>
                      <c:pt idx="317">
                        <c:v>443</c:v>
                      </c:pt>
                      <c:pt idx="318">
                        <c:v>444</c:v>
                      </c:pt>
                      <c:pt idx="319">
                        <c:v>447</c:v>
                      </c:pt>
                      <c:pt idx="320">
                        <c:v>448</c:v>
                      </c:pt>
                      <c:pt idx="321">
                        <c:v>450</c:v>
                      </c:pt>
                      <c:pt idx="322">
                        <c:v>451</c:v>
                      </c:pt>
                      <c:pt idx="323">
                        <c:v>452</c:v>
                      </c:pt>
                      <c:pt idx="324">
                        <c:v>453</c:v>
                      </c:pt>
                      <c:pt idx="325">
                        <c:v>454</c:v>
                      </c:pt>
                      <c:pt idx="326">
                        <c:v>455</c:v>
                      </c:pt>
                      <c:pt idx="327">
                        <c:v>456</c:v>
                      </c:pt>
                      <c:pt idx="328">
                        <c:v>457</c:v>
                      </c:pt>
                      <c:pt idx="329">
                        <c:v>458</c:v>
                      </c:pt>
                      <c:pt idx="330">
                        <c:v>459</c:v>
                      </c:pt>
                      <c:pt idx="331">
                        <c:v>460</c:v>
                      </c:pt>
                      <c:pt idx="332">
                        <c:v>461</c:v>
                      </c:pt>
                      <c:pt idx="333">
                        <c:v>462</c:v>
                      </c:pt>
                      <c:pt idx="334">
                        <c:v>463</c:v>
                      </c:pt>
                      <c:pt idx="335">
                        <c:v>464</c:v>
                      </c:pt>
                      <c:pt idx="336">
                        <c:v>465</c:v>
                      </c:pt>
                      <c:pt idx="337">
                        <c:v>466</c:v>
                      </c:pt>
                      <c:pt idx="338">
                        <c:v>467</c:v>
                      </c:pt>
                      <c:pt idx="339">
                        <c:v>468</c:v>
                      </c:pt>
                      <c:pt idx="340">
                        <c:v>469</c:v>
                      </c:pt>
                      <c:pt idx="341">
                        <c:v>470</c:v>
                      </c:pt>
                      <c:pt idx="342">
                        <c:v>471</c:v>
                      </c:pt>
                    </c:numCache>
                  </c:numRef>
                </c:xVal>
                <c:yVal>
                  <c:numRef>
                    <c:extLst xmlns:c15="http://schemas.microsoft.com/office/drawing/2012/chart">
                      <c:ext xmlns:c15="http://schemas.microsoft.com/office/drawing/2012/chart" uri="{02D57815-91ED-43cb-92C2-25804820EDAC}">
                        <c15:formulaRef>
                          <c15:sqref>[1]PEECE!$AH$2:$AH$344</c15:sqref>
                        </c15:formulaRef>
                      </c:ext>
                    </c:extLst>
                    <c:numCache>
                      <c:formatCode>General</c:formatCode>
                      <c:ptCount val="343"/>
                      <c:pt idx="0">
                        <c:v>-3.1982349753257218</c:v>
                      </c:pt>
                      <c:pt idx="1">
                        <c:v>-1.2316535570537614</c:v>
                      </c:pt>
                      <c:pt idx="2">
                        <c:v>-0.75865532507078282</c:v>
                      </c:pt>
                      <c:pt idx="3">
                        <c:v>0.79423985879723968</c:v>
                      </c:pt>
                      <c:pt idx="4">
                        <c:v>-2.9828806469676743</c:v>
                      </c:pt>
                      <c:pt idx="5">
                        <c:v>-0.31510650913414562</c:v>
                      </c:pt>
                      <c:pt idx="6">
                        <c:v>-1.3735104177808246</c:v>
                      </c:pt>
                      <c:pt idx="7">
                        <c:v>-1.7599237057300914</c:v>
                      </c:pt>
                      <c:pt idx="8">
                        <c:v>-3.6151621380198122</c:v>
                      </c:pt>
                      <c:pt idx="9">
                        <c:v>-3.4642046457365741</c:v>
                      </c:pt>
                      <c:pt idx="10">
                        <c:v>-1.3046396944474776</c:v>
                      </c:pt>
                      <c:pt idx="11">
                        <c:v>-9.7641446893399824</c:v>
                      </c:pt>
                      <c:pt idx="12">
                        <c:v>-2.0567432530184009</c:v>
                      </c:pt>
                      <c:pt idx="13">
                        <c:v>-3.5459525651011794</c:v>
                      </c:pt>
                      <c:pt idx="14">
                        <c:v>-3.5893684782227888</c:v>
                      </c:pt>
                      <c:pt idx="15">
                        <c:v>-1.0042243202108851</c:v>
                      </c:pt>
                      <c:pt idx="16">
                        <c:v>0.56749201859582854</c:v>
                      </c:pt>
                      <c:pt idx="17">
                        <c:v>-1.0512500711185941</c:v>
                      </c:pt>
                      <c:pt idx="18">
                        <c:v>-1.1572829757032839</c:v>
                      </c:pt>
                      <c:pt idx="19">
                        <c:v>7.410119994962896</c:v>
                      </c:pt>
                      <c:pt idx="20">
                        <c:v>1.383260922893907</c:v>
                      </c:pt>
                      <c:pt idx="21">
                        <c:v>-0.53491918045588793</c:v>
                      </c:pt>
                      <c:pt idx="22">
                        <c:v>3.1902090401117604</c:v>
                      </c:pt>
                      <c:pt idx="23">
                        <c:v>3.3169856692719577</c:v>
                      </c:pt>
                      <c:pt idx="24">
                        <c:v>2.261863818834823</c:v>
                      </c:pt>
                      <c:pt idx="25">
                        <c:v>5.8065735552366808</c:v>
                      </c:pt>
                      <c:pt idx="26">
                        <c:v>-2.1482228834210475</c:v>
                      </c:pt>
                      <c:pt idx="27">
                        <c:v>1.9746143789307977</c:v>
                      </c:pt>
                      <c:pt idx="28">
                        <c:v>3.6992302336054568</c:v>
                      </c:pt>
                      <c:pt idx="29">
                        <c:v>0.32345786290482792</c:v>
                      </c:pt>
                      <c:pt idx="30">
                        <c:v>-2.2275591057973618</c:v>
                      </c:pt>
                      <c:pt idx="31">
                        <c:v>4.4901233880089446</c:v>
                      </c:pt>
                      <c:pt idx="32">
                        <c:v>2.4092934066397449</c:v>
                      </c:pt>
                      <c:pt idx="33">
                        <c:v>0.39470371112666047</c:v>
                      </c:pt>
                      <c:pt idx="34">
                        <c:v>2.2342662688750332</c:v>
                      </c:pt>
                      <c:pt idx="35">
                        <c:v>2.5847023601596781</c:v>
                      </c:pt>
                      <c:pt idx="36">
                        <c:v>1.2175995306958063</c:v>
                      </c:pt>
                      <c:pt idx="37">
                        <c:v>-0.98188619188541093</c:v>
                      </c:pt>
                      <c:pt idx="38">
                        <c:v>1.093012466102059</c:v>
                      </c:pt>
                      <c:pt idx="39">
                        <c:v>-3.7653765858608415</c:v>
                      </c:pt>
                      <c:pt idx="40">
                        <c:v>2.0171003601427637</c:v>
                      </c:pt>
                      <c:pt idx="41">
                        <c:v>-0.99957118919556454</c:v>
                      </c:pt>
                      <c:pt idx="42">
                        <c:v>-1.1618542229693256</c:v>
                      </c:pt>
                      <c:pt idx="43">
                        <c:v>-0.32283097539949601</c:v>
                      </c:pt>
                      <c:pt idx="44">
                        <c:v>-5.0692776090099123</c:v>
                      </c:pt>
                      <c:pt idx="45">
                        <c:v>-2.5441853686914433</c:v>
                      </c:pt>
                      <c:pt idx="46">
                        <c:v>-0.77337655149750617</c:v>
                      </c:pt>
                      <c:pt idx="47">
                        <c:v>1.8210344944980132</c:v>
                      </c:pt>
                      <c:pt idx="48">
                        <c:v>-1.2636246771427579</c:v>
                      </c:pt>
                      <c:pt idx="49">
                        <c:v>0.88934996094640617</c:v>
                      </c:pt>
                      <c:pt idx="50">
                        <c:v>-1.7420943943212972</c:v>
                      </c:pt>
                      <c:pt idx="51">
                        <c:v>-2.954758714244913</c:v>
                      </c:pt>
                      <c:pt idx="52">
                        <c:v>2.8755749141462061E-2</c:v>
                      </c:pt>
                      <c:pt idx="53">
                        <c:v>0.58254021946546608</c:v>
                      </c:pt>
                      <c:pt idx="54">
                        <c:v>9.7730820273046248E-2</c:v>
                      </c:pt>
                      <c:pt idx="55">
                        <c:v>-0.5759906011550413</c:v>
                      </c:pt>
                      <c:pt idx="56">
                        <c:v>-1.3130164532667212</c:v>
                      </c:pt>
                      <c:pt idx="57">
                        <c:v>-2.1937394324633246</c:v>
                      </c:pt>
                      <c:pt idx="58">
                        <c:v>-1.9329220941081982</c:v>
                      </c:pt>
                      <c:pt idx="59">
                        <c:v>-0.29839725358415059</c:v>
                      </c:pt>
                      <c:pt idx="60">
                        <c:v>-1.6739049454125396</c:v>
                      </c:pt>
                      <c:pt idx="61">
                        <c:v>-2.2716427525094645</c:v>
                      </c:pt>
                      <c:pt idx="62">
                        <c:v>0.49104185714911885</c:v>
                      </c:pt>
                      <c:pt idx="63">
                        <c:v>-2.9378494979756375</c:v>
                      </c:pt>
                      <c:pt idx="64">
                        <c:v>-2.5775088537136579</c:v>
                      </c:pt>
                      <c:pt idx="65">
                        <c:v>-1.53345675213966</c:v>
                      </c:pt>
                      <c:pt idx="66">
                        <c:v>-3.6383126058892064</c:v>
                      </c:pt>
                      <c:pt idx="67">
                        <c:v>-3.8772269785203033</c:v>
                      </c:pt>
                      <c:pt idx="68">
                        <c:v>-1.9876984074634763</c:v>
                      </c:pt>
                      <c:pt idx="69">
                        <c:v>-0.52564058120037238</c:v>
                      </c:pt>
                      <c:pt idx="70">
                        <c:v>-2.4637255905883197</c:v>
                      </c:pt>
                      <c:pt idx="71">
                        <c:v>-2.2029418366703162</c:v>
                      </c:pt>
                      <c:pt idx="72">
                        <c:v>1.0539806041374895</c:v>
                      </c:pt>
                      <c:pt idx="73">
                        <c:v>-4.6257598861001226</c:v>
                      </c:pt>
                      <c:pt idx="74">
                        <c:v>-3.6281950483767567</c:v>
                      </c:pt>
                      <c:pt idx="75">
                        <c:v>-1.0759331061796757</c:v>
                      </c:pt>
                      <c:pt idx="76">
                        <c:v>2.7436362363262425</c:v>
                      </c:pt>
                      <c:pt idx="77">
                        <c:v>5.0276570417910413</c:v>
                      </c:pt>
                      <c:pt idx="78">
                        <c:v>-0.43546995692677726</c:v>
                      </c:pt>
                      <c:pt idx="79">
                        <c:v>-0.60257278104550238</c:v>
                      </c:pt>
                      <c:pt idx="80">
                        <c:v>-0.73207127595217258</c:v>
                      </c:pt>
                      <c:pt idx="81">
                        <c:v>0.75849013032368617</c:v>
                      </c:pt>
                      <c:pt idx="82">
                        <c:v>-3.42921002683339</c:v>
                      </c:pt>
                      <c:pt idx="83">
                        <c:v>-1.5497694728831952</c:v>
                      </c:pt>
                      <c:pt idx="84">
                        <c:v>-2.6797004927359538</c:v>
                      </c:pt>
                      <c:pt idx="85">
                        <c:v>-0.32133169255029159</c:v>
                      </c:pt>
                      <c:pt idx="86">
                        <c:v>3.752485099800797</c:v>
                      </c:pt>
                      <c:pt idx="87">
                        <c:v>-0.60183902453262306</c:v>
                      </c:pt>
                      <c:pt idx="88">
                        <c:v>2.9298758175634187</c:v>
                      </c:pt>
                      <c:pt idx="89">
                        <c:v>-6.1231979779763561</c:v>
                      </c:pt>
                      <c:pt idx="90">
                        <c:v>-3.3754373708059475</c:v>
                      </c:pt>
                      <c:pt idx="91">
                        <c:v>-2.9115876257135529</c:v>
                      </c:pt>
                      <c:pt idx="92">
                        <c:v>-3.164960016828589</c:v>
                      </c:pt>
                      <c:pt idx="93">
                        <c:v>-0.46677673280449206</c:v>
                      </c:pt>
                      <c:pt idx="94">
                        <c:v>-4.4645464823655718</c:v>
                      </c:pt>
                      <c:pt idx="95">
                        <c:v>-4.9580845451022721</c:v>
                      </c:pt>
                      <c:pt idx="96">
                        <c:v>4.4470473785614288</c:v>
                      </c:pt>
                      <c:pt idx="97">
                        <c:v>3.557232067618477</c:v>
                      </c:pt>
                      <c:pt idx="98">
                        <c:v>1.0883745199196255</c:v>
                      </c:pt>
                      <c:pt idx="99">
                        <c:v>-2.9121970384367994</c:v>
                      </c:pt>
                      <c:pt idx="100">
                        <c:v>-2.8698273190621979</c:v>
                      </c:pt>
                      <c:pt idx="101">
                        <c:v>4.1603073582026919</c:v>
                      </c:pt>
                      <c:pt idx="102">
                        <c:v>-2.8947685247944914</c:v>
                      </c:pt>
                      <c:pt idx="103">
                        <c:v>-1.5541420017960323</c:v>
                      </c:pt>
                      <c:pt idx="104">
                        <c:v>-4.1415620516815785</c:v>
                      </c:pt>
                      <c:pt idx="105">
                        <c:v>-5.1660974095444541</c:v>
                      </c:pt>
                      <c:pt idx="106">
                        <c:v>-3.4245163164082282</c:v>
                      </c:pt>
                      <c:pt idx="107">
                        <c:v>-5.8124654181130868</c:v>
                      </c:pt>
                      <c:pt idx="108">
                        <c:v>-3.7340850497673213</c:v>
                      </c:pt>
                      <c:pt idx="109">
                        <c:v>-2.6627480793393161</c:v>
                      </c:pt>
                      <c:pt idx="110">
                        <c:v>-9.7186076309810687E-2</c:v>
                      </c:pt>
                      <c:pt idx="111">
                        <c:v>-2.1652993686507678</c:v>
                      </c:pt>
                      <c:pt idx="112">
                        <c:v>-1.482012717571223</c:v>
                      </c:pt>
                      <c:pt idx="113">
                        <c:v>2.4852811507111241</c:v>
                      </c:pt>
                      <c:pt idx="114">
                        <c:v>1.0114218236430279</c:v>
                      </c:pt>
                      <c:pt idx="115">
                        <c:v>2.4719521233963615</c:v>
                      </c:pt>
                      <c:pt idx="116">
                        <c:v>-4.4030601253248864</c:v>
                      </c:pt>
                      <c:pt idx="117">
                        <c:v>5.5009444161866341</c:v>
                      </c:pt>
                      <c:pt idx="118">
                        <c:v>-0.11087918440320621</c:v>
                      </c:pt>
                      <c:pt idx="119">
                        <c:v>-1.0675740387723813</c:v>
                      </c:pt>
                      <c:pt idx="120">
                        <c:v>-2.1858723120783665</c:v>
                      </c:pt>
                      <c:pt idx="121">
                        <c:v>3.7484024995703535</c:v>
                      </c:pt>
                      <c:pt idx="122">
                        <c:v>2.9521951469560577</c:v>
                      </c:pt>
                      <c:pt idx="123">
                        <c:v>-1.8175980330551873</c:v>
                      </c:pt>
                      <c:pt idx="124">
                        <c:v>-5.7527682160078086E-2</c:v>
                      </c:pt>
                      <c:pt idx="125">
                        <c:v>0.58850032598713042</c:v>
                      </c:pt>
                      <c:pt idx="126">
                        <c:v>-2.4415512743710259</c:v>
                      </c:pt>
                      <c:pt idx="127">
                        <c:v>0.2986058576293118</c:v>
                      </c:pt>
                      <c:pt idx="128">
                        <c:v>-3.5947382598957791</c:v>
                      </c:pt>
                      <c:pt idx="129">
                        <c:v>0.1966179852576726</c:v>
                      </c:pt>
                      <c:pt idx="130">
                        <c:v>-6.3719522851382493</c:v>
                      </c:pt>
                      <c:pt idx="131">
                        <c:v>-2.3346366131455607</c:v>
                      </c:pt>
                      <c:pt idx="132">
                        <c:v>3.6352887324442626</c:v>
                      </c:pt>
                      <c:pt idx="133">
                        <c:v>8.3370038578786207</c:v>
                      </c:pt>
                      <c:pt idx="134">
                        <c:v>0.63413620260110015</c:v>
                      </c:pt>
                      <c:pt idx="135">
                        <c:v>0.76354416981970985</c:v>
                      </c:pt>
                      <c:pt idx="136">
                        <c:v>2.3014807214414201</c:v>
                      </c:pt>
                      <c:pt idx="137">
                        <c:v>-5.3568110332115415</c:v>
                      </c:pt>
                      <c:pt idx="138">
                        <c:v>1.7538098403710816</c:v>
                      </c:pt>
                      <c:pt idx="139">
                        <c:v>1.072473876586562</c:v>
                      </c:pt>
                      <c:pt idx="140">
                        <c:v>3.3308015061375382</c:v>
                      </c:pt>
                      <c:pt idx="141">
                        <c:v>3.5200648553032376</c:v>
                      </c:pt>
                      <c:pt idx="142">
                        <c:v>2.7357412618280073</c:v>
                      </c:pt>
                      <c:pt idx="143">
                        <c:v>-2.5888907799765652</c:v>
                      </c:pt>
                      <c:pt idx="144">
                        <c:v>2.036987946371811</c:v>
                      </c:pt>
                      <c:pt idx="145">
                        <c:v>-0.49982981785144176</c:v>
                      </c:pt>
                      <c:pt idx="146">
                        <c:v>2.2341784085331344</c:v>
                      </c:pt>
                      <c:pt idx="147">
                        <c:v>-2.0091446868213225</c:v>
                      </c:pt>
                      <c:pt idx="148">
                        <c:v>-0.2934017652432388</c:v>
                      </c:pt>
                      <c:pt idx="149">
                        <c:v>-2.4455626467475593</c:v>
                      </c:pt>
                      <c:pt idx="150">
                        <c:v>-2.6142091345351286</c:v>
                      </c:pt>
                      <c:pt idx="151">
                        <c:v>-1.1597081905730366</c:v>
                      </c:pt>
                      <c:pt idx="152">
                        <c:v>-1.7083629928732709</c:v>
                      </c:pt>
                      <c:pt idx="153">
                        <c:v>0.6701567634993264</c:v>
                      </c:pt>
                      <c:pt idx="154">
                        <c:v>0.89568196888092899</c:v>
                      </c:pt>
                      <c:pt idx="155">
                        <c:v>0.40291138054239894</c:v>
                      </c:pt>
                      <c:pt idx="156">
                        <c:v>-2.3606068391426636</c:v>
                      </c:pt>
                      <c:pt idx="157">
                        <c:v>-1.2555641980738965</c:v>
                      </c:pt>
                      <c:pt idx="158">
                        <c:v>-3.8100468711464668</c:v>
                      </c:pt>
                      <c:pt idx="159">
                        <c:v>0.59429510840345579</c:v>
                      </c:pt>
                      <c:pt idx="160">
                        <c:v>3.6794241024892074</c:v>
                      </c:pt>
                      <c:pt idx="161">
                        <c:v>4.1923307049864498</c:v>
                      </c:pt>
                      <c:pt idx="162">
                        <c:v>-1.8579893322259728</c:v>
                      </c:pt>
                      <c:pt idx="163">
                        <c:v>2.9583488058379714</c:v>
                      </c:pt>
                      <c:pt idx="164">
                        <c:v>-4.1003569431509881</c:v>
                      </c:pt>
                      <c:pt idx="165">
                        <c:v>1.7471673179948066</c:v>
                      </c:pt>
                      <c:pt idx="166">
                        <c:v>-1.8834530518206698</c:v>
                      </c:pt>
                      <c:pt idx="167">
                        <c:v>-2.450189362831841</c:v>
                      </c:pt>
                      <c:pt idx="168">
                        <c:v>0.83233819604630987</c:v>
                      </c:pt>
                      <c:pt idx="169">
                        <c:v>3.2569935456564743</c:v>
                      </c:pt>
                      <c:pt idx="170">
                        <c:v>0.28640504169954184</c:v>
                      </c:pt>
                      <c:pt idx="171">
                        <c:v>4.1511397371070231</c:v>
                      </c:pt>
                      <c:pt idx="172">
                        <c:v>11.710594042625457</c:v>
                      </c:pt>
                      <c:pt idx="173">
                        <c:v>2.999172648037451</c:v>
                      </c:pt>
                      <c:pt idx="174">
                        <c:v>2.2286246378756083</c:v>
                      </c:pt>
                      <c:pt idx="175">
                        <c:v>2.0078070953161546</c:v>
                      </c:pt>
                      <c:pt idx="176">
                        <c:v>-3.014939042189523</c:v>
                      </c:pt>
                      <c:pt idx="177">
                        <c:v>-6.089951481510635</c:v>
                      </c:pt>
                      <c:pt idx="178">
                        <c:v>4.2391971039626473</c:v>
                      </c:pt>
                      <c:pt idx="179">
                        <c:v>-0.37575408045292846</c:v>
                      </c:pt>
                      <c:pt idx="180">
                        <c:v>3.9204866942180523</c:v>
                      </c:pt>
                      <c:pt idx="181">
                        <c:v>1.0203592085607909</c:v>
                      </c:pt>
                      <c:pt idx="182">
                        <c:v>-0.1867377202290843</c:v>
                      </c:pt>
                      <c:pt idx="183">
                        <c:v>1.3301332283810368</c:v>
                      </c:pt>
                      <c:pt idx="184">
                        <c:v>-0.50199595809624675</c:v>
                      </c:pt>
                      <c:pt idx="185">
                        <c:v>-2.2408437300011759</c:v>
                      </c:pt>
                      <c:pt idx="186">
                        <c:v>-1.9578920339143355</c:v>
                      </c:pt>
                      <c:pt idx="187">
                        <c:v>-2.0328366954959964</c:v>
                      </c:pt>
                      <c:pt idx="188">
                        <c:v>0.53856185032723403</c:v>
                      </c:pt>
                      <c:pt idx="189">
                        <c:v>2.5500333606838801</c:v>
                      </c:pt>
                      <c:pt idx="190">
                        <c:v>0.2044224738550966</c:v>
                      </c:pt>
                      <c:pt idx="191">
                        <c:v>0.24634640538115171</c:v>
                      </c:pt>
                      <c:pt idx="192">
                        <c:v>-2.4477168581973512</c:v>
                      </c:pt>
                      <c:pt idx="193">
                        <c:v>-1.2277402066587015</c:v>
                      </c:pt>
                      <c:pt idx="194">
                        <c:v>1.7479778116350726</c:v>
                      </c:pt>
                      <c:pt idx="195">
                        <c:v>1.1782123564141109</c:v>
                      </c:pt>
                      <c:pt idx="196">
                        <c:v>0.15771546555882132</c:v>
                      </c:pt>
                      <c:pt idx="197">
                        <c:v>-3.5636914308685537</c:v>
                      </c:pt>
                      <c:pt idx="198">
                        <c:v>3.470024547522959</c:v>
                      </c:pt>
                      <c:pt idx="199">
                        <c:v>2.514789891609432</c:v>
                      </c:pt>
                      <c:pt idx="200">
                        <c:v>2.2679816535652488</c:v>
                      </c:pt>
                      <c:pt idx="201">
                        <c:v>-1.9631017954666738</c:v>
                      </c:pt>
                      <c:pt idx="202">
                        <c:v>0.24831474250751562</c:v>
                      </c:pt>
                      <c:pt idx="203">
                        <c:v>-1.4900337566556683</c:v>
                      </c:pt>
                      <c:pt idx="204">
                        <c:v>1.4122130996049638</c:v>
                      </c:pt>
                      <c:pt idx="205">
                        <c:v>-0.91975482324545332</c:v>
                      </c:pt>
                      <c:pt idx="206">
                        <c:v>1.3000652459484598</c:v>
                      </c:pt>
                      <c:pt idx="207">
                        <c:v>-0.60119803494004209</c:v>
                      </c:pt>
                      <c:pt idx="208">
                        <c:v>-1.1060622493893586</c:v>
                      </c:pt>
                      <c:pt idx="209">
                        <c:v>1.0210056277320998</c:v>
                      </c:pt>
                      <c:pt idx="210">
                        <c:v>1.6141062211074217</c:v>
                      </c:pt>
                      <c:pt idx="211">
                        <c:v>-2.1861364950712936</c:v>
                      </c:pt>
                      <c:pt idx="212">
                        <c:v>-2.0974570758063837</c:v>
                      </c:pt>
                      <c:pt idx="213">
                        <c:v>-1.6340382748957758</c:v>
                      </c:pt>
                      <c:pt idx="214">
                        <c:v>-1.2116767511010664</c:v>
                      </c:pt>
                      <c:pt idx="215">
                        <c:v>-3.2177844036996586</c:v>
                      </c:pt>
                      <c:pt idx="216">
                        <c:v>0.57277107053587528</c:v>
                      </c:pt>
                      <c:pt idx="217">
                        <c:v>-3.3297781778016322</c:v>
                      </c:pt>
                      <c:pt idx="218">
                        <c:v>-3.5290268647959007</c:v>
                      </c:pt>
                      <c:pt idx="219">
                        <c:v>-2.2087250006021186</c:v>
                      </c:pt>
                      <c:pt idx="220">
                        <c:v>2.1697232932238357</c:v>
                      </c:pt>
                      <c:pt idx="221">
                        <c:v>2.8195191625602298</c:v>
                      </c:pt>
                      <c:pt idx="222">
                        <c:v>6.5006876276802146</c:v>
                      </c:pt>
                      <c:pt idx="223">
                        <c:v>-5.0506418395822248</c:v>
                      </c:pt>
                      <c:pt idx="224">
                        <c:v>-3.2587561492811385</c:v>
                      </c:pt>
                      <c:pt idx="225">
                        <c:v>-0.8629255248354113</c:v>
                      </c:pt>
                      <c:pt idx="226">
                        <c:v>-0.80238172477719516</c:v>
                      </c:pt>
                      <c:pt idx="227">
                        <c:v>-1.9035280029049417E-2</c:v>
                      </c:pt>
                      <c:pt idx="228">
                        <c:v>0.36361673687125595</c:v>
                      </c:pt>
                      <c:pt idx="229">
                        <c:v>0.97873003488320443</c:v>
                      </c:pt>
                      <c:pt idx="230">
                        <c:v>0.92319253675920443</c:v>
                      </c:pt>
                      <c:pt idx="231">
                        <c:v>1.1268874267590778</c:v>
                      </c:pt>
                      <c:pt idx="232">
                        <c:v>-0.81865055381318186</c:v>
                      </c:pt>
                      <c:pt idx="233">
                        <c:v>-1.8150732184793981</c:v>
                      </c:pt>
                      <c:pt idx="234">
                        <c:v>-10.427807992707557</c:v>
                      </c:pt>
                      <c:pt idx="235">
                        <c:v>-1.9449113326600429</c:v>
                      </c:pt>
                      <c:pt idx="236">
                        <c:v>2.3512862279842501</c:v>
                      </c:pt>
                      <c:pt idx="237">
                        <c:v>-3.0591193385353286</c:v>
                      </c:pt>
                      <c:pt idx="238">
                        <c:v>0.33731161787577335</c:v>
                      </c:pt>
                      <c:pt idx="239">
                        <c:v>1.3303383771590767</c:v>
                      </c:pt>
                      <c:pt idx="240">
                        <c:v>3.8380016984361411</c:v>
                      </c:pt>
                      <c:pt idx="241">
                        <c:v>0.59371477549721163</c:v>
                      </c:pt>
                      <c:pt idx="242">
                        <c:v>-1.5443118191807805</c:v>
                      </c:pt>
                      <c:pt idx="243">
                        <c:v>0.24208765056733128</c:v>
                      </c:pt>
                      <c:pt idx="244">
                        <c:v>-0.79061873524838866</c:v>
                      </c:pt>
                      <c:pt idx="245">
                        <c:v>1.6110060301563447</c:v>
                      </c:pt>
                      <c:pt idx="246">
                        <c:v>2.7798328726985222</c:v>
                      </c:pt>
                      <c:pt idx="247">
                        <c:v>-7.1197320684461207</c:v>
                      </c:pt>
                      <c:pt idx="248">
                        <c:v>-4.892779232777773</c:v>
                      </c:pt>
                      <c:pt idx="249">
                        <c:v>-3.8289515662675608</c:v>
                      </c:pt>
                      <c:pt idx="250">
                        <c:v>-0.31194390737412547</c:v>
                      </c:pt>
                      <c:pt idx="251">
                        <c:v>4.5539389367283789</c:v>
                      </c:pt>
                      <c:pt idx="252">
                        <c:v>-7.5119240183862077</c:v>
                      </c:pt>
                      <c:pt idx="253">
                        <c:v>4.6844622378040928</c:v>
                      </c:pt>
                      <c:pt idx="254">
                        <c:v>3.4726320541958842</c:v>
                      </c:pt>
                      <c:pt idx="255">
                        <c:v>-0.54014602593717065</c:v>
                      </c:pt>
                      <c:pt idx="256">
                        <c:v>-5.0384427908815397</c:v>
                      </c:pt>
                      <c:pt idx="257">
                        <c:v>-0.4057357496267695</c:v>
                      </c:pt>
                      <c:pt idx="258">
                        <c:v>5.45754332310349</c:v>
                      </c:pt>
                      <c:pt idx="259">
                        <c:v>5.2818867347971015</c:v>
                      </c:pt>
                      <c:pt idx="260">
                        <c:v>2.2115505319562008</c:v>
                      </c:pt>
                      <c:pt idx="261">
                        <c:v>3.5976529270418567</c:v>
                      </c:pt>
                      <c:pt idx="262">
                        <c:v>0.6281517255082214</c:v>
                      </c:pt>
                      <c:pt idx="263">
                        <c:v>2.1218827281204682</c:v>
                      </c:pt>
                      <c:pt idx="264">
                        <c:v>-8.6014903863544419</c:v>
                      </c:pt>
                      <c:pt idx="265">
                        <c:v>-3.5635227765443709</c:v>
                      </c:pt>
                      <c:pt idx="266">
                        <c:v>7.6097881595674117</c:v>
                      </c:pt>
                      <c:pt idx="267">
                        <c:v>2.5705292162693993</c:v>
                      </c:pt>
                      <c:pt idx="268">
                        <c:v>-1.217343697465207</c:v>
                      </c:pt>
                      <c:pt idx="269">
                        <c:v>-0.72659473933990171</c:v>
                      </c:pt>
                      <c:pt idx="270">
                        <c:v>0.1397049663767298</c:v>
                      </c:pt>
                      <c:pt idx="271">
                        <c:v>-0.86405872777021386</c:v>
                      </c:pt>
                      <c:pt idx="272">
                        <c:v>0.1194059592173069</c:v>
                      </c:pt>
                      <c:pt idx="273">
                        <c:v>7.1025029903574968</c:v>
                      </c:pt>
                      <c:pt idx="274">
                        <c:v>-2.2831948128701747</c:v>
                      </c:pt>
                      <c:pt idx="275">
                        <c:v>-0.98743914981756831</c:v>
                      </c:pt>
                      <c:pt idx="276">
                        <c:v>7.9894279742327186</c:v>
                      </c:pt>
                      <c:pt idx="277">
                        <c:v>5.4133661037348588</c:v>
                      </c:pt>
                      <c:pt idx="278">
                        <c:v>5.623656850680824</c:v>
                      </c:pt>
                      <c:pt idx="279">
                        <c:v>-6.4384642510960592</c:v>
                      </c:pt>
                      <c:pt idx="280">
                        <c:v>-5.8781564394565624</c:v>
                      </c:pt>
                      <c:pt idx="281">
                        <c:v>6.8315929300055949</c:v>
                      </c:pt>
                      <c:pt idx="282">
                        <c:v>6.602159568938923</c:v>
                      </c:pt>
                      <c:pt idx="283">
                        <c:v>-5.693630807439602</c:v>
                      </c:pt>
                      <c:pt idx="284">
                        <c:v>-7.8666490867212158</c:v>
                      </c:pt>
                      <c:pt idx="285">
                        <c:v>-2.8512711178808594</c:v>
                      </c:pt>
                      <c:pt idx="286">
                        <c:v>-4.2005546478619635</c:v>
                      </c:pt>
                      <c:pt idx="287">
                        <c:v>-5.0296411789872977</c:v>
                      </c:pt>
                      <c:pt idx="288">
                        <c:v>-4.5591196714691513</c:v>
                      </c:pt>
                      <c:pt idx="289">
                        <c:v>-2.5382269637577437</c:v>
                      </c:pt>
                      <c:pt idx="290">
                        <c:v>-3.3980734044332443</c:v>
                      </c:pt>
                      <c:pt idx="291">
                        <c:v>7.2213663666002468</c:v>
                      </c:pt>
                      <c:pt idx="292">
                        <c:v>-2.5713646719111196</c:v>
                      </c:pt>
                      <c:pt idx="293">
                        <c:v>1.3437256725063271</c:v>
                      </c:pt>
                      <c:pt idx="294">
                        <c:v>3.9016393476311606</c:v>
                      </c:pt>
                      <c:pt idx="295">
                        <c:v>-2.299806759839079</c:v>
                      </c:pt>
                      <c:pt idx="296">
                        <c:v>-3.6355123162817478</c:v>
                      </c:pt>
                      <c:pt idx="297">
                        <c:v>7.2689758117788195</c:v>
                      </c:pt>
                      <c:pt idx="298">
                        <c:v>-0.61048424428751247</c:v>
                      </c:pt>
                      <c:pt idx="299">
                        <c:v>-0.80257090227234329</c:v>
                      </c:pt>
                      <c:pt idx="300">
                        <c:v>-1.2841368405351545</c:v>
                      </c:pt>
                      <c:pt idx="301">
                        <c:v>-3.6190135044509262</c:v>
                      </c:pt>
                      <c:pt idx="302">
                        <c:v>4.7071293091935829</c:v>
                      </c:pt>
                      <c:pt idx="303">
                        <c:v>4.1470098985669743</c:v>
                      </c:pt>
                      <c:pt idx="304">
                        <c:v>6.3310546648018828E-3</c:v>
                      </c:pt>
                      <c:pt idx="305">
                        <c:v>2.0434596149659718</c:v>
                      </c:pt>
                      <c:pt idx="306">
                        <c:v>9.3552129432545641</c:v>
                      </c:pt>
                      <c:pt idx="307">
                        <c:v>5.7320475118057885</c:v>
                      </c:pt>
                      <c:pt idx="308">
                        <c:v>0.75675535476943878</c:v>
                      </c:pt>
                      <c:pt idx="309">
                        <c:v>0.66778863126505073</c:v>
                      </c:pt>
                      <c:pt idx="310">
                        <c:v>2.3785428199281355</c:v>
                      </c:pt>
                      <c:pt idx="311">
                        <c:v>0.39890906526346015</c:v>
                      </c:pt>
                      <c:pt idx="312">
                        <c:v>-5.8616202461371678</c:v>
                      </c:pt>
                      <c:pt idx="313">
                        <c:v>-4.5362642039703012</c:v>
                      </c:pt>
                      <c:pt idx="314">
                        <c:v>-1.8034197143658801</c:v>
                      </c:pt>
                      <c:pt idx="315">
                        <c:v>-2.4605656520986763</c:v>
                      </c:pt>
                      <c:pt idx="316">
                        <c:v>-7.8266004688777127</c:v>
                      </c:pt>
                      <c:pt idx="317">
                        <c:v>3.1470133781624554E-2</c:v>
                      </c:pt>
                      <c:pt idx="318">
                        <c:v>-3.8568807868526349</c:v>
                      </c:pt>
                      <c:pt idx="319">
                        <c:v>-2.3906177037830112</c:v>
                      </c:pt>
                      <c:pt idx="320">
                        <c:v>-2.9545065763524114</c:v>
                      </c:pt>
                      <c:pt idx="321">
                        <c:v>6.4607843533862876</c:v>
                      </c:pt>
                      <c:pt idx="322">
                        <c:v>-0.91754607683934708</c:v>
                      </c:pt>
                      <c:pt idx="323">
                        <c:v>-2.2297546965910868</c:v>
                      </c:pt>
                      <c:pt idx="324">
                        <c:v>-5.7689881309674469</c:v>
                      </c:pt>
                      <c:pt idx="325">
                        <c:v>3.1873435222980255</c:v>
                      </c:pt>
                      <c:pt idx="326">
                        <c:v>-0.29016329271004082</c:v>
                      </c:pt>
                      <c:pt idx="327">
                        <c:v>-3.616392074872838</c:v>
                      </c:pt>
                      <c:pt idx="328">
                        <c:v>-0.35865298544368684</c:v>
                      </c:pt>
                      <c:pt idx="329">
                        <c:v>-3.1590292560506334</c:v>
                      </c:pt>
                      <c:pt idx="330">
                        <c:v>6.814391460571084</c:v>
                      </c:pt>
                      <c:pt idx="331">
                        <c:v>6.7280481713699842</c:v>
                      </c:pt>
                      <c:pt idx="332">
                        <c:v>2.1296371666115483</c:v>
                      </c:pt>
                      <c:pt idx="333">
                        <c:v>-1.8509140264340438</c:v>
                      </c:pt>
                      <c:pt idx="334">
                        <c:v>-1.0973074076553821</c:v>
                      </c:pt>
                      <c:pt idx="335">
                        <c:v>-0.25318684997549212</c:v>
                      </c:pt>
                      <c:pt idx="336">
                        <c:v>2.3743072225884703</c:v>
                      </c:pt>
                      <c:pt idx="337">
                        <c:v>-0.60556206286566194</c:v>
                      </c:pt>
                      <c:pt idx="338">
                        <c:v>-2.6894616805390577</c:v>
                      </c:pt>
                      <c:pt idx="339">
                        <c:v>1.8488104247242987</c:v>
                      </c:pt>
                      <c:pt idx="340">
                        <c:v>8.8145907815706828</c:v>
                      </c:pt>
                      <c:pt idx="341">
                        <c:v>6.3303382731950499</c:v>
                      </c:pt>
                      <c:pt idx="342">
                        <c:v>8.1664926723355471</c:v>
                      </c:pt>
                    </c:numCache>
                  </c:numRef>
                </c:yVal>
                <c:smooth val="0"/>
              </c15:ser>
            </c15:filteredScatterSeries>
          </c:ext>
        </c:extLst>
      </c:scatterChart>
      <c:valAx>
        <c:axId val="-830025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ysClr val="windowText" lastClr="000000">
                <a:lumMod val="25000"/>
                <a:lumOff val="75000"/>
              </a:sys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30040416"/>
        <c:crosses val="autoZero"/>
        <c:crossBetween val="midCat"/>
      </c:valAx>
      <c:valAx>
        <c:axId val="-830040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30025184"/>
        <c:crosses val="autoZero"/>
        <c:crossBetween val="midCat"/>
      </c:valAx>
      <c:spPr>
        <a:noFill/>
        <a:ln>
          <a:noFill/>
        </a:ln>
        <a:effectLst/>
      </c:spPr>
    </c:plotArea>
    <c:legend>
      <c:legendPos val="b"/>
      <c:layout>
        <c:manualLayout>
          <c:xMode val="edge"/>
          <c:yMode val="edge"/>
          <c:x val="0.82048835427439448"/>
          <c:y val="0.68819133455051607"/>
          <c:w val="9.957555154037398E-2"/>
          <c:h val="0.125654763370540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ysClr val="window" lastClr="FFFFFF"/>
    </a:solidFill>
    <a:ln>
      <a:noFill/>
    </a:ln>
    <a:effectLst/>
  </c:spPr>
  <c:txPr>
    <a:bodyPr/>
    <a:lstStyle/>
    <a:p>
      <a:pPr>
        <a:defRPr/>
      </a:pPr>
      <a:endParaRPr lang="es-EC"/>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715223097112861E-2"/>
          <c:y val="4.6712962962962977E-2"/>
          <c:w val="0.9223958880139983"/>
          <c:h val="0.84588764946048411"/>
        </c:manualLayout>
      </c:layout>
      <c:scatterChart>
        <c:scatterStyle val="lineMarker"/>
        <c:varyColors val="0"/>
        <c:ser>
          <c:idx val="0"/>
          <c:order val="0"/>
          <c:spPr>
            <a:ln w="19050" cap="rnd">
              <a:solidFill>
                <a:schemeClr val="accent6"/>
              </a:solidFill>
              <a:round/>
            </a:ln>
            <a:effectLst/>
          </c:spPr>
          <c:marker>
            <c:symbol val="none"/>
          </c:marker>
          <c:trendline>
            <c:spPr>
              <a:ln w="38100" cap="rnd">
                <a:solidFill>
                  <a:srgbClr val="CB4B30"/>
                </a:solidFill>
                <a:prstDash val="solid"/>
              </a:ln>
              <a:effectLst/>
            </c:spPr>
            <c:trendlineType val="linear"/>
            <c:dispRSqr val="0"/>
            <c:dispEq val="1"/>
            <c:trendlineLbl>
              <c:layout>
                <c:manualLayout>
                  <c:x val="-0.31905144156799786"/>
                  <c:y val="0.29687207552920458"/>
                </c:manualLayout>
              </c:layout>
              <c:numFmt formatCode="General"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trendlineLbl>
          </c:trendline>
          <c:xVal>
            <c:numRef>
              <c:f>[4]RIOP!$A$1:$A$520</c:f>
              <c:numCache>
                <c:formatCode>General</c:formatCode>
                <c:ptCount val="520"/>
                <c:pt idx="0">
                  <c:v>-6.9791449490688633</c:v>
                </c:pt>
                <c:pt idx="1">
                  <c:v>-6.2859983055088868</c:v>
                </c:pt>
                <c:pt idx="2">
                  <c:v>-5.8805330184007012</c:v>
                </c:pt>
                <c:pt idx="3">
                  <c:v>-5.592850856448921</c:v>
                </c:pt>
                <c:pt idx="4">
                  <c:v>-5.3697074662347148</c:v>
                </c:pt>
                <c:pt idx="5">
                  <c:v>-5.1873858378407558</c:v>
                </c:pt>
                <c:pt idx="6">
                  <c:v>-5.0332351068706398</c:v>
                </c:pt>
                <c:pt idx="7">
                  <c:v>-4.8997036758889756</c:v>
                </c:pt>
                <c:pt idx="8">
                  <c:v>-4.7819207297325912</c:v>
                </c:pt>
                <c:pt idx="9">
                  <c:v>-4.6765601782747641</c:v>
                </c:pt>
                <c:pt idx="10">
                  <c:v>-4.581249969179531</c:v>
                </c:pt>
                <c:pt idx="11">
                  <c:v>-4.4942386572808104</c:v>
                </c:pt>
                <c:pt idx="12">
                  <c:v>-4.4141959220688118</c:v>
                </c:pt>
                <c:pt idx="13">
                  <c:v>-4.3400879263106944</c:v>
                </c:pt>
                <c:pt idx="14">
                  <c:v>-4.2710951059666007</c:v>
                </c:pt>
                <c:pt idx="15">
                  <c:v>-4.2065565624540291</c:v>
                </c:pt>
                <c:pt idx="16">
                  <c:v>-4.145931920894947</c:v>
                </c:pt>
                <c:pt idx="17">
                  <c:v>-4.0887734895059786</c:v>
                </c:pt>
                <c:pt idx="18">
                  <c:v>-4.0347063090602644</c:v>
                </c:pt>
                <c:pt idx="19">
                  <c:v>-3.9834129977148192</c:v>
                </c:pt>
                <c:pt idx="20">
                  <c:v>-3.9346228182025298</c:v>
                </c:pt>
                <c:pt idx="21">
                  <c:v>-3.8881028374377671</c:v>
                </c:pt>
                <c:pt idx="22">
                  <c:v>-3.8436510600092255</c:v>
                </c:pt>
                <c:pt idx="23">
                  <c:v>-3.8010914319708644</c:v>
                </c:pt>
                <c:pt idx="24">
                  <c:v>-3.7602694678806095</c:v>
                </c:pt>
                <c:pt idx="25">
                  <c:v>-3.7210487415088664</c:v>
                </c:pt>
                <c:pt idx="26">
                  <c:v>-3.6833084012867032</c:v>
                </c:pt>
                <c:pt idx="27">
                  <c:v>-3.646940745750749</c:v>
                </c:pt>
                <c:pt idx="28">
                  <c:v>-3.611849452392681</c:v>
                </c:pt>
                <c:pt idx="29">
                  <c:v>-3.5779478896066546</c:v>
                </c:pt>
                <c:pt idx="30">
                  <c:v>-3.5451580563901155</c:v>
                </c:pt>
                <c:pt idx="31">
                  <c:v>-3.5134093818940837</c:v>
                </c:pt>
                <c:pt idx="32">
                  <c:v>-3.4826377130568753</c:v>
                </c:pt>
                <c:pt idx="33">
                  <c:v>-3.4527847403350016</c:v>
                </c:pt>
                <c:pt idx="34">
                  <c:v>-3.4237972251222533</c:v>
                </c:pt>
                <c:pt idx="35">
                  <c:v>-3.3956263387793668</c:v>
                </c:pt>
                <c:pt idx="36">
                  <c:v>-3.3682273557218831</c:v>
                </c:pt>
                <c:pt idx="37">
                  <c:v>-3.341559128500319</c:v>
                </c:pt>
                <c:pt idx="38">
                  <c:v>-3.3155836334007018</c:v>
                </c:pt>
                <c:pt idx="39">
                  <c:v>-3.2902658171548738</c:v>
                </c:pt>
                <c:pt idx="40">
                  <c:v>-3.2655731967059656</c:v>
                </c:pt>
                <c:pt idx="41">
                  <c:v>-3.2414756632140129</c:v>
                </c:pt>
                <c:pt idx="42">
                  <c:v>-3.2179451580729221</c:v>
                </c:pt>
                <c:pt idx="43">
                  <c:v>-3.1949556324687309</c:v>
                </c:pt>
                <c:pt idx="44">
                  <c:v>-3.1724827934318234</c:v>
                </c:pt>
                <c:pt idx="45">
                  <c:v>-3.1505038794492801</c:v>
                </c:pt>
                <c:pt idx="46">
                  <c:v>-3.1289976672736453</c:v>
                </c:pt>
                <c:pt idx="47">
                  <c:v>-3.1079442737859191</c:v>
                </c:pt>
                <c:pt idx="48">
                  <c:v>-3.0873249797336935</c:v>
                </c:pt>
                <c:pt idx="49">
                  <c:v>-3.0671222658406641</c:v>
                </c:pt>
                <c:pt idx="50">
                  <c:v>-3.047319632226837</c:v>
                </c:pt>
                <c:pt idx="51">
                  <c:v>-3.027901560948921</c:v>
                </c:pt>
                <c:pt idx="52">
                  <c:v>-3.0088533597431031</c:v>
                </c:pt>
                <c:pt idx="53">
                  <c:v>-2.9901612207267578</c:v>
                </c:pt>
                <c:pt idx="54">
                  <c:v>-2.9718120957999754</c:v>
                </c:pt>
                <c:pt idx="55">
                  <c:v>-2.9537935843693752</c:v>
                </c:pt>
                <c:pt idx="56">
                  <c:v>-2.9360940015500492</c:v>
                </c:pt>
                <c:pt idx="57">
                  <c:v>-2.9187022718327356</c:v>
                </c:pt>
                <c:pt idx="58">
                  <c:v>-2.9016078328241073</c:v>
                </c:pt>
                <c:pt idx="59">
                  <c:v>-2.8848007090467092</c:v>
                </c:pt>
                <c:pt idx="60">
                  <c:v>-2.8682714194200889</c:v>
                </c:pt>
                <c:pt idx="61">
                  <c:v>-2.8520108931527508</c:v>
                </c:pt>
                <c:pt idx="62">
                  <c:v>-2.8360105465820391</c:v>
                </c:pt>
                <c:pt idx="63">
                  <c:v>-2.8202621845528881</c:v>
                </c:pt>
                <c:pt idx="64">
                  <c:v>-2.8047580096347113</c:v>
                </c:pt>
                <c:pt idx="65">
                  <c:v>-2.7894905324969299</c:v>
                </c:pt>
                <c:pt idx="66">
                  <c:v>-2.774452650274859</c:v>
                </c:pt>
                <c:pt idx="67">
                  <c:v>-2.7596375755691738</c:v>
                </c:pt>
                <c:pt idx="68">
                  <c:v>-2.745038771341116</c:v>
                </c:pt>
                <c:pt idx="69">
                  <c:v>-2.7306500292194511</c:v>
                </c:pt>
                <c:pt idx="70">
                  <c:v>-2.7164654048162271</c:v>
                </c:pt>
                <c:pt idx="71">
                  <c:v>-2.7024791582194214</c:v>
                </c:pt>
                <c:pt idx="72">
                  <c:v>-2.6886858315916515</c:v>
                </c:pt>
                <c:pt idx="73">
                  <c:v>-2.6750801751619377</c:v>
                </c:pt>
                <c:pt idx="74">
                  <c:v>-2.6616571648924996</c:v>
                </c:pt>
                <c:pt idx="75">
                  <c:v>-2.6484119338087946</c:v>
                </c:pt>
                <c:pt idx="76">
                  <c:v>-2.6353398480203212</c:v>
                </c:pt>
                <c:pt idx="77">
                  <c:v>-2.6224364528407569</c:v>
                </c:pt>
                <c:pt idx="78">
                  <c:v>-2.6096974228802696</c:v>
                </c:pt>
                <c:pt idx="79">
                  <c:v>-2.5971186365949284</c:v>
                </c:pt>
                <c:pt idx="80">
                  <c:v>-2.5846961258778527</c:v>
                </c:pt>
                <c:pt idx="81">
                  <c:v>-2.5724260292435814</c:v>
                </c:pt>
                <c:pt idx="82">
                  <c:v>-2.5603046647661882</c:v>
                </c:pt>
                <c:pt idx="83">
                  <c:v>-2.5483284698683537</c:v>
                </c:pt>
                <c:pt idx="84">
                  <c:v>-2.5364940210961406</c:v>
                </c:pt>
                <c:pt idx="85">
                  <c:v>-2.5247979775129767</c:v>
                </c:pt>
                <c:pt idx="86">
                  <c:v>-2.5132371513797436</c:v>
                </c:pt>
                <c:pt idx="87">
                  <c:v>-2.5018084641133309</c:v>
                </c:pt>
                <c:pt idx="88">
                  <c:v>-2.4905089051568949</c:v>
                </c:pt>
                <c:pt idx="89">
                  <c:v>-2.479335600938545</c:v>
                </c:pt>
                <c:pt idx="90">
                  <c:v>-2.4682857730134984</c:v>
                </c:pt>
                <c:pt idx="91">
                  <c:v>-2.4573566988893347</c:v>
                </c:pt>
                <c:pt idx="92">
                  <c:v>-2.4465457792703926</c:v>
                </c:pt>
                <c:pt idx="93">
                  <c:v>-2.4358504981392315</c:v>
                </c:pt>
                <c:pt idx="94">
                  <c:v>-2.4252683853209005</c:v>
                </c:pt>
                <c:pt idx="95">
                  <c:v>-2.4147970820384739</c:v>
                </c:pt>
                <c:pt idx="96">
                  <c:v>-2.4044342916582107</c:v>
                </c:pt>
                <c:pt idx="97">
                  <c:v>-2.3941777991737485</c:v>
                </c:pt>
                <c:pt idx="98">
                  <c:v>-2.3840254243887653</c:v>
                </c:pt>
                <c:pt idx="99">
                  <c:v>-2.3739750852807187</c:v>
                </c:pt>
                <c:pt idx="100">
                  <c:v>-2.3640247618711148</c:v>
                </c:pt>
                <c:pt idx="101">
                  <c:v>-2.3541724621963036</c:v>
                </c:pt>
                <c:pt idx="102">
                  <c:v>-2.3444162840818925</c:v>
                </c:pt>
                <c:pt idx="103">
                  <c:v>-2.3347543803889756</c:v>
                </c:pt>
                <c:pt idx="104">
                  <c:v>-2.3251849262255724</c:v>
                </c:pt>
                <c:pt idx="105">
                  <c:v>-2.3157061791831581</c:v>
                </c:pt>
                <c:pt idx="106">
                  <c:v>-2.3063164358031654</c:v>
                </c:pt>
                <c:pt idx="107">
                  <c:v>-2.2970140501112573</c:v>
                </c:pt>
                <c:pt idx="108">
                  <c:v>-2.2877973919956296</c:v>
                </c:pt>
                <c:pt idx="109">
                  <c:v>-2.2786649054763939</c:v>
                </c:pt>
                <c:pt idx="110">
                  <c:v>-2.269615076729449</c:v>
                </c:pt>
                <c:pt idx="111">
                  <c:v>-2.2606464038094298</c:v>
                </c:pt>
                <c:pt idx="112">
                  <c:v>-2.251757453506912</c:v>
                </c:pt>
                <c:pt idx="113">
                  <c:v>-2.2429468304111566</c:v>
                </c:pt>
                <c:pt idx="114">
                  <c:v>-2.234213147575125</c:v>
                </c:pt>
                <c:pt idx="115">
                  <c:v>-2.2255550820141696</c:v>
                </c:pt>
                <c:pt idx="116">
                  <c:v>-2.2169713447325923</c:v>
                </c:pt>
                <c:pt idx="117">
                  <c:v>-2.2084606522641623</c:v>
                </c:pt>
                <c:pt idx="118">
                  <c:v>-2.2000217808648435</c:v>
                </c:pt>
                <c:pt idx="119">
                  <c:v>-2.1916535284867642</c:v>
                </c:pt>
                <c:pt idx="120">
                  <c:v>-2.1833547318852919</c:v>
                </c:pt>
                <c:pt idx="121">
                  <c:v>-2.1751242300568649</c:v>
                </c:pt>
                <c:pt idx="122">
                  <c:v>-2.1669609167695634</c:v>
                </c:pt>
                <c:pt idx="123">
                  <c:v>-2.1588637125928054</c:v>
                </c:pt>
                <c:pt idx="124">
                  <c:v>-2.1508315382625089</c:v>
                </c:pt>
                <c:pt idx="125">
                  <c:v>-2.1428633660220937</c:v>
                </c:pt>
                <c:pt idx="126">
                  <c:v>-2.1349581924212422</c:v>
                </c:pt>
                <c:pt idx="127">
                  <c:v>-2.1271150123835678</c:v>
                </c:pt>
                <c:pt idx="128">
                  <c:v>-2.1193328694048121</c:v>
                </c:pt>
                <c:pt idx="129">
                  <c:v>-2.1116108208132274</c:v>
                </c:pt>
                <c:pt idx="130">
                  <c:v>-2.1039479538065899</c:v>
                </c:pt>
                <c:pt idx="131">
                  <c:v>-2.0963433519369845</c:v>
                </c:pt>
                <c:pt idx="132">
                  <c:v>-2.0887961438545748</c:v>
                </c:pt>
                <c:pt idx="133">
                  <c:v>-2.0813054777298388</c:v>
                </c:pt>
                <c:pt idx="134">
                  <c:v>-2.0738704968081585</c:v>
                </c:pt>
                <c:pt idx="135">
                  <c:v>-2.0664903871121698</c:v>
                </c:pt>
                <c:pt idx="136">
                  <c:v>-2.0591643524961594</c:v>
                </c:pt>
                <c:pt idx="137">
                  <c:v>-2.0518915907811706</c:v>
                </c:pt>
                <c:pt idx="138">
                  <c:v>-2.0446713404561039</c:v>
                </c:pt>
                <c:pt idx="139">
                  <c:v>-2.0375028486595057</c:v>
                </c:pt>
                <c:pt idx="140">
                  <c:v>-2.0303853862225565</c:v>
                </c:pt>
                <c:pt idx="141">
                  <c:v>-2.0233182166929016</c:v>
                </c:pt>
                <c:pt idx="142">
                  <c:v>-2.0163006417599516</c:v>
                </c:pt>
                <c:pt idx="143">
                  <c:v>-2.009331977659476</c:v>
                </c:pt>
                <c:pt idx="144">
                  <c:v>-2.002411532551684</c:v>
                </c:pt>
                <c:pt idx="145">
                  <c:v>-1.9955386510317064</c:v>
                </c:pt>
                <c:pt idx="146">
                  <c:v>-1.9887126910655839</c:v>
                </c:pt>
                <c:pt idx="147">
                  <c:v>-1.9819330018587491</c:v>
                </c:pt>
                <c:pt idx="148">
                  <c:v>-1.9751989674857668</c:v>
                </c:pt>
                <c:pt idx="149">
                  <c:v>-1.9685099843325542</c:v>
                </c:pt>
                <c:pt idx="150">
                  <c:v>-1.9618654394326938</c:v>
                </c:pt>
                <c:pt idx="151">
                  <c:v>-1.9552647532488494</c:v>
                </c:pt>
                <c:pt idx="152">
                  <c:v>-1.9487073505783352</c:v>
                </c:pt>
                <c:pt idx="153">
                  <c:v>-1.9421926744344016</c:v>
                </c:pt>
                <c:pt idx="154">
                  <c:v>-1.9357201578140795</c:v>
                </c:pt>
                <c:pt idx="155">
                  <c:v>-1.9292892653961959</c:v>
                </c:pt>
                <c:pt idx="156">
                  <c:v>-1.9228994720771899</c:v>
                </c:pt>
                <c:pt idx="157">
                  <c:v>-1.9165502423203242</c:v>
                </c:pt>
                <c:pt idx="158">
                  <c:v>-1.9102410710749935</c:v>
                </c:pt>
                <c:pt idx="159">
                  <c:v>-1.9039714627474831</c:v>
                </c:pt>
                <c:pt idx="160">
                  <c:v>-1.8977409109539123</c:v>
                </c:pt>
                <c:pt idx="161">
                  <c:v>-1.8915489386882778</c:v>
                </c:pt>
                <c:pt idx="162">
                  <c:v>-1.8853950711209433</c:v>
                </c:pt>
                <c:pt idx="163">
                  <c:v>-1.879278848683636</c:v>
                </c:pt>
                <c:pt idx="164">
                  <c:v>-1.8731998006227748</c:v>
                </c:pt>
                <c:pt idx="165">
                  <c:v>-1.8671574842062426</c:v>
                </c:pt>
                <c:pt idx="166">
                  <c:v>-1.8611514646400789</c:v>
                </c:pt>
                <c:pt idx="167">
                  <c:v>-1.8551812957012652</c:v>
                </c:pt>
                <c:pt idx="168">
                  <c:v>-1.8492465582522455</c:v>
                </c:pt>
                <c:pt idx="169">
                  <c:v>-1.8433468405361952</c:v>
                </c:pt>
                <c:pt idx="170">
                  <c:v>-1.8374817191626414</c:v>
                </c:pt>
                <c:pt idx="171">
                  <c:v>-1.8316507969530313</c:v>
                </c:pt>
                <c:pt idx="172">
                  <c:v>-1.8258536835999328</c:v>
                </c:pt>
                <c:pt idx="173">
                  <c:v>-1.8200899769922119</c:v>
                </c:pt>
                <c:pt idx="174">
                  <c:v>-1.8143593004138674</c:v>
                </c:pt>
                <c:pt idx="175">
                  <c:v>-1.8086612774511128</c:v>
                </c:pt>
                <c:pt idx="176">
                  <c:v>-1.8029955441559977</c:v>
                </c:pt>
                <c:pt idx="177">
                  <c:v>-1.7973617245969495</c:v>
                </c:pt>
                <c:pt idx="178">
                  <c:v>-1.791759467228055</c:v>
                </c:pt>
                <c:pt idx="179">
                  <c:v>-1.7861884263452663</c:v>
                </c:pt>
                <c:pt idx="180">
                  <c:v>-1.7806482441565754</c:v>
                </c:pt>
                <c:pt idx="181">
                  <c:v>-1.7751385865524543</c:v>
                </c:pt>
                <c:pt idx="182">
                  <c:v>-1.7696591248831268</c:v>
                </c:pt>
                <c:pt idx="183">
                  <c:v>-1.7642095183293895</c:v>
                </c:pt>
                <c:pt idx="184">
                  <c:v>-1.7587894490931879</c:v>
                </c:pt>
                <c:pt idx="185">
                  <c:v>-1.7533985987104475</c:v>
                </c:pt>
                <c:pt idx="186">
                  <c:v>-1.7480366595832073</c:v>
                </c:pt>
                <c:pt idx="187">
                  <c:v>-1.7427033118665203</c:v>
                </c:pt>
                <c:pt idx="188">
                  <c:v>-1.7373982579139295</c:v>
                </c:pt>
                <c:pt idx="189">
                  <c:v>-1.7321212047609555</c:v>
                </c:pt>
                <c:pt idx="190">
                  <c:v>-1.7268718471583058</c:v>
                </c:pt>
                <c:pt idx="191">
                  <c:v>-1.7216499014785285</c:v>
                </c:pt>
                <c:pt idx="192">
                  <c:v>-1.7164550884851679</c:v>
                </c:pt>
                <c:pt idx="193">
                  <c:v>-1.711287116634348</c:v>
                </c:pt>
                <c:pt idx="194">
                  <c:v>-1.7061457154589093</c:v>
                </c:pt>
                <c:pt idx="195">
                  <c:v>-1.7010306131342112</c:v>
                </c:pt>
                <c:pt idx="196">
                  <c:v>-1.6959415474374206</c:v>
                </c:pt>
                <c:pt idx="197">
                  <c:v>-1.6908782438288201</c:v>
                </c:pt>
                <c:pt idx="198">
                  <c:v>-1.6858404481634131</c:v>
                </c:pt>
                <c:pt idx="199">
                  <c:v>-1.6808279100907733</c:v>
                </c:pt>
                <c:pt idx="200">
                  <c:v>-1.6758403669500326</c:v>
                </c:pt>
                <c:pt idx="201">
                  <c:v>-1.6708775759943379</c:v>
                </c:pt>
                <c:pt idx="202">
                  <c:v>-1.6659392980467271</c:v>
                </c:pt>
                <c:pt idx="203">
                  <c:v>-1.6610252816363584</c:v>
                </c:pt>
                <c:pt idx="204">
                  <c:v>-1.6561352947499139</c:v>
                </c:pt>
                <c:pt idx="205">
                  <c:v>-1.6512691087355396</c:v>
                </c:pt>
                <c:pt idx="206">
                  <c:v>-1.6464264826730062</c:v>
                </c:pt>
                <c:pt idx="207">
                  <c:v>-1.641607194665569</c:v>
                </c:pt>
                <c:pt idx="208">
                  <c:v>-1.6368110208456259</c:v>
                </c:pt>
                <c:pt idx="209">
                  <c:v>-1.632037745665627</c:v>
                </c:pt>
                <c:pt idx="210">
                  <c:v>-1.6272871413557766</c:v>
                </c:pt>
                <c:pt idx="211">
                  <c:v>-1.6178531111058638</c:v>
                </c:pt>
                <c:pt idx="212">
                  <c:v>-1.6131692602619117</c:v>
                </c:pt>
                <c:pt idx="213">
                  <c:v>-1.6085072456388216</c:v>
                </c:pt>
                <c:pt idx="214">
                  <c:v>-1.6038668695513116</c:v>
                </c:pt>
                <c:pt idx="215">
                  <c:v>-1.5992479221827283</c:v>
                </c:pt>
                <c:pt idx="216">
                  <c:v>-1.5946502114356842</c:v>
                </c:pt>
                <c:pt idx="217">
                  <c:v>-1.5900735429235422</c:v>
                </c:pt>
                <c:pt idx="218">
                  <c:v>-1.5855177297982666</c:v>
                </c:pt>
                <c:pt idx="219">
                  <c:v>-1.5809825731528671</c:v>
                </c:pt>
                <c:pt idx="220">
                  <c:v>-1.5764678913316656</c:v>
                </c:pt>
                <c:pt idx="221">
                  <c:v>-1.571973505106449</c:v>
                </c:pt>
                <c:pt idx="222">
                  <c:v>-1.5674992232494844</c:v>
                </c:pt>
                <c:pt idx="223">
                  <c:v>-1.5630448714510565</c:v>
                </c:pt>
                <c:pt idx="224">
                  <c:v>-1.558610277699179</c:v>
                </c:pt>
                <c:pt idx="225">
                  <c:v>-1.5541952580455571</c:v>
                </c:pt>
                <c:pt idx="226">
                  <c:v>-1.549799645140685</c:v>
                </c:pt>
                <c:pt idx="227">
                  <c:v>-1.5454232738115135</c:v>
                </c:pt>
                <c:pt idx="228">
                  <c:v>-1.5410659670151798</c:v>
                </c:pt>
                <c:pt idx="229">
                  <c:v>-1.5367275640015619</c:v>
                </c:pt>
                <c:pt idx="230">
                  <c:v>-1.5324079014542242</c:v>
                </c:pt>
                <c:pt idx="231">
                  <c:v>-1.5281068227734957</c:v>
                </c:pt>
                <c:pt idx="232">
                  <c:v>-1.5238241595829034</c:v>
                </c:pt>
                <c:pt idx="233">
                  <c:v>-1.5195597594097574</c:v>
                </c:pt>
                <c:pt idx="234">
                  <c:v>-1.5153134717042169</c:v>
                </c:pt>
                <c:pt idx="235">
                  <c:v>-1.5110851342121598</c:v>
                </c:pt>
                <c:pt idx="236">
                  <c:v>-1.5068746003048983</c:v>
                </c:pt>
                <c:pt idx="237">
                  <c:v>-1.5026817251791402</c:v>
                </c:pt>
                <c:pt idx="238">
                  <c:v>-1.4985063524018187</c:v>
                </c:pt>
                <c:pt idx="239">
                  <c:v>-1.494348340897657</c:v>
                </c:pt>
                <c:pt idx="240">
                  <c:v>-1.4902075468873301</c:v>
                </c:pt>
                <c:pt idx="241">
                  <c:v>-1.4860838327899899</c:v>
                </c:pt>
                <c:pt idx="242">
                  <c:v>-1.4819770494969196</c:v>
                </c:pt>
                <c:pt idx="243">
                  <c:v>-1.4778870629159198</c:v>
                </c:pt>
                <c:pt idx="244">
                  <c:v>-1.4738137405754717</c:v>
                </c:pt>
                <c:pt idx="245">
                  <c:v>-1.4697569385541931</c:v>
                </c:pt>
                <c:pt idx="246">
                  <c:v>-1.4657165277022148</c:v>
                </c:pt>
                <c:pt idx="247">
                  <c:v>-1.4616923804113313</c:v>
                </c:pt>
                <c:pt idx="248">
                  <c:v>-1.4576843577025635</c:v>
                </c:pt>
                <c:pt idx="249">
                  <c:v>-1.4536923351322453</c:v>
                </c:pt>
                <c:pt idx="250">
                  <c:v>-1.4497161854621485</c:v>
                </c:pt>
                <c:pt idx="251">
                  <c:v>-1.4457557872108551</c:v>
                </c:pt>
                <c:pt idx="252">
                  <c:v>-1.4418110076329504</c:v>
                </c:pt>
                <c:pt idx="253">
                  <c:v>-1.4378817282162661</c:v>
                </c:pt>
                <c:pt idx="254">
                  <c:v>-1.4339678318236226</c:v>
                </c:pt>
                <c:pt idx="255">
                  <c:v>-1.4300691901346796</c:v>
                </c:pt>
                <c:pt idx="256">
                  <c:v>-1.426185688844867</c:v>
                </c:pt>
                <c:pt idx="257">
                  <c:v>-1.4223172149600058</c:v>
                </c:pt>
                <c:pt idx="258">
                  <c:v>-1.4184636443840515</c:v>
                </c:pt>
                <c:pt idx="259">
                  <c:v>-1.4146248668265764</c:v>
                </c:pt>
                <c:pt idx="260">
                  <c:v>-1.4108007732466445</c:v>
                </c:pt>
                <c:pt idx="261">
                  <c:v>-1.4069912435830607</c:v>
                </c:pt>
                <c:pt idx="262">
                  <c:v>-1.4031961713770393</c:v>
                </c:pt>
                <c:pt idx="263">
                  <c:v>-1.399415447309003</c:v>
                </c:pt>
                <c:pt idx="264">
                  <c:v>-1.3956489673322237</c:v>
                </c:pt>
                <c:pt idx="265">
                  <c:v>-1.3918966164887852</c:v>
                </c:pt>
                <c:pt idx="266">
                  <c:v>-1.388158293162431</c:v>
                </c:pt>
                <c:pt idx="267">
                  <c:v>-1.3844338968573053</c:v>
                </c:pt>
                <c:pt idx="268">
                  <c:v>-1.3807233162482131</c:v>
                </c:pt>
                <c:pt idx="269">
                  <c:v>-1.3770264531632788</c:v>
                </c:pt>
                <c:pt idx="270">
                  <c:v>-1.3733432105007539</c:v>
                </c:pt>
                <c:pt idx="271">
                  <c:v>-1.3696734804113229</c:v>
                </c:pt>
                <c:pt idx="272">
                  <c:v>-1.3660171680165063</c:v>
                </c:pt>
                <c:pt idx="273">
                  <c:v>-1.3623741755549661</c:v>
                </c:pt>
                <c:pt idx="274">
                  <c:v>-1.3587444102212252</c:v>
                </c:pt>
                <c:pt idx="275">
                  <c:v>-1.3551277685710021</c:v>
                </c:pt>
                <c:pt idx="276">
                  <c:v>-1.3515241598961587</c:v>
                </c:pt>
                <c:pt idx="277">
                  <c:v>-1.3479334944517454</c:v>
                </c:pt>
                <c:pt idx="278">
                  <c:v>-1.3443556719352747</c:v>
                </c:pt>
                <c:pt idx="279">
                  <c:v>-1.3407906046105091</c:v>
                </c:pt>
                <c:pt idx="280">
                  <c:v>-1.3372382056626113</c:v>
                </c:pt>
                <c:pt idx="281">
                  <c:v>-1.3336983778001308</c:v>
                </c:pt>
                <c:pt idx="282">
                  <c:v>-1.3301710361329562</c:v>
                </c:pt>
                <c:pt idx="283">
                  <c:v>-1.3266560966527909</c:v>
                </c:pt>
                <c:pt idx="284">
                  <c:v>-1.3231534649552512</c:v>
                </c:pt>
                <c:pt idx="285">
                  <c:v>-1.3196630588771332</c:v>
                </c:pt>
                <c:pt idx="286">
                  <c:v>-1.3161847933703641</c:v>
                </c:pt>
                <c:pt idx="287">
                  <c:v>-1.3127185879875198</c:v>
                </c:pt>
                <c:pt idx="288">
                  <c:v>-1.3092643519917386</c:v>
                </c:pt>
                <c:pt idx="289">
                  <c:v>-1.3058220066808228</c:v>
                </c:pt>
                <c:pt idx="290">
                  <c:v>-1.3023914741498432</c:v>
                </c:pt>
                <c:pt idx="291">
                  <c:v>-1.2989726662838246</c:v>
                </c:pt>
                <c:pt idx="292">
                  <c:v>-1.2955655068525775</c:v>
                </c:pt>
                <c:pt idx="293">
                  <c:v>-1.2921699203900072</c:v>
                </c:pt>
                <c:pt idx="294">
                  <c:v>-1.2887858212988037</c:v>
                </c:pt>
                <c:pt idx="295">
                  <c:v>-1.285413135720656</c:v>
                </c:pt>
                <c:pt idx="296">
                  <c:v>-1.2820517869258217</c:v>
                </c:pt>
                <c:pt idx="297">
                  <c:v>-1.2787017025476888</c:v>
                </c:pt>
                <c:pt idx="298">
                  <c:v>-1.2753628001926089</c:v>
                </c:pt>
                <c:pt idx="299">
                  <c:v>-1.2720350090176087</c:v>
                </c:pt>
                <c:pt idx="300">
                  <c:v>-1.2687182588727484</c:v>
                </c:pt>
                <c:pt idx="301">
                  <c:v>-1.2654124696584508</c:v>
                </c:pt>
                <c:pt idx="302">
                  <c:v>-1.262117572688904</c:v>
                </c:pt>
                <c:pt idx="303">
                  <c:v>-1.2588334999433657</c:v>
                </c:pt>
                <c:pt idx="304">
                  <c:v>-1.255560173528194</c:v>
                </c:pt>
                <c:pt idx="305">
                  <c:v>-1.2522975268301471</c:v>
                </c:pt>
                <c:pt idx="306">
                  <c:v>-1.2490454903874433</c:v>
                </c:pt>
                <c:pt idx="307">
                  <c:v>-1.2458039988895111</c:v>
                </c:pt>
                <c:pt idx="308">
                  <c:v>-1.2425729772541341</c:v>
                </c:pt>
                <c:pt idx="309">
                  <c:v>-1.2393523615069391</c:v>
                </c:pt>
                <c:pt idx="310">
                  <c:v>-1.2361420882785585</c:v>
                </c:pt>
                <c:pt idx="311">
                  <c:v>-1.2329420845030976</c:v>
                </c:pt>
                <c:pt idx="312">
                  <c:v>-1.2297522880968623</c:v>
                </c:pt>
                <c:pt idx="313">
                  <c:v>-1.2265726375574628</c:v>
                </c:pt>
                <c:pt idx="314">
                  <c:v>-1.2234030617603791</c:v>
                </c:pt>
                <c:pt idx="315">
                  <c:v>-1.2202435004407406</c:v>
                </c:pt>
                <c:pt idx="316">
                  <c:v>-1.2170938938924067</c:v>
                </c:pt>
                <c:pt idx="317">
                  <c:v>-1.2139541728607681</c:v>
                </c:pt>
                <c:pt idx="318">
                  <c:v>-1.2108242788312877</c:v>
                </c:pt>
                <c:pt idx="319">
                  <c:v>-1.2077041504808501</c:v>
                </c:pt>
                <c:pt idx="320">
                  <c:v>-1.2045937303939671</c:v>
                </c:pt>
                <c:pt idx="321">
                  <c:v>-1.2014929517037385</c:v>
                </c:pt>
                <c:pt idx="322">
                  <c:v>-1.1984017581283324</c:v>
                </c:pt>
                <c:pt idx="323">
                  <c:v>-1.1953200938959956</c:v>
                </c:pt>
                <c:pt idx="324">
                  <c:v>-1.1922478938554766</c:v>
                </c:pt>
                <c:pt idx="325">
                  <c:v>-1.1891851033275198</c:v>
                </c:pt>
                <c:pt idx="326">
                  <c:v>-1.1861316681236906</c:v>
                </c:pt>
                <c:pt idx="327">
                  <c:v>-1.183087524747207</c:v>
                </c:pt>
                <c:pt idx="328">
                  <c:v>-1.1800526200628294</c:v>
                </c:pt>
                <c:pt idx="329">
                  <c:v>-1.1770268981630463</c:v>
                </c:pt>
                <c:pt idx="330">
                  <c:v>-1.1740103068812371</c:v>
                </c:pt>
                <c:pt idx="331">
                  <c:v>-1.171002784836114</c:v>
                </c:pt>
                <c:pt idx="332">
                  <c:v>-1.1680042808645648</c:v>
                </c:pt>
                <c:pt idx="333">
                  <c:v>-1.1650147442526988</c:v>
                </c:pt>
                <c:pt idx="334">
                  <c:v>-1.16203411514132</c:v>
                </c:pt>
                <c:pt idx="335">
                  <c:v>-1.1590623437846976</c:v>
                </c:pt>
                <c:pt idx="336">
                  <c:v>-1.1560993808698148</c:v>
                </c:pt>
                <c:pt idx="337">
                  <c:v>-1.1531451680069438</c:v>
                </c:pt>
                <c:pt idx="338">
                  <c:v>-1.1501996568174264</c:v>
                </c:pt>
                <c:pt idx="339">
                  <c:v>-1.144334538602696</c:v>
                </c:pt>
                <c:pt idx="340">
                  <c:v>-1.1414148275471849</c:v>
                </c:pt>
                <c:pt idx="341">
                  <c:v>-1.1385036163930859</c:v>
                </c:pt>
                <c:pt idx="342">
                  <c:v>-1.1356008589070155</c:v>
                </c:pt>
                <c:pt idx="343">
                  <c:v>-1.1327064999359413</c:v>
                </c:pt>
                <c:pt idx="344">
                  <c:v>-1.1298204941075416</c:v>
                </c:pt>
                <c:pt idx="345">
                  <c:v>-1.1269427964322667</c:v>
                </c:pt>
                <c:pt idx="346">
                  <c:v>-1.1240733530669558</c:v>
                </c:pt>
                <c:pt idx="347">
                  <c:v>-1.121212119853922</c:v>
                </c:pt>
                <c:pt idx="348">
                  <c:v>-1.1183590530046534</c:v>
                </c:pt>
                <c:pt idx="349">
                  <c:v>-1.1155140999423039</c:v>
                </c:pt>
                <c:pt idx="350">
                  <c:v>-1.1126772176822555</c:v>
                </c:pt>
                <c:pt idx="351">
                  <c:v>-1.1070274863314222</c:v>
                </c:pt>
                <c:pt idx="352">
                  <c:v>-1.1042145440370041</c:v>
                </c:pt>
                <c:pt idx="353">
                  <c:v>-1.1014094921967339</c:v>
                </c:pt>
                <c:pt idx="354">
                  <c:v>-1.0986122896681096</c:v>
                </c:pt>
                <c:pt idx="355">
                  <c:v>-1.0958228866696675</c:v>
                </c:pt>
                <c:pt idx="356">
                  <c:v>-1.0930412428019878</c:v>
                </c:pt>
                <c:pt idx="357">
                  <c:v>-1.0902673179935467</c:v>
                </c:pt>
                <c:pt idx="358">
                  <c:v>-1.0875010635966302</c:v>
                </c:pt>
                <c:pt idx="359">
                  <c:v>-1.0847424402585046</c:v>
                </c:pt>
                <c:pt idx="360">
                  <c:v>-1.0819914059925089</c:v>
                </c:pt>
                <c:pt idx="361">
                  <c:v>-1.0792479221000171</c:v>
                </c:pt>
                <c:pt idx="362">
                  <c:v>-1.0765119413887552</c:v>
                </c:pt>
                <c:pt idx="363">
                  <c:v>-1.0737834258480272</c:v>
                </c:pt>
                <c:pt idx="364">
                  <c:v>-1.0710623377694444</c:v>
                </c:pt>
                <c:pt idx="365">
                  <c:v>-1.0683486310120227</c:v>
                </c:pt>
                <c:pt idx="366">
                  <c:v>-1.0656422685332427</c:v>
                </c:pt>
                <c:pt idx="367">
                  <c:v>-1.0629432135826686</c:v>
                </c:pt>
                <c:pt idx="368">
                  <c:v>-1.0602514210375991</c:v>
                </c:pt>
                <c:pt idx="369">
                  <c:v>-1.0575668547922867</c:v>
                </c:pt>
                <c:pt idx="370">
                  <c:v>-1.0548894790232621</c:v>
                </c:pt>
                <c:pt idx="371">
                  <c:v>-1.0522192495943992</c:v>
                </c:pt>
                <c:pt idx="372">
                  <c:v>-1.0495561313065751</c:v>
                </c:pt>
                <c:pt idx="373">
                  <c:v>-1.0469000863847251</c:v>
                </c:pt>
                <c:pt idx="374">
                  <c:v>-1.044251080195254</c:v>
                </c:pt>
                <c:pt idx="375">
                  <c:v>-1.0416090698702887</c:v>
                </c:pt>
                <c:pt idx="376">
                  <c:v>-1.0389740213746945</c:v>
                </c:pt>
                <c:pt idx="377">
                  <c:v>-1.0363459009342351</c:v>
                </c:pt>
                <c:pt idx="378">
                  <c:v>-1.0337246665983604</c:v>
                </c:pt>
                <c:pt idx="379">
                  <c:v>-1.0311102851727594</c:v>
                </c:pt>
                <c:pt idx="380">
                  <c:v>-1.0285027237154583</c:v>
                </c:pt>
                <c:pt idx="381">
                  <c:v>-1.0259019411654413</c:v>
                </c:pt>
                <c:pt idx="382">
                  <c:v>-1.0233079051428393</c:v>
                </c:pt>
                <c:pt idx="383">
                  <c:v>-1.0207205807367026</c:v>
                </c:pt>
                <c:pt idx="384">
                  <c:v>-1.0181399360744026</c:v>
                </c:pt>
                <c:pt idx="385">
                  <c:v>-1.0155659312395668</c:v>
                </c:pt>
                <c:pt idx="386">
                  <c:v>-1.0129985348989639</c:v>
                </c:pt>
                <c:pt idx="387">
                  <c:v>-1.0104377159530094</c:v>
                </c:pt>
                <c:pt idx="388">
                  <c:v>-1.0078834353140618</c:v>
                </c:pt>
                <c:pt idx="389">
                  <c:v>-1.0053356624056555</c:v>
                </c:pt>
                <c:pt idx="390">
                  <c:v>-1.0027943668774753</c:v>
                </c:pt>
                <c:pt idx="391">
                  <c:v>-1.0002595104461691</c:v>
                </c:pt>
                <c:pt idx="392">
                  <c:v>-0.99773106326887484</c:v>
                </c:pt>
                <c:pt idx="393">
                  <c:v>-0.99520899572166999</c:v>
                </c:pt>
                <c:pt idx="394">
                  <c:v>-0.98768072684582797</c:v>
                </c:pt>
                <c:pt idx="395">
                  <c:v>-0.98518384851535812</c:v>
                </c:pt>
                <c:pt idx="396">
                  <c:v>-0.97773039809280848</c:v>
                </c:pt>
                <c:pt idx="397">
                  <c:v>-0.97525820814004871</c:v>
                </c:pt>
                <c:pt idx="398">
                  <c:v>-0.97279211484146155</c:v>
                </c:pt>
                <c:pt idx="399">
                  <c:v>-0.97033209083997429</c:v>
                </c:pt>
                <c:pt idx="400">
                  <c:v>-0.96298811418996866</c:v>
                </c:pt>
                <c:pt idx="401">
                  <c:v>-0.96055206121491121</c:v>
                </c:pt>
                <c:pt idx="402">
                  <c:v>-0.95812192556879805</c:v>
                </c:pt>
                <c:pt idx="403">
                  <c:v>-0.95569768116830989</c:v>
                </c:pt>
                <c:pt idx="404">
                  <c:v>-0.95327930211306089</c:v>
                </c:pt>
                <c:pt idx="405">
                  <c:v>-0.95086675492003936</c:v>
                </c:pt>
                <c:pt idx="406">
                  <c:v>-0.94846001410562364</c:v>
                </c:pt>
                <c:pt idx="407">
                  <c:v>-0.94605905436353377</c:v>
                </c:pt>
                <c:pt idx="408">
                  <c:v>-0.94366384285505833</c:v>
                </c:pt>
                <c:pt idx="409">
                  <c:v>-0.94127435467889176</c:v>
                </c:pt>
                <c:pt idx="410">
                  <c:v>-0.93889056254853887</c:v>
                </c:pt>
                <c:pt idx="411">
                  <c:v>-0.93651244192324556</c:v>
                </c:pt>
                <c:pt idx="412">
                  <c:v>-0.93413996079583139</c:v>
                </c:pt>
                <c:pt idx="413">
                  <c:v>-0.93177309501543981</c:v>
                </c:pt>
                <c:pt idx="414">
                  <c:v>-0.92941182059628613</c:v>
                </c:pt>
                <c:pt idx="415">
                  <c:v>-0.92470592802479168</c:v>
                </c:pt>
                <c:pt idx="416">
                  <c:v>-0.92236126281910813</c:v>
                </c:pt>
                <c:pt idx="417">
                  <c:v>-0.91768835559533846</c:v>
                </c:pt>
                <c:pt idx="418">
                  <c:v>-0.91536006757655064</c:v>
                </c:pt>
                <c:pt idx="419">
                  <c:v>-0.91303718540125711</c:v>
                </c:pt>
                <c:pt idx="420">
                  <c:v>-0.91071968650525525</c:v>
                </c:pt>
                <c:pt idx="421">
                  <c:v>-0.90840754599472662</c:v>
                </c:pt>
                <c:pt idx="422">
                  <c:v>-0.90610074162278298</c:v>
                </c:pt>
                <c:pt idx="423">
                  <c:v>-0.90379924388357413</c:v>
                </c:pt>
                <c:pt idx="424">
                  <c:v>-0.90150303087573902</c:v>
                </c:pt>
                <c:pt idx="425">
                  <c:v>-0.89921208084278503</c:v>
                </c:pt>
                <c:pt idx="426">
                  <c:v>-0.89692636481565158</c:v>
                </c:pt>
                <c:pt idx="427">
                  <c:v>-0.89464586137404867</c:v>
                </c:pt>
                <c:pt idx="428">
                  <c:v>-0.89237054923832126</c:v>
                </c:pt>
                <c:pt idx="429">
                  <c:v>-0.8901003999621</c:v>
                </c:pt>
                <c:pt idx="430">
                  <c:v>-0.88783539259292188</c:v>
                </c:pt>
                <c:pt idx="431">
                  <c:v>-0.88557550389049156</c:v>
                </c:pt>
                <c:pt idx="432">
                  <c:v>-0.88332071319063932</c:v>
                </c:pt>
                <c:pt idx="433">
                  <c:v>-0.88107099272279454</c:v>
                </c:pt>
                <c:pt idx="434">
                  <c:v>-0.87882632213843204</c:v>
                </c:pt>
                <c:pt idx="435">
                  <c:v>-0.87658668122034178</c:v>
                </c:pt>
                <c:pt idx="436">
                  <c:v>-0.87435204268953914</c:v>
                </c:pt>
                <c:pt idx="437">
                  <c:v>-0.87212238663613251</c:v>
                </c:pt>
                <c:pt idx="438">
                  <c:v>-0.86989769327777788</c:v>
                </c:pt>
                <c:pt idx="439">
                  <c:v>-0.86767793581446861</c:v>
                </c:pt>
                <c:pt idx="440">
                  <c:v>-0.86546309476312744</c:v>
                </c:pt>
                <c:pt idx="441">
                  <c:v>-0.86325315076458387</c:v>
                </c:pt>
                <c:pt idx="442">
                  <c:v>-0.86104807748561174</c:v>
                </c:pt>
                <c:pt idx="443">
                  <c:v>-0.85884785585851897</c:v>
                </c:pt>
                <c:pt idx="444">
                  <c:v>-0.85665246458073974</c:v>
                </c:pt>
                <c:pt idx="445">
                  <c:v>-0.85446188483981311</c:v>
                </c:pt>
                <c:pt idx="446">
                  <c:v>-0.85227609090659007</c:v>
                </c:pt>
                <c:pt idx="447">
                  <c:v>-0.85009506425009496</c:v>
                </c:pt>
                <c:pt idx="448">
                  <c:v>-0.84791878645523455</c:v>
                </c:pt>
                <c:pt idx="449">
                  <c:v>-0.84574723223268211</c:v>
                </c:pt>
                <c:pt idx="450">
                  <c:v>-0.84358038344161668</c:v>
                </c:pt>
                <c:pt idx="451">
                  <c:v>-0.8414182220538502</c:v>
                </c:pt>
                <c:pt idx="452">
                  <c:v>-0.83926072320893408</c:v>
                </c:pt>
                <c:pt idx="453">
                  <c:v>-0.83710786914596991</c:v>
                </c:pt>
                <c:pt idx="454">
                  <c:v>-0.83495963990882938</c:v>
                </c:pt>
                <c:pt idx="455">
                  <c:v>-0.83281601796950588</c:v>
                </c:pt>
                <c:pt idx="456">
                  <c:v>-0.83067697902295823</c:v>
                </c:pt>
                <c:pt idx="457">
                  <c:v>-0.82854250579950295</c:v>
                </c:pt>
                <c:pt idx="458">
                  <c:v>-0.82641258113491856</c:v>
                </c:pt>
                <c:pt idx="459">
                  <c:v>-0.82428718112882537</c:v>
                </c:pt>
                <c:pt idx="460">
                  <c:v>-0.82216628886884791</c:v>
                </c:pt>
                <c:pt idx="461">
                  <c:v>-0.8200498875451645</c:v>
                </c:pt>
                <c:pt idx="462">
                  <c:v>-0.81793795365221456</c:v>
                </c:pt>
                <c:pt idx="463">
                  <c:v>-0.81583047062574776</c:v>
                </c:pt>
                <c:pt idx="464">
                  <c:v>-0.813727419744953</c:v>
                </c:pt>
                <c:pt idx="465">
                  <c:v>-0.81162878465845623</c:v>
                </c:pt>
                <c:pt idx="466">
                  <c:v>-0.80953454237233313</c:v>
                </c:pt>
                <c:pt idx="467">
                  <c:v>-0.80744467677271725</c:v>
                </c:pt>
                <c:pt idx="468">
                  <c:v>-0.80535917184187344</c:v>
                </c:pt>
                <c:pt idx="469">
                  <c:v>-0.8032780049588909</c:v>
                </c:pt>
                <c:pt idx="470">
                  <c:v>-0.80120116033771172</c:v>
                </c:pt>
                <c:pt idx="471">
                  <c:v>-0.7991286222858025</c:v>
                </c:pt>
                <c:pt idx="472">
                  <c:v>-0.79706036854639317</c:v>
                </c:pt>
                <c:pt idx="473">
                  <c:v>-0.7949963836529762</c:v>
                </c:pt>
                <c:pt idx="474">
                  <c:v>-0.79293665223004461</c:v>
                </c:pt>
                <c:pt idx="475">
                  <c:v>-0.79088115237636403</c:v>
                </c:pt>
                <c:pt idx="476">
                  <c:v>-0.78473988454781118</c:v>
                </c:pt>
                <c:pt idx="477">
                  <c:v>-0.78270114719282291</c:v>
                </c:pt>
                <c:pt idx="478">
                  <c:v>-0.78066655783259942</c:v>
                </c:pt>
                <c:pt idx="479">
                  <c:v>-0.77863610180096776</c:v>
                </c:pt>
                <c:pt idx="480">
                  <c:v>-0.77256934930759225</c:v>
                </c:pt>
                <c:pt idx="481">
                  <c:v>-0.77055524927801633</c:v>
                </c:pt>
                <c:pt idx="482">
                  <c:v>-0.76854519769475949</c:v>
                </c:pt>
                <c:pt idx="483">
                  <c:v>-0.76653917831528728</c:v>
                </c:pt>
                <c:pt idx="484">
                  <c:v>-0.76453717714261826</c:v>
                </c:pt>
                <c:pt idx="485">
                  <c:v>-0.76253917382825653</c:v>
                </c:pt>
                <c:pt idx="486">
                  <c:v>-0.76054515457229988</c:v>
                </c:pt>
                <c:pt idx="487">
                  <c:v>-0.75855510565296747</c:v>
                </c:pt>
                <c:pt idx="488">
                  <c:v>-0.75656900703315566</c:v>
                </c:pt>
                <c:pt idx="489">
                  <c:v>-0.75458684518354913</c:v>
                </c:pt>
                <c:pt idx="490">
                  <c:v>-0.75260860665090967</c:v>
                </c:pt>
                <c:pt idx="491">
                  <c:v>-0.75063427170247887</c:v>
                </c:pt>
                <c:pt idx="492">
                  <c:v>-0.74866382707300527</c:v>
                </c:pt>
                <c:pt idx="493">
                  <c:v>-0.74669725957133248</c:v>
                </c:pt>
                <c:pt idx="494">
                  <c:v>-0.74473454976220321</c:v>
                </c:pt>
                <c:pt idx="495">
                  <c:v>-0.74277568463809962</c:v>
                </c:pt>
                <c:pt idx="496">
                  <c:v>-0.73886943049453169</c:v>
                </c:pt>
                <c:pt idx="497">
                  <c:v>-0.7369220095747343</c:v>
                </c:pt>
                <c:pt idx="498">
                  <c:v>-0.73497837373322916</c:v>
                </c:pt>
                <c:pt idx="499">
                  <c:v>-0.73303851036631695</c:v>
                </c:pt>
                <c:pt idx="500">
                  <c:v>-0.73110240070738275</c:v>
                </c:pt>
                <c:pt idx="501">
                  <c:v>-0.72917003232670141</c:v>
                </c:pt>
                <c:pt idx="502">
                  <c:v>-0.72724139286245892</c:v>
                </c:pt>
                <c:pt idx="503">
                  <c:v>-0.72531646382410619</c:v>
                </c:pt>
                <c:pt idx="504">
                  <c:v>-0.72339523301985764</c:v>
                </c:pt>
                <c:pt idx="505">
                  <c:v>-0.721477686266631</c:v>
                </c:pt>
                <c:pt idx="506">
                  <c:v>-0.71956381151631532</c:v>
                </c:pt>
                <c:pt idx="507">
                  <c:v>-0.71574701174575772</c:v>
                </c:pt>
                <c:pt idx="508">
                  <c:v>-0.71384406302311532</c:v>
                </c:pt>
                <c:pt idx="509">
                  <c:v>-0.71194472659955388</c:v>
                </c:pt>
                <c:pt idx="510">
                  <c:v>-0.71004899081709394</c:v>
                </c:pt>
                <c:pt idx="511">
                  <c:v>-0.70815684408007584</c:v>
                </c:pt>
                <c:pt idx="512">
                  <c:v>-0.70626826877547266</c:v>
                </c:pt>
                <c:pt idx="513">
                  <c:v>-0.70438325346528929</c:v>
                </c:pt>
                <c:pt idx="514">
                  <c:v>-0.70250178475348146</c:v>
                </c:pt>
                <c:pt idx="515">
                  <c:v>-0.70062385133448513</c:v>
                </c:pt>
                <c:pt idx="516">
                  <c:v>-0.69874943592883987</c:v>
                </c:pt>
                <c:pt idx="517">
                  <c:v>-0.69687852738401845</c:v>
                </c:pt>
                <c:pt idx="518">
                  <c:v>-0.6950111146062169</c:v>
                </c:pt>
                <c:pt idx="519">
                  <c:v>-0.69314718055994529</c:v>
                </c:pt>
              </c:numCache>
            </c:numRef>
          </c:xVal>
          <c:yVal>
            <c:numRef>
              <c:f>[4]RIOP!$D$1:$D$520</c:f>
              <c:numCache>
                <c:formatCode>General</c:formatCode>
                <c:ptCount val="520"/>
                <c:pt idx="0">
                  <c:v>7.1977025998203974</c:v>
                </c:pt>
                <c:pt idx="1">
                  <c:v>6.6385537952204379</c:v>
                </c:pt>
                <c:pt idx="2">
                  <c:v>9.7149322697827429</c:v>
                </c:pt>
                <c:pt idx="3">
                  <c:v>5.7954538164580711</c:v>
                </c:pt>
                <c:pt idx="4">
                  <c:v>5.7691266261864422</c:v>
                </c:pt>
                <c:pt idx="5">
                  <c:v>6.4190701337184546</c:v>
                </c:pt>
                <c:pt idx="6">
                  <c:v>6.7645694131502569</c:v>
                </c:pt>
                <c:pt idx="7">
                  <c:v>2.8170103415302239</c:v>
                </c:pt>
                <c:pt idx="8">
                  <c:v>4.5904828129488235</c:v>
                </c:pt>
                <c:pt idx="9">
                  <c:v>3.9598950848581551</c:v>
                </c:pt>
                <c:pt idx="10">
                  <c:v>5.762827779105276</c:v>
                </c:pt>
                <c:pt idx="11">
                  <c:v>5.7991200331766342</c:v>
                </c:pt>
                <c:pt idx="12">
                  <c:v>5.1652811490183739</c:v>
                </c:pt>
                <c:pt idx="13">
                  <c:v>4.9574695192898908</c:v>
                </c:pt>
                <c:pt idx="14">
                  <c:v>3.9900204433935711</c:v>
                </c:pt>
                <c:pt idx="15">
                  <c:v>3.3543006922374543</c:v>
                </c:pt>
                <c:pt idx="16">
                  <c:v>4.5455800033112057</c:v>
                </c:pt>
                <c:pt idx="17">
                  <c:v>4.563792442276192</c:v>
                </c:pt>
                <c:pt idx="18">
                  <c:v>4.049516420814486</c:v>
                </c:pt>
                <c:pt idx="19">
                  <c:v>1.2045819138810403</c:v>
                </c:pt>
                <c:pt idx="20">
                  <c:v>3.6467989675037735</c:v>
                </c:pt>
                <c:pt idx="21">
                  <c:v>5.0148545033680652</c:v>
                </c:pt>
                <c:pt idx="22">
                  <c:v>4.72290559917721</c:v>
                </c:pt>
                <c:pt idx="23">
                  <c:v>3.3438070401055238</c:v>
                </c:pt>
                <c:pt idx="24">
                  <c:v>1.4688324302492535</c:v>
                </c:pt>
                <c:pt idx="25">
                  <c:v>4.4459889715288528</c:v>
                </c:pt>
                <c:pt idx="26">
                  <c:v>4.3092618303931118</c:v>
                </c:pt>
                <c:pt idx="27">
                  <c:v>2.4551717787055805</c:v>
                </c:pt>
                <c:pt idx="28">
                  <c:v>4.1440426364973453</c:v>
                </c:pt>
                <c:pt idx="29">
                  <c:v>1.8450638398122474</c:v>
                </c:pt>
                <c:pt idx="30">
                  <c:v>5.1756136572727192</c:v>
                </c:pt>
                <c:pt idx="31">
                  <c:v>4.3099064282580262</c:v>
                </c:pt>
                <c:pt idx="32">
                  <c:v>3.7487503020318389</c:v>
                </c:pt>
                <c:pt idx="33">
                  <c:v>3.0704762388854556</c:v>
                </c:pt>
                <c:pt idx="34">
                  <c:v>3.9583698814843378</c:v>
                </c:pt>
                <c:pt idx="35">
                  <c:v>4.4684063380330583</c:v>
                </c:pt>
                <c:pt idx="36">
                  <c:v>4.3251024664992155</c:v>
                </c:pt>
                <c:pt idx="37">
                  <c:v>2.5015140224621044</c:v>
                </c:pt>
                <c:pt idx="38">
                  <c:v>1.4125901089775661</c:v>
                </c:pt>
                <c:pt idx="39">
                  <c:v>2.7444906979049817</c:v>
                </c:pt>
                <c:pt idx="40">
                  <c:v>3.2337334626950494</c:v>
                </c:pt>
                <c:pt idx="41">
                  <c:v>4.8881283777135236</c:v>
                </c:pt>
                <c:pt idx="42">
                  <c:v>2.0244644040820639</c:v>
                </c:pt>
                <c:pt idx="43">
                  <c:v>0.47213333730672813</c:v>
                </c:pt>
                <c:pt idx="44">
                  <c:v>4.8138979822098662</c:v>
                </c:pt>
                <c:pt idx="45">
                  <c:v>1.9612569265261985</c:v>
                </c:pt>
                <c:pt idx="46">
                  <c:v>3.064510467999475</c:v>
                </c:pt>
                <c:pt idx="47">
                  <c:v>0.64975897947975303</c:v>
                </c:pt>
                <c:pt idx="48">
                  <c:v>5.0939066781340987</c:v>
                </c:pt>
                <c:pt idx="49">
                  <c:v>0.66651275698684376</c:v>
                </c:pt>
                <c:pt idx="50">
                  <c:v>5.3926164453619903</c:v>
                </c:pt>
                <c:pt idx="51">
                  <c:v>5.5714991139633598</c:v>
                </c:pt>
                <c:pt idx="52">
                  <c:v>4.154424407753309</c:v>
                </c:pt>
                <c:pt idx="53">
                  <c:v>3.2589293107853523</c:v>
                </c:pt>
                <c:pt idx="54">
                  <c:v>3.498891229785674</c:v>
                </c:pt>
                <c:pt idx="55">
                  <c:v>4.6557525365649699</c:v>
                </c:pt>
                <c:pt idx="56">
                  <c:v>4.4087661141729013</c:v>
                </c:pt>
                <c:pt idx="57">
                  <c:v>1.5248228770503427</c:v>
                </c:pt>
                <c:pt idx="58">
                  <c:v>2.5489501077770309</c:v>
                </c:pt>
                <c:pt idx="59">
                  <c:v>4.3672797410262909</c:v>
                </c:pt>
                <c:pt idx="60">
                  <c:v>4.5758848115597548</c:v>
                </c:pt>
                <c:pt idx="61">
                  <c:v>4.3157359213437685</c:v>
                </c:pt>
                <c:pt idx="62">
                  <c:v>4.6549017840124307</c:v>
                </c:pt>
                <c:pt idx="63">
                  <c:v>4.2795101773730293</c:v>
                </c:pt>
                <c:pt idx="64">
                  <c:v>5.0881575005891548</c:v>
                </c:pt>
                <c:pt idx="65">
                  <c:v>3.9914805992482609</c:v>
                </c:pt>
                <c:pt idx="66">
                  <c:v>4.7525693521240617</c:v>
                </c:pt>
                <c:pt idx="67">
                  <c:v>5.1343884063652414</c:v>
                </c:pt>
                <c:pt idx="68">
                  <c:v>3.9345158350007283</c:v>
                </c:pt>
                <c:pt idx="69">
                  <c:v>4.1736288377432844</c:v>
                </c:pt>
                <c:pt idx="70">
                  <c:v>1.7141903302178862</c:v>
                </c:pt>
                <c:pt idx="71">
                  <c:v>4.4221394154415066</c:v>
                </c:pt>
                <c:pt idx="72">
                  <c:v>-0.50041782990821482</c:v>
                </c:pt>
                <c:pt idx="73">
                  <c:v>4.4811400149522811</c:v>
                </c:pt>
                <c:pt idx="74">
                  <c:v>4.0200794561850355</c:v>
                </c:pt>
                <c:pt idx="75">
                  <c:v>4.288404562700924</c:v>
                </c:pt>
                <c:pt idx="76">
                  <c:v>3.8677218489701879</c:v>
                </c:pt>
                <c:pt idx="77">
                  <c:v>3.9474549104888474</c:v>
                </c:pt>
                <c:pt idx="78">
                  <c:v>3.7133973068005393</c:v>
                </c:pt>
                <c:pt idx="79">
                  <c:v>3.5538267906577752</c:v>
                </c:pt>
                <c:pt idx="80">
                  <c:v>2.8932182577686754</c:v>
                </c:pt>
                <c:pt idx="81">
                  <c:v>2.5051824469843895</c:v>
                </c:pt>
                <c:pt idx="82">
                  <c:v>2.1759353389144218</c:v>
                </c:pt>
                <c:pt idx="83">
                  <c:v>4.2168005865878015</c:v>
                </c:pt>
                <c:pt idx="84">
                  <c:v>1.6046903791107918</c:v>
                </c:pt>
                <c:pt idx="85">
                  <c:v>4.12138441382531</c:v>
                </c:pt>
                <c:pt idx="86">
                  <c:v>1.1079717383847374</c:v>
                </c:pt>
                <c:pt idx="87">
                  <c:v>4.0194861691114516</c:v>
                </c:pt>
                <c:pt idx="88">
                  <c:v>-0.34954016284456757</c:v>
                </c:pt>
                <c:pt idx="89">
                  <c:v>2.3108649551334994</c:v>
                </c:pt>
                <c:pt idx="90">
                  <c:v>4.1566055447051413</c:v>
                </c:pt>
                <c:pt idx="91">
                  <c:v>2.2839300086125651</c:v>
                </c:pt>
                <c:pt idx="92">
                  <c:v>3.4290374355332958</c:v>
                </c:pt>
                <c:pt idx="93">
                  <c:v>1.3303144495732366</c:v>
                </c:pt>
                <c:pt idx="94">
                  <c:v>3.4786560872144077</c:v>
                </c:pt>
                <c:pt idx="95">
                  <c:v>1.4701565481327983</c:v>
                </c:pt>
                <c:pt idx="96">
                  <c:v>4.1279852656854006</c:v>
                </c:pt>
                <c:pt idx="97">
                  <c:v>3.0528441984800136</c:v>
                </c:pt>
                <c:pt idx="98">
                  <c:v>2.7074668683300596</c:v>
                </c:pt>
                <c:pt idx="99">
                  <c:v>3.1965609202684591</c:v>
                </c:pt>
                <c:pt idx="100">
                  <c:v>2.7865980948671445</c:v>
                </c:pt>
                <c:pt idx="101">
                  <c:v>2.6359988113989914</c:v>
                </c:pt>
                <c:pt idx="102">
                  <c:v>2.2120277554197449</c:v>
                </c:pt>
                <c:pt idx="103">
                  <c:v>3.6742696327680719</c:v>
                </c:pt>
                <c:pt idx="104">
                  <c:v>2.9749217759571298</c:v>
                </c:pt>
                <c:pt idx="105">
                  <c:v>1.2686427034580405</c:v>
                </c:pt>
                <c:pt idx="106">
                  <c:v>4.4730621277139058</c:v>
                </c:pt>
                <c:pt idx="107">
                  <c:v>4.0690701102210038</c:v>
                </c:pt>
                <c:pt idx="108">
                  <c:v>3.3246582648234506</c:v>
                </c:pt>
                <c:pt idx="109">
                  <c:v>3.3542731182666534</c:v>
                </c:pt>
                <c:pt idx="110">
                  <c:v>2.8139221935334873</c:v>
                </c:pt>
                <c:pt idx="111">
                  <c:v>4.3516365916786981</c:v>
                </c:pt>
                <c:pt idx="112">
                  <c:v>-0.19852517928447855</c:v>
                </c:pt>
                <c:pt idx="113">
                  <c:v>3.0556757241318477</c:v>
                </c:pt>
                <c:pt idx="114">
                  <c:v>3.0137789738377641</c:v>
                </c:pt>
                <c:pt idx="115">
                  <c:v>2.6951157046660801</c:v>
                </c:pt>
                <c:pt idx="116">
                  <c:v>4.4793299539009652</c:v>
                </c:pt>
                <c:pt idx="117">
                  <c:v>0.56323664072886925</c:v>
                </c:pt>
                <c:pt idx="118">
                  <c:v>4.8154705693638036</c:v>
                </c:pt>
                <c:pt idx="119">
                  <c:v>3.6620125201867428</c:v>
                </c:pt>
                <c:pt idx="120">
                  <c:v>2.9768332252872969</c:v>
                </c:pt>
                <c:pt idx="121">
                  <c:v>3.1323964214101028</c:v>
                </c:pt>
                <c:pt idx="122">
                  <c:v>4.1010038899308086</c:v>
                </c:pt>
                <c:pt idx="123">
                  <c:v>4.1846832750407357</c:v>
                </c:pt>
                <c:pt idx="124">
                  <c:v>0.7090708124087326</c:v>
                </c:pt>
                <c:pt idx="125">
                  <c:v>4.1671141509258414</c:v>
                </c:pt>
                <c:pt idx="126">
                  <c:v>4.6449563651968422</c:v>
                </c:pt>
                <c:pt idx="127">
                  <c:v>4.732638991211763</c:v>
                </c:pt>
                <c:pt idx="128">
                  <c:v>2.8495676897198612</c:v>
                </c:pt>
                <c:pt idx="129">
                  <c:v>3.3090052597589112</c:v>
                </c:pt>
                <c:pt idx="130">
                  <c:v>4.0909728169389661</c:v>
                </c:pt>
                <c:pt idx="131">
                  <c:v>3.2903918532359357</c:v>
                </c:pt>
                <c:pt idx="132">
                  <c:v>3.5192082331443206</c:v>
                </c:pt>
                <c:pt idx="133">
                  <c:v>1.2878630413717782</c:v>
                </c:pt>
                <c:pt idx="134">
                  <c:v>2.2192187194824133</c:v>
                </c:pt>
                <c:pt idx="135">
                  <c:v>3.0751703101431169</c:v>
                </c:pt>
                <c:pt idx="136">
                  <c:v>4.9446509709571593</c:v>
                </c:pt>
                <c:pt idx="137">
                  <c:v>6.07106132552369</c:v>
                </c:pt>
                <c:pt idx="138">
                  <c:v>3.4292817139117435</c:v>
                </c:pt>
                <c:pt idx="139">
                  <c:v>3.8314077130092472</c:v>
                </c:pt>
                <c:pt idx="140">
                  <c:v>3.135452739416837</c:v>
                </c:pt>
                <c:pt idx="141">
                  <c:v>3.9101211418315649</c:v>
                </c:pt>
                <c:pt idx="142">
                  <c:v>4.3060055037137603</c:v>
                </c:pt>
                <c:pt idx="143">
                  <c:v>3.0879181938473415</c:v>
                </c:pt>
                <c:pt idx="144">
                  <c:v>1.8816299951475786</c:v>
                </c:pt>
                <c:pt idx="145">
                  <c:v>3.8006567178385904</c:v>
                </c:pt>
                <c:pt idx="146">
                  <c:v>3.758692683781748</c:v>
                </c:pt>
                <c:pt idx="147">
                  <c:v>2.0036531774193298</c:v>
                </c:pt>
                <c:pt idx="148">
                  <c:v>4.2989579470144248</c:v>
                </c:pt>
                <c:pt idx="149">
                  <c:v>2.6851525827786169</c:v>
                </c:pt>
                <c:pt idx="150">
                  <c:v>1.4169713343344212</c:v>
                </c:pt>
                <c:pt idx="151">
                  <c:v>2.7467468840269138</c:v>
                </c:pt>
                <c:pt idx="152">
                  <c:v>2.842578622028789</c:v>
                </c:pt>
                <c:pt idx="153">
                  <c:v>4.3440029428646048</c:v>
                </c:pt>
                <c:pt idx="154">
                  <c:v>2.6633060332396608</c:v>
                </c:pt>
                <c:pt idx="155">
                  <c:v>3.0704911917963291</c:v>
                </c:pt>
                <c:pt idx="156">
                  <c:v>1.1300605507103991</c:v>
                </c:pt>
                <c:pt idx="157">
                  <c:v>2.7726020527759294</c:v>
                </c:pt>
                <c:pt idx="158">
                  <c:v>3.6378387386151263</c:v>
                </c:pt>
                <c:pt idx="159">
                  <c:v>1.3542699241477394</c:v>
                </c:pt>
                <c:pt idx="160">
                  <c:v>2.8645491741009499</c:v>
                </c:pt>
                <c:pt idx="161">
                  <c:v>2.3859202622547917</c:v>
                </c:pt>
                <c:pt idx="162">
                  <c:v>3.3419043195514773</c:v>
                </c:pt>
                <c:pt idx="163">
                  <c:v>1.450277185152046</c:v>
                </c:pt>
                <c:pt idx="164">
                  <c:v>3.2522180310993818</c:v>
                </c:pt>
                <c:pt idx="165">
                  <c:v>4.1317834789826797</c:v>
                </c:pt>
                <c:pt idx="166">
                  <c:v>3.7599535467236298</c:v>
                </c:pt>
                <c:pt idx="167">
                  <c:v>2.975808963935993</c:v>
                </c:pt>
                <c:pt idx="168">
                  <c:v>1.2982048236695505</c:v>
                </c:pt>
                <c:pt idx="169">
                  <c:v>3.6995484932186025</c:v>
                </c:pt>
                <c:pt idx="170">
                  <c:v>3.2099817423163413</c:v>
                </c:pt>
                <c:pt idx="171">
                  <c:v>3.6108526283510893</c:v>
                </c:pt>
                <c:pt idx="172">
                  <c:v>2.5333527635090225</c:v>
                </c:pt>
                <c:pt idx="173">
                  <c:v>2.9961630647501378</c:v>
                </c:pt>
                <c:pt idx="174">
                  <c:v>1.7446187937538449</c:v>
                </c:pt>
                <c:pt idx="175">
                  <c:v>3.5165481503465461</c:v>
                </c:pt>
                <c:pt idx="176">
                  <c:v>3.7532194920393929</c:v>
                </c:pt>
                <c:pt idx="177">
                  <c:v>3.9868545661998982</c:v>
                </c:pt>
                <c:pt idx="178">
                  <c:v>0.88337212481216332</c:v>
                </c:pt>
                <c:pt idx="179">
                  <c:v>2.6224868581142129</c:v>
                </c:pt>
                <c:pt idx="180">
                  <c:v>1.2654997361147327</c:v>
                </c:pt>
                <c:pt idx="181">
                  <c:v>3.5150464645745476</c:v>
                </c:pt>
                <c:pt idx="182">
                  <c:v>3.7441137099764594</c:v>
                </c:pt>
                <c:pt idx="183">
                  <c:v>4.2120066193016124</c:v>
                </c:pt>
                <c:pt idx="184">
                  <c:v>4.0168291115093808</c:v>
                </c:pt>
                <c:pt idx="185">
                  <c:v>1.7480836169170466</c:v>
                </c:pt>
                <c:pt idx="186">
                  <c:v>1.204653926809343</c:v>
                </c:pt>
                <c:pt idx="187">
                  <c:v>4.8290233118946944</c:v>
                </c:pt>
                <c:pt idx="188">
                  <c:v>3.6599782120098303</c:v>
                </c:pt>
                <c:pt idx="189">
                  <c:v>4.2757043809998274</c:v>
                </c:pt>
                <c:pt idx="190">
                  <c:v>4.96690436439025</c:v>
                </c:pt>
                <c:pt idx="191">
                  <c:v>3.5309709748440667</c:v>
                </c:pt>
                <c:pt idx="192">
                  <c:v>3.3569078599901609</c:v>
                </c:pt>
                <c:pt idx="193">
                  <c:v>1.5404966431157341</c:v>
                </c:pt>
                <c:pt idx="194">
                  <c:v>8.8448401558394285E-2</c:v>
                </c:pt>
                <c:pt idx="195">
                  <c:v>3.5874318079101797</c:v>
                </c:pt>
                <c:pt idx="196">
                  <c:v>2.6054883086057177</c:v>
                </c:pt>
                <c:pt idx="197">
                  <c:v>2.9381203989162339</c:v>
                </c:pt>
                <c:pt idx="198">
                  <c:v>3.5564648173996272</c:v>
                </c:pt>
                <c:pt idx="199">
                  <c:v>3.5187182617735915</c:v>
                </c:pt>
                <c:pt idx="200">
                  <c:v>2.9531203024602606</c:v>
                </c:pt>
                <c:pt idx="201">
                  <c:v>3.5802990850093623</c:v>
                </c:pt>
                <c:pt idx="202">
                  <c:v>4.0690882603804575</c:v>
                </c:pt>
                <c:pt idx="203">
                  <c:v>3.2399521324538632</c:v>
                </c:pt>
                <c:pt idx="204">
                  <c:v>1.9149910308205031</c:v>
                </c:pt>
                <c:pt idx="205">
                  <c:v>3.9065417055134866</c:v>
                </c:pt>
                <c:pt idx="206">
                  <c:v>2.6467462659797292</c:v>
                </c:pt>
                <c:pt idx="207">
                  <c:v>3.8817785447805919</c:v>
                </c:pt>
                <c:pt idx="208">
                  <c:v>4.2204206395011932</c:v>
                </c:pt>
                <c:pt idx="209">
                  <c:v>0.94607226892011154</c:v>
                </c:pt>
                <c:pt idx="210">
                  <c:v>2.8068538715558282</c:v>
                </c:pt>
                <c:pt idx="211">
                  <c:v>3.4813683454182209</c:v>
                </c:pt>
                <c:pt idx="212">
                  <c:v>2.0108797023744511</c:v>
                </c:pt>
                <c:pt idx="213">
                  <c:v>4.396412400934067</c:v>
                </c:pt>
                <c:pt idx="214">
                  <c:v>2.5441748768226917</c:v>
                </c:pt>
                <c:pt idx="215">
                  <c:v>4.3219612085799337</c:v>
                </c:pt>
                <c:pt idx="216">
                  <c:v>5.0456028066115355</c:v>
                </c:pt>
                <c:pt idx="217">
                  <c:v>2.1734663591689336</c:v>
                </c:pt>
                <c:pt idx="218">
                  <c:v>2.9007686183030974</c:v>
                </c:pt>
                <c:pt idx="219">
                  <c:v>3.6035057661066241</c:v>
                </c:pt>
                <c:pt idx="220">
                  <c:v>-0.47166632115214402</c:v>
                </c:pt>
                <c:pt idx="221">
                  <c:v>1.7004347378131006</c:v>
                </c:pt>
                <c:pt idx="222">
                  <c:v>2.8276414368309042</c:v>
                </c:pt>
                <c:pt idx="223">
                  <c:v>2.4250487193531849</c:v>
                </c:pt>
                <c:pt idx="224">
                  <c:v>2.6277708483748858</c:v>
                </c:pt>
                <c:pt idx="225">
                  <c:v>3.6137463178513189</c:v>
                </c:pt>
                <c:pt idx="226">
                  <c:v>1.3711233351149481</c:v>
                </c:pt>
                <c:pt idx="227">
                  <c:v>4.242979136703779</c:v>
                </c:pt>
                <c:pt idx="228">
                  <c:v>2.6824210174660656</c:v>
                </c:pt>
                <c:pt idx="229">
                  <c:v>3.7134276970152129</c:v>
                </c:pt>
                <c:pt idx="230">
                  <c:v>2.0311413040205597</c:v>
                </c:pt>
                <c:pt idx="231">
                  <c:v>2.0298841510549419</c:v>
                </c:pt>
                <c:pt idx="232">
                  <c:v>3.5884729409857079</c:v>
                </c:pt>
                <c:pt idx="233">
                  <c:v>3.2572382205416304</c:v>
                </c:pt>
                <c:pt idx="234">
                  <c:v>2.0280412707810287</c:v>
                </c:pt>
                <c:pt idx="235">
                  <c:v>3.2727139902229627</c:v>
                </c:pt>
                <c:pt idx="236">
                  <c:v>1.3746198436133292</c:v>
                </c:pt>
                <c:pt idx="237">
                  <c:v>2.2776302902948515</c:v>
                </c:pt>
                <c:pt idx="238">
                  <c:v>3.8098333743092221</c:v>
                </c:pt>
                <c:pt idx="239">
                  <c:v>3.8684133230809472</c:v>
                </c:pt>
                <c:pt idx="240">
                  <c:v>4.6943692509091521</c:v>
                </c:pt>
                <c:pt idx="241">
                  <c:v>2.7953356377007412</c:v>
                </c:pt>
                <c:pt idx="242">
                  <c:v>3.5408109382460782</c:v>
                </c:pt>
                <c:pt idx="243">
                  <c:v>3.8770286977396191</c:v>
                </c:pt>
                <c:pt idx="244">
                  <c:v>3.2778544075287166</c:v>
                </c:pt>
                <c:pt idx="245">
                  <c:v>3.4704481757064465</c:v>
                </c:pt>
                <c:pt idx="246">
                  <c:v>3.6609168093225586</c:v>
                </c:pt>
                <c:pt idx="247">
                  <c:v>0.53637962895852365</c:v>
                </c:pt>
                <c:pt idx="248">
                  <c:v>3.0797231299441177</c:v>
                </c:pt>
                <c:pt idx="249">
                  <c:v>3.6903573275208612</c:v>
                </c:pt>
                <c:pt idx="250">
                  <c:v>4.6073526526741544</c:v>
                </c:pt>
                <c:pt idx="251">
                  <c:v>3.2019373164967955</c:v>
                </c:pt>
                <c:pt idx="252">
                  <c:v>2.0313882314231178</c:v>
                </c:pt>
                <c:pt idx="253">
                  <c:v>4.5914711271892168</c:v>
                </c:pt>
                <c:pt idx="254">
                  <c:v>3.2919442964426398</c:v>
                </c:pt>
                <c:pt idx="255">
                  <c:v>3.8252549131696587</c:v>
                </c:pt>
                <c:pt idx="256">
                  <c:v>3.7005895730076674</c:v>
                </c:pt>
                <c:pt idx="257">
                  <c:v>1.5712274555041097</c:v>
                </c:pt>
                <c:pt idx="258">
                  <c:v>1.534752798689283</c:v>
                </c:pt>
                <c:pt idx="259">
                  <c:v>4.2345972398192053</c:v>
                </c:pt>
                <c:pt idx="260">
                  <c:v>3.1839791848770131</c:v>
                </c:pt>
                <c:pt idx="261">
                  <c:v>0.95604544011898362</c:v>
                </c:pt>
                <c:pt idx="262">
                  <c:v>2.4542968759859347</c:v>
                </c:pt>
                <c:pt idx="263">
                  <c:v>1.4317739114880235</c:v>
                </c:pt>
                <c:pt idx="264">
                  <c:v>3.0639367314579498</c:v>
                </c:pt>
                <c:pt idx="265">
                  <c:v>2.0516391044308904</c:v>
                </c:pt>
                <c:pt idx="266">
                  <c:v>-2.543667856591088</c:v>
                </c:pt>
                <c:pt idx="267">
                  <c:v>3.6187613807175394</c:v>
                </c:pt>
                <c:pt idx="268">
                  <c:v>4.3267093004768373</c:v>
                </c:pt>
                <c:pt idx="269">
                  <c:v>3.4501909692666213</c:v>
                </c:pt>
                <c:pt idx="270">
                  <c:v>4.5878676593840666</c:v>
                </c:pt>
                <c:pt idx="271">
                  <c:v>3.7771245544621705</c:v>
                </c:pt>
                <c:pt idx="272">
                  <c:v>2.692061628363938</c:v>
                </c:pt>
                <c:pt idx="273">
                  <c:v>4.0493282553867429</c:v>
                </c:pt>
                <c:pt idx="274">
                  <c:v>1.6559978150371339</c:v>
                </c:pt>
                <c:pt idx="275">
                  <c:v>3.9374972024530326</c:v>
                </c:pt>
                <c:pt idx="276">
                  <c:v>4.0603408399823575</c:v>
                </c:pt>
                <c:pt idx="277">
                  <c:v>3.1257567727094533</c:v>
                </c:pt>
                <c:pt idx="278">
                  <c:v>2.4224693666140067</c:v>
                </c:pt>
                <c:pt idx="279">
                  <c:v>3.1260349745587566</c:v>
                </c:pt>
                <c:pt idx="280">
                  <c:v>4.4628135626928982</c:v>
                </c:pt>
                <c:pt idx="281">
                  <c:v>0.77845982293325267</c:v>
                </c:pt>
                <c:pt idx="282">
                  <c:v>0.72597549183579446</c:v>
                </c:pt>
                <c:pt idx="283">
                  <c:v>1.2398330259047396</c:v>
                </c:pt>
                <c:pt idx="284">
                  <c:v>2.0903281162982181</c:v>
                </c:pt>
                <c:pt idx="285">
                  <c:v>2.9088886210432792</c:v>
                </c:pt>
                <c:pt idx="286">
                  <c:v>1.24734132390522</c:v>
                </c:pt>
                <c:pt idx="287">
                  <c:v>1.346095885712852</c:v>
                </c:pt>
                <c:pt idx="288">
                  <c:v>1.9903470168071453</c:v>
                </c:pt>
                <c:pt idx="289">
                  <c:v>3.1491226644348407</c:v>
                </c:pt>
                <c:pt idx="290">
                  <c:v>2.6920118082576261</c:v>
                </c:pt>
                <c:pt idx="291">
                  <c:v>1.5871752798244965</c:v>
                </c:pt>
                <c:pt idx="292">
                  <c:v>3.2405050100502231</c:v>
                </c:pt>
                <c:pt idx="293">
                  <c:v>1.2012479511832417</c:v>
                </c:pt>
                <c:pt idx="294">
                  <c:v>2.3314963905040087</c:v>
                </c:pt>
                <c:pt idx="295">
                  <c:v>3.1573570788168013</c:v>
                </c:pt>
                <c:pt idx="296">
                  <c:v>3.2048338789870976</c:v>
                </c:pt>
                <c:pt idx="297">
                  <c:v>0.55829154007756931</c:v>
                </c:pt>
                <c:pt idx="298">
                  <c:v>1.6700440484326147</c:v>
                </c:pt>
                <c:pt idx="299">
                  <c:v>3.8152343845482082</c:v>
                </c:pt>
                <c:pt idx="300">
                  <c:v>3.1401712467664815</c:v>
                </c:pt>
                <c:pt idx="301">
                  <c:v>1.2404052653568671</c:v>
                </c:pt>
                <c:pt idx="302">
                  <c:v>2.4682264081681931</c:v>
                </c:pt>
                <c:pt idx="303">
                  <c:v>1.9915150461878757</c:v>
                </c:pt>
                <c:pt idx="304">
                  <c:v>0.91095085406997356</c:v>
                </c:pt>
                <c:pt idx="305">
                  <c:v>2.8611462198270576</c:v>
                </c:pt>
                <c:pt idx="306">
                  <c:v>2.1601906091302481</c:v>
                </c:pt>
                <c:pt idx="307">
                  <c:v>2.2558188017215115</c:v>
                </c:pt>
                <c:pt idx="308">
                  <c:v>4.6368564924188389</c:v>
                </c:pt>
                <c:pt idx="309">
                  <c:v>1.8519799001939017</c:v>
                </c:pt>
                <c:pt idx="310">
                  <c:v>3.235382913720243</c:v>
                </c:pt>
                <c:pt idx="311">
                  <c:v>1.0550356072989815</c:v>
                </c:pt>
                <c:pt idx="312">
                  <c:v>3.3292689377384606</c:v>
                </c:pt>
                <c:pt idx="313">
                  <c:v>3.2915026587350988</c:v>
                </c:pt>
                <c:pt idx="314">
                  <c:v>2.7334453941421994</c:v>
                </c:pt>
                <c:pt idx="315">
                  <c:v>3.2480687939873754</c:v>
                </c:pt>
                <c:pt idx="316">
                  <c:v>4.2430040619351157</c:v>
                </c:pt>
                <c:pt idx="317">
                  <c:v>2.0581366207704783</c:v>
                </c:pt>
                <c:pt idx="318">
                  <c:v>4.7472352879668387</c:v>
                </c:pt>
                <c:pt idx="319">
                  <c:v>2.2748311796002412</c:v>
                </c:pt>
                <c:pt idx="320">
                  <c:v>1.6499507304602286</c:v>
                </c:pt>
                <c:pt idx="321">
                  <c:v>3.6259851381299399</c:v>
                </c:pt>
                <c:pt idx="322">
                  <c:v>3.2601358180450384</c:v>
                </c:pt>
                <c:pt idx="323">
                  <c:v>3.905895441394299</c:v>
                </c:pt>
                <c:pt idx="324">
                  <c:v>3.5718590138577517</c:v>
                </c:pt>
                <c:pt idx="325">
                  <c:v>3.6753926656168927</c:v>
                </c:pt>
                <c:pt idx="326">
                  <c:v>3.350856933172734</c:v>
                </c:pt>
                <c:pt idx="327">
                  <c:v>2.9205481671138793</c:v>
                </c:pt>
                <c:pt idx="328">
                  <c:v>3.9314325719566505</c:v>
                </c:pt>
                <c:pt idx="329">
                  <c:v>1.906919492831193</c:v>
                </c:pt>
                <c:pt idx="330">
                  <c:v>3.6281636602352054</c:v>
                </c:pt>
                <c:pt idx="331">
                  <c:v>1.9339220090215461</c:v>
                </c:pt>
                <c:pt idx="332">
                  <c:v>4.6349567448154074</c:v>
                </c:pt>
                <c:pt idx="333">
                  <c:v>2.6557163402499531</c:v>
                </c:pt>
                <c:pt idx="334">
                  <c:v>1.96155182402063</c:v>
                </c:pt>
                <c:pt idx="335">
                  <c:v>0.6291434316062372</c:v>
                </c:pt>
                <c:pt idx="336">
                  <c:v>3.7131671440024676</c:v>
                </c:pt>
                <c:pt idx="337">
                  <c:v>4.0473101041732864</c:v>
                </c:pt>
                <c:pt idx="338">
                  <c:v>3.3784245601430758</c:v>
                </c:pt>
                <c:pt idx="339">
                  <c:v>2.5765224181962121</c:v>
                </c:pt>
                <c:pt idx="340">
                  <c:v>3.4848359251773577</c:v>
                </c:pt>
                <c:pt idx="341">
                  <c:v>2.2194503523848486</c:v>
                </c:pt>
                <c:pt idx="342">
                  <c:v>3.7370768061764164</c:v>
                </c:pt>
                <c:pt idx="343">
                  <c:v>4.398918035075928</c:v>
                </c:pt>
                <c:pt idx="344">
                  <c:v>3.959993718891921</c:v>
                </c:pt>
                <c:pt idx="345">
                  <c:v>3.1111240537699629</c:v>
                </c:pt>
                <c:pt idx="346">
                  <c:v>2.366031681314908</c:v>
                </c:pt>
                <c:pt idx="347">
                  <c:v>3.6680457755820637</c:v>
                </c:pt>
                <c:pt idx="348">
                  <c:v>2.4149915567568829</c:v>
                </c:pt>
                <c:pt idx="349">
                  <c:v>2.627325398855052</c:v>
                </c:pt>
                <c:pt idx="350">
                  <c:v>2.8827400990608725</c:v>
                </c:pt>
                <c:pt idx="351">
                  <c:v>4.7060027737348644</c:v>
                </c:pt>
                <c:pt idx="352">
                  <c:v>3.1467976262220616</c:v>
                </c:pt>
                <c:pt idx="353">
                  <c:v>2.5122198881387408</c:v>
                </c:pt>
                <c:pt idx="354">
                  <c:v>2.7861272519837863</c:v>
                </c:pt>
                <c:pt idx="355">
                  <c:v>0.24789384341181817</c:v>
                </c:pt>
                <c:pt idx="356">
                  <c:v>3.8409398089476605</c:v>
                </c:pt>
                <c:pt idx="357">
                  <c:v>1.9539182651855305</c:v>
                </c:pt>
                <c:pt idx="358">
                  <c:v>0.87874334164685297</c:v>
                </c:pt>
                <c:pt idx="359">
                  <c:v>4.2856501846429511</c:v>
                </c:pt>
                <c:pt idx="360">
                  <c:v>3.904898226763986</c:v>
                </c:pt>
                <c:pt idx="361">
                  <c:v>4.4446217873655227</c:v>
                </c:pt>
                <c:pt idx="362">
                  <c:v>2.5419522140199304</c:v>
                </c:pt>
                <c:pt idx="363">
                  <c:v>1.8058151220993583</c:v>
                </c:pt>
                <c:pt idx="364">
                  <c:v>2.0125337388096471</c:v>
                </c:pt>
                <c:pt idx="365">
                  <c:v>2.1096793714610587</c:v>
                </c:pt>
                <c:pt idx="366">
                  <c:v>3.7348434897319427</c:v>
                </c:pt>
                <c:pt idx="367">
                  <c:v>3.2789792070510928</c:v>
                </c:pt>
                <c:pt idx="368">
                  <c:v>1.8314066074748723</c:v>
                </c:pt>
                <c:pt idx="369">
                  <c:v>3.6338941518556962</c:v>
                </c:pt>
                <c:pt idx="370">
                  <c:v>2.5591026200935807</c:v>
                </c:pt>
                <c:pt idx="371">
                  <c:v>2.3778336872481236</c:v>
                </c:pt>
                <c:pt idx="372">
                  <c:v>2.9604182634490779</c:v>
                </c:pt>
                <c:pt idx="373">
                  <c:v>4.7163527262223761</c:v>
                </c:pt>
                <c:pt idx="374">
                  <c:v>3.0225365160594082</c:v>
                </c:pt>
                <c:pt idx="375">
                  <c:v>0.75850800741772673</c:v>
                </c:pt>
                <c:pt idx="376">
                  <c:v>2.2164301726316209</c:v>
                </c:pt>
                <c:pt idx="377">
                  <c:v>2.7959418838978505</c:v>
                </c:pt>
                <c:pt idx="378">
                  <c:v>3.9827105570931307</c:v>
                </c:pt>
                <c:pt idx="379">
                  <c:v>2.4058513464147948</c:v>
                </c:pt>
                <c:pt idx="380">
                  <c:v>4.4588117530448406</c:v>
                </c:pt>
                <c:pt idx="381">
                  <c:v>2.5693699514531434</c:v>
                </c:pt>
                <c:pt idx="382">
                  <c:v>0.51415851710145777</c:v>
                </c:pt>
                <c:pt idx="383">
                  <c:v>2.2776936139135446</c:v>
                </c:pt>
                <c:pt idx="384">
                  <c:v>1.069819882706563</c:v>
                </c:pt>
                <c:pt idx="385">
                  <c:v>3.7896922270731714</c:v>
                </c:pt>
                <c:pt idx="386">
                  <c:v>3.4337654002109774</c:v>
                </c:pt>
                <c:pt idx="387">
                  <c:v>3.2331053078685548</c:v>
                </c:pt>
                <c:pt idx="388">
                  <c:v>4.6090417687303002</c:v>
                </c:pt>
                <c:pt idx="389">
                  <c:v>2.9512133261126681</c:v>
                </c:pt>
                <c:pt idx="390">
                  <c:v>2.1126703689730357</c:v>
                </c:pt>
                <c:pt idx="391">
                  <c:v>-0.88226137194962917</c:v>
                </c:pt>
                <c:pt idx="392">
                  <c:v>3.0837900568278851</c:v>
                </c:pt>
                <c:pt idx="393">
                  <c:v>-0.14638526568529384</c:v>
                </c:pt>
                <c:pt idx="394">
                  <c:v>3.6073745113956215</c:v>
                </c:pt>
                <c:pt idx="395">
                  <c:v>3.8931694541208368</c:v>
                </c:pt>
                <c:pt idx="396">
                  <c:v>2.4506445451898906</c:v>
                </c:pt>
                <c:pt idx="397">
                  <c:v>3.260026534379763</c:v>
                </c:pt>
                <c:pt idx="398">
                  <c:v>3.5231734896464313</c:v>
                </c:pt>
                <c:pt idx="399">
                  <c:v>1.7880633252291873</c:v>
                </c:pt>
                <c:pt idx="400">
                  <c:v>3.5985504195066618</c:v>
                </c:pt>
                <c:pt idx="401">
                  <c:v>0.70219457368949312</c:v>
                </c:pt>
                <c:pt idx="402">
                  <c:v>3.3591988838749298</c:v>
                </c:pt>
                <c:pt idx="403">
                  <c:v>0.18181609156792861</c:v>
                </c:pt>
                <c:pt idx="404">
                  <c:v>1.5734319082265735</c:v>
                </c:pt>
                <c:pt idx="405">
                  <c:v>2.9616933510640608</c:v>
                </c:pt>
                <c:pt idx="406">
                  <c:v>3.7049411002558035</c:v>
                </c:pt>
                <c:pt idx="407">
                  <c:v>2.6283598551197787</c:v>
                </c:pt>
                <c:pt idx="408">
                  <c:v>3.5990206620830594</c:v>
                </c:pt>
                <c:pt idx="409">
                  <c:v>2.4944203960780684</c:v>
                </c:pt>
                <c:pt idx="410">
                  <c:v>3.5165260005894767</c:v>
                </c:pt>
                <c:pt idx="411">
                  <c:v>1.0455217482712365</c:v>
                </c:pt>
                <c:pt idx="412">
                  <c:v>3.205161284210301</c:v>
                </c:pt>
                <c:pt idx="413">
                  <c:v>2.5014731682597824</c:v>
                </c:pt>
                <c:pt idx="414">
                  <c:v>3.5910410537767334</c:v>
                </c:pt>
                <c:pt idx="415">
                  <c:v>3.4677779554527635</c:v>
                </c:pt>
                <c:pt idx="416">
                  <c:v>4.416949548098696</c:v>
                </c:pt>
                <c:pt idx="417">
                  <c:v>3.3534219575698212</c:v>
                </c:pt>
                <c:pt idx="418">
                  <c:v>3.262549349525234</c:v>
                </c:pt>
                <c:pt idx="419">
                  <c:v>2.8839974718993027</c:v>
                </c:pt>
                <c:pt idx="420">
                  <c:v>1.2957949288412602</c:v>
                </c:pt>
                <c:pt idx="421">
                  <c:v>3.3587927952259009</c:v>
                </c:pt>
                <c:pt idx="422">
                  <c:v>2.631089201806081</c:v>
                </c:pt>
                <c:pt idx="423">
                  <c:v>3.1436501293405272</c:v>
                </c:pt>
                <c:pt idx="424">
                  <c:v>4.4008621012836535</c:v>
                </c:pt>
                <c:pt idx="425">
                  <c:v>2.515107038240286</c:v>
                </c:pt>
                <c:pt idx="426">
                  <c:v>4.1884678345970627</c:v>
                </c:pt>
                <c:pt idx="427">
                  <c:v>3.6418984086020521</c:v>
                </c:pt>
                <c:pt idx="428">
                  <c:v>2.6732515105660553</c:v>
                </c:pt>
                <c:pt idx="429">
                  <c:v>3.1764080588920769</c:v>
                </c:pt>
                <c:pt idx="430">
                  <c:v>3.0477221579163998</c:v>
                </c:pt>
                <c:pt idx="431">
                  <c:v>2.2930368826705791</c:v>
                </c:pt>
                <c:pt idx="432">
                  <c:v>2.4541199582738789</c:v>
                </c:pt>
                <c:pt idx="433">
                  <c:v>3.6317199717145932</c:v>
                </c:pt>
                <c:pt idx="434">
                  <c:v>3.8052288325747834</c:v>
                </c:pt>
                <c:pt idx="435">
                  <c:v>3.0382176427791805</c:v>
                </c:pt>
                <c:pt idx="436">
                  <c:v>2.5574217351017663</c:v>
                </c:pt>
                <c:pt idx="437">
                  <c:v>1.8739798781419053</c:v>
                </c:pt>
                <c:pt idx="438">
                  <c:v>2.4175031770374247</c:v>
                </c:pt>
                <c:pt idx="439">
                  <c:v>0.80925202573095578</c:v>
                </c:pt>
                <c:pt idx="440">
                  <c:v>3.7846230606571383</c:v>
                </c:pt>
                <c:pt idx="441">
                  <c:v>2.1487782069629273</c:v>
                </c:pt>
                <c:pt idx="442">
                  <c:v>2.7307297442744543</c:v>
                </c:pt>
                <c:pt idx="443">
                  <c:v>4.0832217646183411</c:v>
                </c:pt>
                <c:pt idx="444">
                  <c:v>1.963360702870288</c:v>
                </c:pt>
                <c:pt idx="445">
                  <c:v>3.1278773357914562</c:v>
                </c:pt>
                <c:pt idx="446">
                  <c:v>0.97639346468315091</c:v>
                </c:pt>
                <c:pt idx="447">
                  <c:v>2.8781333976266636</c:v>
                </c:pt>
                <c:pt idx="448">
                  <c:v>1.9899573884885018</c:v>
                </c:pt>
                <c:pt idx="449">
                  <c:v>2.0967266036691914</c:v>
                </c:pt>
                <c:pt idx="450">
                  <c:v>2.9513428932646151</c:v>
                </c:pt>
                <c:pt idx="451">
                  <c:v>3.6770552160278087</c:v>
                </c:pt>
                <c:pt idx="452">
                  <c:v>1.6519953586505456</c:v>
                </c:pt>
                <c:pt idx="453">
                  <c:v>3.6019180327855924</c:v>
                </c:pt>
                <c:pt idx="454">
                  <c:v>2.3638500951349894</c:v>
                </c:pt>
                <c:pt idx="455">
                  <c:v>3.7431154676906209</c:v>
                </c:pt>
                <c:pt idx="456">
                  <c:v>2.4297509312731909</c:v>
                </c:pt>
                <c:pt idx="457">
                  <c:v>4.1932380212246754</c:v>
                </c:pt>
                <c:pt idx="458">
                  <c:v>2.2214792254162483</c:v>
                </c:pt>
                <c:pt idx="459">
                  <c:v>4.66982469102427</c:v>
                </c:pt>
                <c:pt idx="460">
                  <c:v>4.0637130725437149</c:v>
                </c:pt>
                <c:pt idx="461">
                  <c:v>3.2996257583370703</c:v>
                </c:pt>
                <c:pt idx="462">
                  <c:v>1.2205310283507025</c:v>
                </c:pt>
                <c:pt idx="463">
                  <c:v>1.2213485214093955</c:v>
                </c:pt>
                <c:pt idx="464">
                  <c:v>-0.23317778123680635</c:v>
                </c:pt>
                <c:pt idx="465">
                  <c:v>0.70956248076730233</c:v>
                </c:pt>
                <c:pt idx="466">
                  <c:v>4.2849899289560867</c:v>
                </c:pt>
                <c:pt idx="467">
                  <c:v>3.0876088913341087</c:v>
                </c:pt>
                <c:pt idx="468">
                  <c:v>2.1366078074472914</c:v>
                </c:pt>
                <c:pt idx="469">
                  <c:v>0.81933593695146301</c:v>
                </c:pt>
                <c:pt idx="470">
                  <c:v>3.6717572169155268</c:v>
                </c:pt>
                <c:pt idx="471">
                  <c:v>3.4334880066808466</c:v>
                </c:pt>
                <c:pt idx="472">
                  <c:v>1.5602690980557254</c:v>
                </c:pt>
                <c:pt idx="473">
                  <c:v>3.7083802679768665</c:v>
                </c:pt>
                <c:pt idx="474">
                  <c:v>3.9716523694103567</c:v>
                </c:pt>
                <c:pt idx="475">
                  <c:v>3.2264863202420995</c:v>
                </c:pt>
                <c:pt idx="476">
                  <c:v>1.8458991823444175</c:v>
                </c:pt>
                <c:pt idx="477">
                  <c:v>1.0492064813293056</c:v>
                </c:pt>
                <c:pt idx="478">
                  <c:v>0.6975919882504612</c:v>
                </c:pt>
                <c:pt idx="479">
                  <c:v>3.1034107061156337</c:v>
                </c:pt>
                <c:pt idx="480">
                  <c:v>2.5820746429394292</c:v>
                </c:pt>
                <c:pt idx="481">
                  <c:v>3.4398964706521791</c:v>
                </c:pt>
                <c:pt idx="482">
                  <c:v>1.7765471001482964</c:v>
                </c:pt>
                <c:pt idx="483">
                  <c:v>3.9412029392090693</c:v>
                </c:pt>
                <c:pt idx="484">
                  <c:v>2.0097352733751617</c:v>
                </c:pt>
                <c:pt idx="485">
                  <c:v>0.80608550843739968</c:v>
                </c:pt>
                <c:pt idx="486">
                  <c:v>3.2586116941519276</c:v>
                </c:pt>
                <c:pt idx="487">
                  <c:v>2.9611014941598439</c:v>
                </c:pt>
                <c:pt idx="488">
                  <c:v>2.5839984558280493</c:v>
                </c:pt>
                <c:pt idx="489">
                  <c:v>3.3489906017526678</c:v>
                </c:pt>
                <c:pt idx="490">
                  <c:v>1.5247438702398703</c:v>
                </c:pt>
                <c:pt idx="491">
                  <c:v>4.2572928354886477</c:v>
                </c:pt>
                <c:pt idx="492">
                  <c:v>4.0009697966614217</c:v>
                </c:pt>
                <c:pt idx="493">
                  <c:v>2.9696585353110185</c:v>
                </c:pt>
                <c:pt idx="494">
                  <c:v>2.8609566386095078</c:v>
                </c:pt>
                <c:pt idx="495">
                  <c:v>3.778090429711876</c:v>
                </c:pt>
                <c:pt idx="496">
                  <c:v>3.0877481594894851</c:v>
                </c:pt>
                <c:pt idx="497">
                  <c:v>-3.0899035121981058</c:v>
                </c:pt>
                <c:pt idx="498">
                  <c:v>2.1838177156573106</c:v>
                </c:pt>
                <c:pt idx="499">
                  <c:v>2.9914691864974423</c:v>
                </c:pt>
                <c:pt idx="500">
                  <c:v>1.7851733997742363</c:v>
                </c:pt>
                <c:pt idx="501">
                  <c:v>1.8727415440196549</c:v>
                </c:pt>
                <c:pt idx="502">
                  <c:v>1.5938289070767095</c:v>
                </c:pt>
                <c:pt idx="503">
                  <c:v>4.6176170217404007</c:v>
                </c:pt>
                <c:pt idx="504">
                  <c:v>2.2524578187512345</c:v>
                </c:pt>
                <c:pt idx="505">
                  <c:v>3.3607599062605034</c:v>
                </c:pt>
                <c:pt idx="506">
                  <c:v>-0.70245225277725065</c:v>
                </c:pt>
                <c:pt idx="507">
                  <c:v>2.0288926000614351</c:v>
                </c:pt>
                <c:pt idx="508">
                  <c:v>-0.52235417453663846</c:v>
                </c:pt>
                <c:pt idx="509">
                  <c:v>2.8933166646208375</c:v>
                </c:pt>
                <c:pt idx="510">
                  <c:v>3.3592944559239677</c:v>
                </c:pt>
                <c:pt idx="511">
                  <c:v>2.5994406062317044</c:v>
                </c:pt>
                <c:pt idx="512">
                  <c:v>4.4101139015828545</c:v>
                </c:pt>
                <c:pt idx="513">
                  <c:v>1.8797945333767017</c:v>
                </c:pt>
                <c:pt idx="514">
                  <c:v>0.49789365514551837</c:v>
                </c:pt>
                <c:pt idx="515">
                  <c:v>3.2681531697743953</c:v>
                </c:pt>
                <c:pt idx="516">
                  <c:v>2.0815463243199672</c:v>
                </c:pt>
                <c:pt idx="517">
                  <c:v>2.4967593375041286</c:v>
                </c:pt>
                <c:pt idx="518">
                  <c:v>3.2545556499314521</c:v>
                </c:pt>
                <c:pt idx="519">
                  <c:v>3.7082383653356383</c:v>
                </c:pt>
              </c:numCache>
            </c:numRef>
          </c:yVal>
          <c:smooth val="0"/>
        </c:ser>
        <c:dLbls>
          <c:showLegendKey val="0"/>
          <c:showVal val="0"/>
          <c:showCatName val="0"/>
          <c:showSerName val="0"/>
          <c:showPercent val="0"/>
          <c:showBubbleSize val="0"/>
        </c:dLbls>
        <c:axId val="-830030624"/>
        <c:axId val="-830039328"/>
        <c:extLst/>
      </c:scatterChart>
      <c:valAx>
        <c:axId val="-830030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30039328"/>
        <c:crosses val="autoZero"/>
        <c:crossBetween val="midCat"/>
      </c:valAx>
      <c:valAx>
        <c:axId val="-830039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30030624"/>
        <c:crosses val="autoZero"/>
        <c:crossBetween val="midCat"/>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s-EC"/>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GZEC - E</a:t>
            </a:r>
          </a:p>
        </c:rich>
      </c:tx>
      <c:layout>
        <c:manualLayout>
          <c:xMode val="edge"/>
          <c:yMode val="edge"/>
          <c:x val="0.78086576162905763"/>
          <c:y val="5.627566486426372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manualLayout>
          <c:layoutTarget val="inner"/>
          <c:xMode val="edge"/>
          <c:yMode val="edge"/>
          <c:x val="6.6580927384076991E-2"/>
          <c:y val="5.1342592592592592E-2"/>
          <c:w val="0.87753018372703417"/>
          <c:h val="0.77239173228346469"/>
        </c:manualLayout>
      </c:layout>
      <c:scatterChart>
        <c:scatterStyle val="lineMarker"/>
        <c:varyColors val="0"/>
        <c:ser>
          <c:idx val="0"/>
          <c:order val="0"/>
          <c:tx>
            <c:strRef>
              <c:f>'C:\Users\DARIO\Desktop\Darío\Universidad\Tesis\Series temporales\Variacion Estacional\[Var_est_v2.xlsx]GZECE'!$W$1</c:f>
              <c:strCache>
                <c:ptCount val="1"/>
                <c:pt idx="0">
                  <c:v>Coord</c:v>
                </c:pt>
              </c:strCache>
            </c:strRef>
          </c:tx>
          <c:spPr>
            <a:ln w="19050" cap="rnd">
              <a:noFill/>
              <a:round/>
            </a:ln>
            <a:effectLst/>
          </c:spPr>
          <c:marker>
            <c:symbol val="circle"/>
            <c:size val="5"/>
            <c:spPr>
              <a:solidFill>
                <a:schemeClr val="accent1"/>
              </a:solidFill>
              <a:ln w="9525">
                <a:solidFill>
                  <a:schemeClr val="accent1"/>
                </a:solidFill>
              </a:ln>
              <a:effectLst/>
            </c:spPr>
          </c:marker>
          <c:xVal>
            <c:numRef>
              <c:f>[1]GZECE!$V$2:$V$842</c:f>
              <c:numCache>
                <c:formatCode>General</c:formatCode>
                <c:ptCount val="84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335</c:v>
                </c:pt>
                <c:pt idx="332">
                  <c:v>336</c:v>
                </c:pt>
                <c:pt idx="333">
                  <c:v>337</c:v>
                </c:pt>
                <c:pt idx="334">
                  <c:v>338</c:v>
                </c:pt>
                <c:pt idx="335">
                  <c:v>339</c:v>
                </c:pt>
                <c:pt idx="336">
                  <c:v>340</c:v>
                </c:pt>
                <c:pt idx="337">
                  <c:v>341</c:v>
                </c:pt>
                <c:pt idx="338">
                  <c:v>342</c:v>
                </c:pt>
                <c:pt idx="339">
                  <c:v>343</c:v>
                </c:pt>
                <c:pt idx="340">
                  <c:v>344</c:v>
                </c:pt>
                <c:pt idx="341">
                  <c:v>345</c:v>
                </c:pt>
                <c:pt idx="342">
                  <c:v>346</c:v>
                </c:pt>
                <c:pt idx="343">
                  <c:v>347</c:v>
                </c:pt>
                <c:pt idx="344">
                  <c:v>348</c:v>
                </c:pt>
                <c:pt idx="345">
                  <c:v>349</c:v>
                </c:pt>
                <c:pt idx="346">
                  <c:v>350</c:v>
                </c:pt>
                <c:pt idx="347">
                  <c:v>351</c:v>
                </c:pt>
                <c:pt idx="348">
                  <c:v>352</c:v>
                </c:pt>
                <c:pt idx="349">
                  <c:v>353</c:v>
                </c:pt>
                <c:pt idx="350">
                  <c:v>354</c:v>
                </c:pt>
                <c:pt idx="351">
                  <c:v>355</c:v>
                </c:pt>
                <c:pt idx="352">
                  <c:v>356</c:v>
                </c:pt>
                <c:pt idx="353">
                  <c:v>357</c:v>
                </c:pt>
                <c:pt idx="354">
                  <c:v>358</c:v>
                </c:pt>
                <c:pt idx="355">
                  <c:v>359</c:v>
                </c:pt>
                <c:pt idx="356">
                  <c:v>360</c:v>
                </c:pt>
                <c:pt idx="357">
                  <c:v>365</c:v>
                </c:pt>
                <c:pt idx="358">
                  <c:v>366</c:v>
                </c:pt>
                <c:pt idx="359">
                  <c:v>367</c:v>
                </c:pt>
                <c:pt idx="360">
                  <c:v>368</c:v>
                </c:pt>
                <c:pt idx="361">
                  <c:v>369</c:v>
                </c:pt>
                <c:pt idx="362">
                  <c:v>370</c:v>
                </c:pt>
                <c:pt idx="363">
                  <c:v>371</c:v>
                </c:pt>
                <c:pt idx="364">
                  <c:v>372</c:v>
                </c:pt>
                <c:pt idx="365">
                  <c:v>373</c:v>
                </c:pt>
                <c:pt idx="366">
                  <c:v>374</c:v>
                </c:pt>
                <c:pt idx="367">
                  <c:v>377</c:v>
                </c:pt>
                <c:pt idx="368">
                  <c:v>378</c:v>
                </c:pt>
                <c:pt idx="369">
                  <c:v>379</c:v>
                </c:pt>
                <c:pt idx="370">
                  <c:v>380</c:v>
                </c:pt>
                <c:pt idx="371">
                  <c:v>384</c:v>
                </c:pt>
                <c:pt idx="372">
                  <c:v>387</c:v>
                </c:pt>
                <c:pt idx="373">
                  <c:v>388</c:v>
                </c:pt>
                <c:pt idx="374">
                  <c:v>407</c:v>
                </c:pt>
                <c:pt idx="375">
                  <c:v>414</c:v>
                </c:pt>
                <c:pt idx="376">
                  <c:v>609</c:v>
                </c:pt>
                <c:pt idx="377">
                  <c:v>610</c:v>
                </c:pt>
                <c:pt idx="378">
                  <c:v>611</c:v>
                </c:pt>
                <c:pt idx="379">
                  <c:v>612</c:v>
                </c:pt>
                <c:pt idx="380">
                  <c:v>613</c:v>
                </c:pt>
                <c:pt idx="381">
                  <c:v>614</c:v>
                </c:pt>
                <c:pt idx="382">
                  <c:v>615</c:v>
                </c:pt>
                <c:pt idx="383">
                  <c:v>616</c:v>
                </c:pt>
                <c:pt idx="384">
                  <c:v>617</c:v>
                </c:pt>
                <c:pt idx="385">
                  <c:v>618</c:v>
                </c:pt>
                <c:pt idx="386">
                  <c:v>619</c:v>
                </c:pt>
                <c:pt idx="387">
                  <c:v>621</c:v>
                </c:pt>
                <c:pt idx="388">
                  <c:v>622</c:v>
                </c:pt>
                <c:pt idx="389">
                  <c:v>623</c:v>
                </c:pt>
                <c:pt idx="390">
                  <c:v>624</c:v>
                </c:pt>
                <c:pt idx="391">
                  <c:v>625</c:v>
                </c:pt>
                <c:pt idx="392">
                  <c:v>626</c:v>
                </c:pt>
                <c:pt idx="393">
                  <c:v>627</c:v>
                </c:pt>
                <c:pt idx="394">
                  <c:v>628</c:v>
                </c:pt>
                <c:pt idx="395">
                  <c:v>629</c:v>
                </c:pt>
                <c:pt idx="396">
                  <c:v>630</c:v>
                </c:pt>
                <c:pt idx="397">
                  <c:v>632</c:v>
                </c:pt>
                <c:pt idx="398">
                  <c:v>633</c:v>
                </c:pt>
                <c:pt idx="399">
                  <c:v>634</c:v>
                </c:pt>
                <c:pt idx="400">
                  <c:v>635</c:v>
                </c:pt>
                <c:pt idx="401">
                  <c:v>636</c:v>
                </c:pt>
                <c:pt idx="402">
                  <c:v>637</c:v>
                </c:pt>
                <c:pt idx="403">
                  <c:v>638</c:v>
                </c:pt>
                <c:pt idx="404">
                  <c:v>639</c:v>
                </c:pt>
                <c:pt idx="405">
                  <c:v>640</c:v>
                </c:pt>
                <c:pt idx="406">
                  <c:v>641</c:v>
                </c:pt>
                <c:pt idx="407">
                  <c:v>642</c:v>
                </c:pt>
                <c:pt idx="408">
                  <c:v>643</c:v>
                </c:pt>
                <c:pt idx="409">
                  <c:v>644</c:v>
                </c:pt>
                <c:pt idx="410">
                  <c:v>646</c:v>
                </c:pt>
                <c:pt idx="411">
                  <c:v>647</c:v>
                </c:pt>
                <c:pt idx="412">
                  <c:v>648</c:v>
                </c:pt>
                <c:pt idx="413">
                  <c:v>649</c:v>
                </c:pt>
                <c:pt idx="414">
                  <c:v>650</c:v>
                </c:pt>
                <c:pt idx="415">
                  <c:v>651</c:v>
                </c:pt>
                <c:pt idx="416">
                  <c:v>652</c:v>
                </c:pt>
                <c:pt idx="417">
                  <c:v>653</c:v>
                </c:pt>
                <c:pt idx="418">
                  <c:v>654</c:v>
                </c:pt>
                <c:pt idx="419">
                  <c:v>655</c:v>
                </c:pt>
                <c:pt idx="420">
                  <c:v>656</c:v>
                </c:pt>
                <c:pt idx="421">
                  <c:v>657</c:v>
                </c:pt>
                <c:pt idx="422">
                  <c:v>658</c:v>
                </c:pt>
                <c:pt idx="423">
                  <c:v>659</c:v>
                </c:pt>
                <c:pt idx="424">
                  <c:v>660</c:v>
                </c:pt>
                <c:pt idx="425">
                  <c:v>661</c:v>
                </c:pt>
                <c:pt idx="426">
                  <c:v>662</c:v>
                </c:pt>
                <c:pt idx="427">
                  <c:v>663</c:v>
                </c:pt>
                <c:pt idx="428">
                  <c:v>664</c:v>
                </c:pt>
                <c:pt idx="429">
                  <c:v>665</c:v>
                </c:pt>
                <c:pt idx="430">
                  <c:v>666</c:v>
                </c:pt>
                <c:pt idx="431">
                  <c:v>667</c:v>
                </c:pt>
                <c:pt idx="432">
                  <c:v>668</c:v>
                </c:pt>
                <c:pt idx="433">
                  <c:v>669</c:v>
                </c:pt>
                <c:pt idx="434">
                  <c:v>670</c:v>
                </c:pt>
                <c:pt idx="435">
                  <c:v>671</c:v>
                </c:pt>
                <c:pt idx="436">
                  <c:v>672</c:v>
                </c:pt>
                <c:pt idx="437">
                  <c:v>673</c:v>
                </c:pt>
                <c:pt idx="438">
                  <c:v>674</c:v>
                </c:pt>
                <c:pt idx="439">
                  <c:v>675</c:v>
                </c:pt>
                <c:pt idx="440">
                  <c:v>676</c:v>
                </c:pt>
                <c:pt idx="441">
                  <c:v>677</c:v>
                </c:pt>
                <c:pt idx="442">
                  <c:v>678</c:v>
                </c:pt>
                <c:pt idx="443">
                  <c:v>679</c:v>
                </c:pt>
                <c:pt idx="444">
                  <c:v>680</c:v>
                </c:pt>
                <c:pt idx="445">
                  <c:v>681</c:v>
                </c:pt>
                <c:pt idx="446">
                  <c:v>683</c:v>
                </c:pt>
                <c:pt idx="447">
                  <c:v>684</c:v>
                </c:pt>
                <c:pt idx="448">
                  <c:v>685</c:v>
                </c:pt>
                <c:pt idx="449">
                  <c:v>686</c:v>
                </c:pt>
                <c:pt idx="450">
                  <c:v>687</c:v>
                </c:pt>
                <c:pt idx="451">
                  <c:v>688</c:v>
                </c:pt>
                <c:pt idx="452">
                  <c:v>689</c:v>
                </c:pt>
                <c:pt idx="453">
                  <c:v>690</c:v>
                </c:pt>
                <c:pt idx="454">
                  <c:v>691</c:v>
                </c:pt>
                <c:pt idx="455">
                  <c:v>692</c:v>
                </c:pt>
                <c:pt idx="456">
                  <c:v>693</c:v>
                </c:pt>
                <c:pt idx="457">
                  <c:v>694</c:v>
                </c:pt>
                <c:pt idx="458">
                  <c:v>695</c:v>
                </c:pt>
                <c:pt idx="459">
                  <c:v>696</c:v>
                </c:pt>
                <c:pt idx="460">
                  <c:v>697</c:v>
                </c:pt>
                <c:pt idx="461">
                  <c:v>698</c:v>
                </c:pt>
                <c:pt idx="462">
                  <c:v>699</c:v>
                </c:pt>
                <c:pt idx="463">
                  <c:v>700</c:v>
                </c:pt>
                <c:pt idx="464">
                  <c:v>701</c:v>
                </c:pt>
                <c:pt idx="465">
                  <c:v>702</c:v>
                </c:pt>
                <c:pt idx="466">
                  <c:v>703</c:v>
                </c:pt>
                <c:pt idx="467">
                  <c:v>704</c:v>
                </c:pt>
                <c:pt idx="468">
                  <c:v>705</c:v>
                </c:pt>
                <c:pt idx="469">
                  <c:v>706</c:v>
                </c:pt>
                <c:pt idx="470">
                  <c:v>707</c:v>
                </c:pt>
                <c:pt idx="471">
                  <c:v>708</c:v>
                </c:pt>
                <c:pt idx="472">
                  <c:v>709</c:v>
                </c:pt>
                <c:pt idx="473">
                  <c:v>710</c:v>
                </c:pt>
                <c:pt idx="474">
                  <c:v>711</c:v>
                </c:pt>
                <c:pt idx="475">
                  <c:v>712</c:v>
                </c:pt>
                <c:pt idx="476">
                  <c:v>713</c:v>
                </c:pt>
                <c:pt idx="477">
                  <c:v>714</c:v>
                </c:pt>
                <c:pt idx="478">
                  <c:v>715</c:v>
                </c:pt>
                <c:pt idx="479">
                  <c:v>716</c:v>
                </c:pt>
                <c:pt idx="480">
                  <c:v>717</c:v>
                </c:pt>
                <c:pt idx="481">
                  <c:v>718</c:v>
                </c:pt>
                <c:pt idx="482">
                  <c:v>719</c:v>
                </c:pt>
                <c:pt idx="483">
                  <c:v>720</c:v>
                </c:pt>
                <c:pt idx="484">
                  <c:v>721</c:v>
                </c:pt>
                <c:pt idx="485">
                  <c:v>722</c:v>
                </c:pt>
                <c:pt idx="486">
                  <c:v>723</c:v>
                </c:pt>
                <c:pt idx="487">
                  <c:v>724</c:v>
                </c:pt>
                <c:pt idx="488">
                  <c:v>726</c:v>
                </c:pt>
                <c:pt idx="489">
                  <c:v>727</c:v>
                </c:pt>
                <c:pt idx="490">
                  <c:v>728</c:v>
                </c:pt>
                <c:pt idx="491">
                  <c:v>729</c:v>
                </c:pt>
                <c:pt idx="492">
                  <c:v>730</c:v>
                </c:pt>
                <c:pt idx="493">
                  <c:v>731</c:v>
                </c:pt>
                <c:pt idx="494">
                  <c:v>732</c:v>
                </c:pt>
                <c:pt idx="495">
                  <c:v>733</c:v>
                </c:pt>
                <c:pt idx="496">
                  <c:v>734</c:v>
                </c:pt>
                <c:pt idx="497">
                  <c:v>735</c:v>
                </c:pt>
                <c:pt idx="498">
                  <c:v>736</c:v>
                </c:pt>
                <c:pt idx="499">
                  <c:v>737</c:v>
                </c:pt>
                <c:pt idx="500">
                  <c:v>738</c:v>
                </c:pt>
                <c:pt idx="501">
                  <c:v>739</c:v>
                </c:pt>
                <c:pt idx="502">
                  <c:v>740</c:v>
                </c:pt>
                <c:pt idx="503">
                  <c:v>741</c:v>
                </c:pt>
                <c:pt idx="504">
                  <c:v>742</c:v>
                </c:pt>
                <c:pt idx="505">
                  <c:v>743</c:v>
                </c:pt>
                <c:pt idx="506">
                  <c:v>744</c:v>
                </c:pt>
                <c:pt idx="507">
                  <c:v>745</c:v>
                </c:pt>
                <c:pt idx="508">
                  <c:v>746</c:v>
                </c:pt>
                <c:pt idx="509">
                  <c:v>747</c:v>
                </c:pt>
                <c:pt idx="510">
                  <c:v>748</c:v>
                </c:pt>
                <c:pt idx="511">
                  <c:v>749</c:v>
                </c:pt>
                <c:pt idx="512">
                  <c:v>750</c:v>
                </c:pt>
                <c:pt idx="513">
                  <c:v>751</c:v>
                </c:pt>
                <c:pt idx="514">
                  <c:v>752</c:v>
                </c:pt>
                <c:pt idx="515">
                  <c:v>753</c:v>
                </c:pt>
                <c:pt idx="516">
                  <c:v>754</c:v>
                </c:pt>
                <c:pt idx="517">
                  <c:v>755</c:v>
                </c:pt>
                <c:pt idx="518">
                  <c:v>756</c:v>
                </c:pt>
                <c:pt idx="519">
                  <c:v>757</c:v>
                </c:pt>
                <c:pt idx="520">
                  <c:v>758</c:v>
                </c:pt>
                <c:pt idx="521">
                  <c:v>759</c:v>
                </c:pt>
                <c:pt idx="522">
                  <c:v>760</c:v>
                </c:pt>
                <c:pt idx="523">
                  <c:v>761</c:v>
                </c:pt>
                <c:pt idx="524">
                  <c:v>762</c:v>
                </c:pt>
                <c:pt idx="525">
                  <c:v>763</c:v>
                </c:pt>
                <c:pt idx="526">
                  <c:v>764</c:v>
                </c:pt>
                <c:pt idx="527">
                  <c:v>765</c:v>
                </c:pt>
                <c:pt idx="528">
                  <c:v>767</c:v>
                </c:pt>
                <c:pt idx="529">
                  <c:v>768</c:v>
                </c:pt>
                <c:pt idx="530">
                  <c:v>769</c:v>
                </c:pt>
                <c:pt idx="531">
                  <c:v>770</c:v>
                </c:pt>
                <c:pt idx="532">
                  <c:v>771</c:v>
                </c:pt>
                <c:pt idx="533">
                  <c:v>772</c:v>
                </c:pt>
                <c:pt idx="534">
                  <c:v>773</c:v>
                </c:pt>
                <c:pt idx="535">
                  <c:v>774</c:v>
                </c:pt>
                <c:pt idx="536">
                  <c:v>775</c:v>
                </c:pt>
                <c:pt idx="537">
                  <c:v>776</c:v>
                </c:pt>
                <c:pt idx="538">
                  <c:v>777</c:v>
                </c:pt>
                <c:pt idx="539">
                  <c:v>778</c:v>
                </c:pt>
                <c:pt idx="540">
                  <c:v>779</c:v>
                </c:pt>
                <c:pt idx="541">
                  <c:v>780</c:v>
                </c:pt>
                <c:pt idx="542">
                  <c:v>781</c:v>
                </c:pt>
                <c:pt idx="543">
                  <c:v>782</c:v>
                </c:pt>
                <c:pt idx="544">
                  <c:v>783</c:v>
                </c:pt>
                <c:pt idx="545">
                  <c:v>784</c:v>
                </c:pt>
                <c:pt idx="546">
                  <c:v>785</c:v>
                </c:pt>
                <c:pt idx="547">
                  <c:v>786</c:v>
                </c:pt>
                <c:pt idx="548">
                  <c:v>787</c:v>
                </c:pt>
                <c:pt idx="549">
                  <c:v>788</c:v>
                </c:pt>
                <c:pt idx="550">
                  <c:v>789</c:v>
                </c:pt>
                <c:pt idx="551">
                  <c:v>790</c:v>
                </c:pt>
                <c:pt idx="552">
                  <c:v>791</c:v>
                </c:pt>
                <c:pt idx="553">
                  <c:v>792</c:v>
                </c:pt>
                <c:pt idx="554">
                  <c:v>793</c:v>
                </c:pt>
                <c:pt idx="555">
                  <c:v>794</c:v>
                </c:pt>
                <c:pt idx="556">
                  <c:v>795</c:v>
                </c:pt>
                <c:pt idx="557">
                  <c:v>796</c:v>
                </c:pt>
                <c:pt idx="558">
                  <c:v>797</c:v>
                </c:pt>
                <c:pt idx="559">
                  <c:v>798</c:v>
                </c:pt>
                <c:pt idx="560">
                  <c:v>799</c:v>
                </c:pt>
                <c:pt idx="561">
                  <c:v>800</c:v>
                </c:pt>
                <c:pt idx="562">
                  <c:v>801</c:v>
                </c:pt>
                <c:pt idx="563">
                  <c:v>802</c:v>
                </c:pt>
                <c:pt idx="564">
                  <c:v>803</c:v>
                </c:pt>
                <c:pt idx="565">
                  <c:v>804</c:v>
                </c:pt>
                <c:pt idx="566">
                  <c:v>805</c:v>
                </c:pt>
                <c:pt idx="567">
                  <c:v>806</c:v>
                </c:pt>
                <c:pt idx="568">
                  <c:v>807</c:v>
                </c:pt>
                <c:pt idx="569">
                  <c:v>808</c:v>
                </c:pt>
                <c:pt idx="570">
                  <c:v>809</c:v>
                </c:pt>
                <c:pt idx="571">
                  <c:v>810</c:v>
                </c:pt>
                <c:pt idx="572">
                  <c:v>811</c:v>
                </c:pt>
                <c:pt idx="573">
                  <c:v>812</c:v>
                </c:pt>
                <c:pt idx="574">
                  <c:v>813</c:v>
                </c:pt>
                <c:pt idx="575">
                  <c:v>814</c:v>
                </c:pt>
                <c:pt idx="576">
                  <c:v>815</c:v>
                </c:pt>
                <c:pt idx="577">
                  <c:v>816</c:v>
                </c:pt>
                <c:pt idx="578">
                  <c:v>817</c:v>
                </c:pt>
                <c:pt idx="579">
                  <c:v>818</c:v>
                </c:pt>
                <c:pt idx="580">
                  <c:v>819</c:v>
                </c:pt>
                <c:pt idx="581">
                  <c:v>820</c:v>
                </c:pt>
                <c:pt idx="582">
                  <c:v>821</c:v>
                </c:pt>
                <c:pt idx="583">
                  <c:v>822</c:v>
                </c:pt>
                <c:pt idx="584">
                  <c:v>823</c:v>
                </c:pt>
                <c:pt idx="585">
                  <c:v>824</c:v>
                </c:pt>
                <c:pt idx="586">
                  <c:v>825</c:v>
                </c:pt>
                <c:pt idx="587">
                  <c:v>826</c:v>
                </c:pt>
                <c:pt idx="588">
                  <c:v>827</c:v>
                </c:pt>
                <c:pt idx="589">
                  <c:v>828</c:v>
                </c:pt>
                <c:pt idx="590">
                  <c:v>829</c:v>
                </c:pt>
                <c:pt idx="591">
                  <c:v>837</c:v>
                </c:pt>
                <c:pt idx="592">
                  <c:v>838</c:v>
                </c:pt>
                <c:pt idx="593">
                  <c:v>839</c:v>
                </c:pt>
                <c:pt idx="594">
                  <c:v>840</c:v>
                </c:pt>
                <c:pt idx="595">
                  <c:v>841</c:v>
                </c:pt>
                <c:pt idx="596">
                  <c:v>842</c:v>
                </c:pt>
                <c:pt idx="597">
                  <c:v>843</c:v>
                </c:pt>
                <c:pt idx="598">
                  <c:v>844</c:v>
                </c:pt>
                <c:pt idx="599">
                  <c:v>845</c:v>
                </c:pt>
                <c:pt idx="600">
                  <c:v>846</c:v>
                </c:pt>
                <c:pt idx="601">
                  <c:v>847</c:v>
                </c:pt>
                <c:pt idx="602">
                  <c:v>848</c:v>
                </c:pt>
                <c:pt idx="603">
                  <c:v>849</c:v>
                </c:pt>
                <c:pt idx="604">
                  <c:v>850</c:v>
                </c:pt>
                <c:pt idx="605">
                  <c:v>851</c:v>
                </c:pt>
                <c:pt idx="606">
                  <c:v>852</c:v>
                </c:pt>
                <c:pt idx="607">
                  <c:v>855</c:v>
                </c:pt>
                <c:pt idx="608">
                  <c:v>856</c:v>
                </c:pt>
                <c:pt idx="609">
                  <c:v>857</c:v>
                </c:pt>
                <c:pt idx="610">
                  <c:v>858</c:v>
                </c:pt>
                <c:pt idx="611">
                  <c:v>859</c:v>
                </c:pt>
                <c:pt idx="612">
                  <c:v>860</c:v>
                </c:pt>
                <c:pt idx="613">
                  <c:v>861</c:v>
                </c:pt>
                <c:pt idx="614">
                  <c:v>862</c:v>
                </c:pt>
                <c:pt idx="615">
                  <c:v>863</c:v>
                </c:pt>
                <c:pt idx="616">
                  <c:v>865</c:v>
                </c:pt>
                <c:pt idx="617">
                  <c:v>866</c:v>
                </c:pt>
                <c:pt idx="618">
                  <c:v>867</c:v>
                </c:pt>
                <c:pt idx="619">
                  <c:v>868</c:v>
                </c:pt>
                <c:pt idx="620">
                  <c:v>869</c:v>
                </c:pt>
                <c:pt idx="621">
                  <c:v>870</c:v>
                </c:pt>
                <c:pt idx="622">
                  <c:v>871</c:v>
                </c:pt>
                <c:pt idx="623">
                  <c:v>872</c:v>
                </c:pt>
                <c:pt idx="624">
                  <c:v>873</c:v>
                </c:pt>
                <c:pt idx="625">
                  <c:v>874</c:v>
                </c:pt>
                <c:pt idx="626">
                  <c:v>875</c:v>
                </c:pt>
                <c:pt idx="627">
                  <c:v>876</c:v>
                </c:pt>
                <c:pt idx="628">
                  <c:v>877</c:v>
                </c:pt>
                <c:pt idx="629">
                  <c:v>878</c:v>
                </c:pt>
                <c:pt idx="630">
                  <c:v>879</c:v>
                </c:pt>
                <c:pt idx="631">
                  <c:v>880</c:v>
                </c:pt>
                <c:pt idx="632">
                  <c:v>881</c:v>
                </c:pt>
                <c:pt idx="633">
                  <c:v>882</c:v>
                </c:pt>
                <c:pt idx="634">
                  <c:v>883</c:v>
                </c:pt>
                <c:pt idx="635">
                  <c:v>884</c:v>
                </c:pt>
                <c:pt idx="636">
                  <c:v>885</c:v>
                </c:pt>
                <c:pt idx="637">
                  <c:v>886</c:v>
                </c:pt>
                <c:pt idx="638">
                  <c:v>887</c:v>
                </c:pt>
                <c:pt idx="639">
                  <c:v>888</c:v>
                </c:pt>
                <c:pt idx="640">
                  <c:v>889</c:v>
                </c:pt>
                <c:pt idx="641">
                  <c:v>890</c:v>
                </c:pt>
                <c:pt idx="642">
                  <c:v>891</c:v>
                </c:pt>
                <c:pt idx="643">
                  <c:v>892</c:v>
                </c:pt>
                <c:pt idx="644">
                  <c:v>893</c:v>
                </c:pt>
                <c:pt idx="645">
                  <c:v>894</c:v>
                </c:pt>
                <c:pt idx="646">
                  <c:v>895</c:v>
                </c:pt>
                <c:pt idx="647">
                  <c:v>896</c:v>
                </c:pt>
                <c:pt idx="648">
                  <c:v>897</c:v>
                </c:pt>
                <c:pt idx="649">
                  <c:v>898</c:v>
                </c:pt>
                <c:pt idx="650">
                  <c:v>899</c:v>
                </c:pt>
                <c:pt idx="651">
                  <c:v>900</c:v>
                </c:pt>
                <c:pt idx="652">
                  <c:v>901</c:v>
                </c:pt>
                <c:pt idx="653">
                  <c:v>902</c:v>
                </c:pt>
                <c:pt idx="654">
                  <c:v>903</c:v>
                </c:pt>
                <c:pt idx="655">
                  <c:v>904</c:v>
                </c:pt>
                <c:pt idx="656">
                  <c:v>905</c:v>
                </c:pt>
                <c:pt idx="657">
                  <c:v>906</c:v>
                </c:pt>
                <c:pt idx="658">
                  <c:v>907</c:v>
                </c:pt>
                <c:pt idx="659">
                  <c:v>908</c:v>
                </c:pt>
                <c:pt idx="660">
                  <c:v>909</c:v>
                </c:pt>
                <c:pt idx="661">
                  <c:v>910</c:v>
                </c:pt>
                <c:pt idx="662">
                  <c:v>911</c:v>
                </c:pt>
                <c:pt idx="663">
                  <c:v>912</c:v>
                </c:pt>
                <c:pt idx="664">
                  <c:v>913</c:v>
                </c:pt>
                <c:pt idx="665">
                  <c:v>914</c:v>
                </c:pt>
                <c:pt idx="666">
                  <c:v>915</c:v>
                </c:pt>
                <c:pt idx="667">
                  <c:v>916</c:v>
                </c:pt>
                <c:pt idx="668">
                  <c:v>917</c:v>
                </c:pt>
                <c:pt idx="669">
                  <c:v>918</c:v>
                </c:pt>
                <c:pt idx="670">
                  <c:v>919</c:v>
                </c:pt>
                <c:pt idx="671">
                  <c:v>920</c:v>
                </c:pt>
                <c:pt idx="672">
                  <c:v>921</c:v>
                </c:pt>
                <c:pt idx="673">
                  <c:v>922</c:v>
                </c:pt>
                <c:pt idx="674">
                  <c:v>923</c:v>
                </c:pt>
                <c:pt idx="675">
                  <c:v>924</c:v>
                </c:pt>
                <c:pt idx="676">
                  <c:v>925</c:v>
                </c:pt>
                <c:pt idx="677">
                  <c:v>926</c:v>
                </c:pt>
                <c:pt idx="678">
                  <c:v>927</c:v>
                </c:pt>
                <c:pt idx="679">
                  <c:v>928</c:v>
                </c:pt>
                <c:pt idx="680">
                  <c:v>929</c:v>
                </c:pt>
                <c:pt idx="681">
                  <c:v>930</c:v>
                </c:pt>
                <c:pt idx="682">
                  <c:v>931</c:v>
                </c:pt>
                <c:pt idx="683">
                  <c:v>932</c:v>
                </c:pt>
                <c:pt idx="684">
                  <c:v>933</c:v>
                </c:pt>
                <c:pt idx="685">
                  <c:v>934</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numCache>
            </c:numRef>
          </c:xVal>
          <c:yVal>
            <c:numRef>
              <c:f>[1]GZECE!$W$2:$W$842</c:f>
              <c:numCache>
                <c:formatCode>General</c:formatCode>
                <c:ptCount val="841"/>
                <c:pt idx="0">
                  <c:v>2.125472458</c:v>
                </c:pt>
                <c:pt idx="1">
                  <c:v>2.2673443839999998</c:v>
                </c:pt>
                <c:pt idx="2">
                  <c:v>6.0649693659999997</c:v>
                </c:pt>
                <c:pt idx="3">
                  <c:v>7.4182400489999996</c:v>
                </c:pt>
                <c:pt idx="4">
                  <c:v>7.374274132</c:v>
                </c:pt>
                <c:pt idx="5">
                  <c:v>3.9313043489999999</c:v>
                </c:pt>
                <c:pt idx="6">
                  <c:v>4.6139829380000004</c:v>
                </c:pt>
                <c:pt idx="7">
                  <c:v>5.7242430640000004</c:v>
                </c:pt>
                <c:pt idx="8">
                  <c:v>2.9381350099999999</c:v>
                </c:pt>
                <c:pt idx="9">
                  <c:v>7.2884806480000002</c:v>
                </c:pt>
                <c:pt idx="10">
                  <c:v>2.0157670890000001</c:v>
                </c:pt>
                <c:pt idx="11">
                  <c:v>2.4104285939999999</c:v>
                </c:pt>
                <c:pt idx="12">
                  <c:v>6.2710638339999996</c:v>
                </c:pt>
                <c:pt idx="13">
                  <c:v>6.14802918</c:v>
                </c:pt>
                <c:pt idx="14">
                  <c:v>1.9072078720000001</c:v>
                </c:pt>
                <c:pt idx="15">
                  <c:v>7.0117123660000003</c:v>
                </c:pt>
                <c:pt idx="16">
                  <c:v>0.27352264399999998</c:v>
                </c:pt>
                <c:pt idx="17">
                  <c:v>4.7705202470000003</c:v>
                </c:pt>
                <c:pt idx="18">
                  <c:v>3.6587470020000001</c:v>
                </c:pt>
                <c:pt idx="19">
                  <c:v>11.90942121</c:v>
                </c:pt>
                <c:pt idx="20">
                  <c:v>11.086180349999999</c:v>
                </c:pt>
                <c:pt idx="21">
                  <c:v>9.4841592049999992</c:v>
                </c:pt>
                <c:pt idx="22">
                  <c:v>6.632055942</c:v>
                </c:pt>
                <c:pt idx="23">
                  <c:v>4.5283345949999996</c:v>
                </c:pt>
                <c:pt idx="24">
                  <c:v>1.0379686560000001</c:v>
                </c:pt>
                <c:pt idx="25">
                  <c:v>5.742480037</c:v>
                </c:pt>
                <c:pt idx="26">
                  <c:v>5.6300499520000002</c:v>
                </c:pt>
                <c:pt idx="27">
                  <c:v>3.7354174310000001</c:v>
                </c:pt>
                <c:pt idx="28">
                  <c:v>4.7701673939999996</c:v>
                </c:pt>
                <c:pt idx="29">
                  <c:v>1.5136132819999999</c:v>
                </c:pt>
                <c:pt idx="30">
                  <c:v>4.6949344970000002</c:v>
                </c:pt>
                <c:pt idx="31">
                  <c:v>4.9372874869999999</c:v>
                </c:pt>
                <c:pt idx="32">
                  <c:v>0.87250230200000001</c:v>
                </c:pt>
                <c:pt idx="33">
                  <c:v>2.7237858699999999</c:v>
                </c:pt>
                <c:pt idx="34">
                  <c:v>3.6815477630000002</c:v>
                </c:pt>
                <c:pt idx="35">
                  <c:v>5.3345682569999999</c:v>
                </c:pt>
                <c:pt idx="36">
                  <c:v>6.5649844110000002</c:v>
                </c:pt>
                <c:pt idx="37">
                  <c:v>4.4647951480000003</c:v>
                </c:pt>
                <c:pt idx="38">
                  <c:v>3.198385778</c:v>
                </c:pt>
                <c:pt idx="39">
                  <c:v>-1.4827871159999999</c:v>
                </c:pt>
                <c:pt idx="40">
                  <c:v>2.1247582120000001</c:v>
                </c:pt>
                <c:pt idx="41">
                  <c:v>3.6265057289999998</c:v>
                </c:pt>
                <c:pt idx="42">
                  <c:v>5.3352028970000003</c:v>
                </c:pt>
                <c:pt idx="43">
                  <c:v>3.051711616</c:v>
                </c:pt>
                <c:pt idx="44">
                  <c:v>2.7520984080000002</c:v>
                </c:pt>
                <c:pt idx="45">
                  <c:v>3.818154855</c:v>
                </c:pt>
                <c:pt idx="46">
                  <c:v>1.5951689739999999</c:v>
                </c:pt>
                <c:pt idx="47">
                  <c:v>5.9157600649999997</c:v>
                </c:pt>
                <c:pt idx="48">
                  <c:v>0.87871516800000005</c:v>
                </c:pt>
                <c:pt idx="49">
                  <c:v>0.71717257199999995</c:v>
                </c:pt>
                <c:pt idx="50">
                  <c:v>3.6895639870000001</c:v>
                </c:pt>
                <c:pt idx="51">
                  <c:v>10.68168131</c:v>
                </c:pt>
                <c:pt idx="52">
                  <c:v>8.6675765019999993</c:v>
                </c:pt>
                <c:pt idx="53">
                  <c:v>12.47179794</c:v>
                </c:pt>
                <c:pt idx="54">
                  <c:v>2.4833953069999999</c:v>
                </c:pt>
                <c:pt idx="55">
                  <c:v>2.0044128350000001</c:v>
                </c:pt>
                <c:pt idx="56">
                  <c:v>2.3343142979999998</c:v>
                </c:pt>
                <c:pt idx="57">
                  <c:v>3.746833386</c:v>
                </c:pt>
                <c:pt idx="58">
                  <c:v>3.75762324</c:v>
                </c:pt>
                <c:pt idx="59">
                  <c:v>1.220543597</c:v>
                </c:pt>
                <c:pt idx="60">
                  <c:v>4.6620094419999996</c:v>
                </c:pt>
                <c:pt idx="61">
                  <c:v>3.7552507350000002</c:v>
                </c:pt>
                <c:pt idx="62">
                  <c:v>6.2416134550000004</c:v>
                </c:pt>
                <c:pt idx="63">
                  <c:v>1.3237536700000001</c:v>
                </c:pt>
                <c:pt idx="64">
                  <c:v>2.2640942700000002</c:v>
                </c:pt>
                <c:pt idx="65">
                  <c:v>1.127122183</c:v>
                </c:pt>
                <c:pt idx="66">
                  <c:v>0.79071670100000002</c:v>
                </c:pt>
                <c:pt idx="67">
                  <c:v>0.75203781400000003</c:v>
                </c:pt>
                <c:pt idx="68">
                  <c:v>1.2992549609999999</c:v>
                </c:pt>
                <c:pt idx="69">
                  <c:v>2.981708341</c:v>
                </c:pt>
                <c:pt idx="70">
                  <c:v>0.40313242799999999</c:v>
                </c:pt>
                <c:pt idx="71">
                  <c:v>2.3690817129999999</c:v>
                </c:pt>
                <c:pt idx="72">
                  <c:v>3.9436811249999999</c:v>
                </c:pt>
                <c:pt idx="73">
                  <c:v>3.9698289139999998</c:v>
                </c:pt>
                <c:pt idx="74">
                  <c:v>1.8223975889999999</c:v>
                </c:pt>
                <c:pt idx="75">
                  <c:v>-0.65665844900000003</c:v>
                </c:pt>
                <c:pt idx="76">
                  <c:v>3.7024573909999998</c:v>
                </c:pt>
                <c:pt idx="77">
                  <c:v>1.440549471</c:v>
                </c:pt>
                <c:pt idx="78">
                  <c:v>-1.222660163</c:v>
                </c:pt>
                <c:pt idx="79">
                  <c:v>2.1303004969999999</c:v>
                </c:pt>
                <c:pt idx="80">
                  <c:v>2.688333986</c:v>
                </c:pt>
                <c:pt idx="81">
                  <c:v>2.9560013660000002</c:v>
                </c:pt>
                <c:pt idx="82">
                  <c:v>5.6533976209999999</c:v>
                </c:pt>
                <c:pt idx="83">
                  <c:v>2.3880374529999999</c:v>
                </c:pt>
                <c:pt idx="84">
                  <c:v>2.849933992</c:v>
                </c:pt>
                <c:pt idx="85">
                  <c:v>3.3329687410000002</c:v>
                </c:pt>
                <c:pt idx="86">
                  <c:v>0.70654174400000003</c:v>
                </c:pt>
                <c:pt idx="87">
                  <c:v>-0.50936334800000005</c:v>
                </c:pt>
                <c:pt idx="88">
                  <c:v>2.2442389970000001</c:v>
                </c:pt>
                <c:pt idx="89">
                  <c:v>2.3337758850000001</c:v>
                </c:pt>
                <c:pt idx="90">
                  <c:v>5.5047352280000004</c:v>
                </c:pt>
                <c:pt idx="91">
                  <c:v>4.483279338</c:v>
                </c:pt>
                <c:pt idx="92">
                  <c:v>4.0326978220000003</c:v>
                </c:pt>
                <c:pt idx="93">
                  <c:v>0.81463776700000001</c:v>
                </c:pt>
                <c:pt idx="94">
                  <c:v>-2.8343732E-2</c:v>
                </c:pt>
                <c:pt idx="95">
                  <c:v>5.7454389560000001</c:v>
                </c:pt>
                <c:pt idx="96">
                  <c:v>0.72169662700000003</c:v>
                </c:pt>
                <c:pt idx="97">
                  <c:v>6.022242221</c:v>
                </c:pt>
                <c:pt idx="98">
                  <c:v>3.5249263279999998</c:v>
                </c:pt>
                <c:pt idx="99">
                  <c:v>0.37910033399999998</c:v>
                </c:pt>
                <c:pt idx="100">
                  <c:v>1.264592954</c:v>
                </c:pt>
                <c:pt idx="101">
                  <c:v>-1.9136416510000001</c:v>
                </c:pt>
                <c:pt idx="102">
                  <c:v>3.6580237590000002</c:v>
                </c:pt>
                <c:pt idx="103">
                  <c:v>3.8107907640000001</c:v>
                </c:pt>
                <c:pt idx="104">
                  <c:v>4.940188311</c:v>
                </c:pt>
                <c:pt idx="105">
                  <c:v>3.2712192670000002</c:v>
                </c:pt>
                <c:pt idx="106">
                  <c:v>4.5307506230000003</c:v>
                </c:pt>
                <c:pt idx="107">
                  <c:v>2.7920474450000001</c:v>
                </c:pt>
                <c:pt idx="108">
                  <c:v>2.9349995290000002</c:v>
                </c:pt>
                <c:pt idx="109">
                  <c:v>2.1945228110000001</c:v>
                </c:pt>
                <c:pt idx="110">
                  <c:v>4.4402217220000004</c:v>
                </c:pt>
                <c:pt idx="111">
                  <c:v>5.9058563150000003</c:v>
                </c:pt>
                <c:pt idx="112">
                  <c:v>4.2081823319999998</c:v>
                </c:pt>
                <c:pt idx="113">
                  <c:v>4.2859992809999996</c:v>
                </c:pt>
                <c:pt idx="114">
                  <c:v>0.54113663300000003</c:v>
                </c:pt>
                <c:pt idx="115">
                  <c:v>3.0515792620000002</c:v>
                </c:pt>
                <c:pt idx="116">
                  <c:v>5.8272505880000001</c:v>
                </c:pt>
                <c:pt idx="117">
                  <c:v>6.5183992289999999</c:v>
                </c:pt>
                <c:pt idx="118">
                  <c:v>3.2878293589999998</c:v>
                </c:pt>
                <c:pt idx="119">
                  <c:v>5.8187049479999997</c:v>
                </c:pt>
                <c:pt idx="120">
                  <c:v>5.3238044330000003</c:v>
                </c:pt>
                <c:pt idx="121">
                  <c:v>2.8800055379999998</c:v>
                </c:pt>
                <c:pt idx="122">
                  <c:v>3.3725512229999999</c:v>
                </c:pt>
                <c:pt idx="123">
                  <c:v>4.6075928660000001</c:v>
                </c:pt>
                <c:pt idx="124">
                  <c:v>3.6023857189999999</c:v>
                </c:pt>
                <c:pt idx="125">
                  <c:v>4.3528538750000001</c:v>
                </c:pt>
                <c:pt idx="126">
                  <c:v>5.3037505859999996</c:v>
                </c:pt>
                <c:pt idx="127">
                  <c:v>5.1351402559999997</c:v>
                </c:pt>
                <c:pt idx="128">
                  <c:v>4.8847934229999996</c:v>
                </c:pt>
                <c:pt idx="129">
                  <c:v>3.5149256640000002</c:v>
                </c:pt>
                <c:pt idx="130">
                  <c:v>3.1605791089999999</c:v>
                </c:pt>
                <c:pt idx="131">
                  <c:v>3.012816478</c:v>
                </c:pt>
                <c:pt idx="132">
                  <c:v>6.9938231269999998</c:v>
                </c:pt>
                <c:pt idx="133">
                  <c:v>9.4060418779999999</c:v>
                </c:pt>
                <c:pt idx="134">
                  <c:v>10.381843079999999</c:v>
                </c:pt>
                <c:pt idx="135">
                  <c:v>7.923929319</c:v>
                </c:pt>
                <c:pt idx="136">
                  <c:v>5.138659326</c:v>
                </c:pt>
                <c:pt idx="137">
                  <c:v>5.8011158150000002</c:v>
                </c:pt>
                <c:pt idx="138">
                  <c:v>8.0381587440000004</c:v>
                </c:pt>
                <c:pt idx="139">
                  <c:v>1.974371111</c:v>
                </c:pt>
                <c:pt idx="140">
                  <c:v>4.4142372959999996</c:v>
                </c:pt>
                <c:pt idx="141">
                  <c:v>2.0670168059999998</c:v>
                </c:pt>
                <c:pt idx="142">
                  <c:v>7.2640965709999996</c:v>
                </c:pt>
                <c:pt idx="143">
                  <c:v>9.1008645569999995</c:v>
                </c:pt>
                <c:pt idx="144">
                  <c:v>3.7858828459999998</c:v>
                </c:pt>
                <c:pt idx="145">
                  <c:v>10.22893455</c:v>
                </c:pt>
                <c:pt idx="146">
                  <c:v>2.3364299489999998</c:v>
                </c:pt>
                <c:pt idx="147">
                  <c:v>3.2315658589999998</c:v>
                </c:pt>
                <c:pt idx="148">
                  <c:v>1.507950973</c:v>
                </c:pt>
                <c:pt idx="149">
                  <c:v>1.7800455390000001</c:v>
                </c:pt>
                <c:pt idx="150">
                  <c:v>7.9665817470000002</c:v>
                </c:pt>
                <c:pt idx="151">
                  <c:v>2.7835765220000002</c:v>
                </c:pt>
                <c:pt idx="152">
                  <c:v>3.9697227750000001</c:v>
                </c:pt>
                <c:pt idx="153">
                  <c:v>11.054679849999999</c:v>
                </c:pt>
                <c:pt idx="154">
                  <c:v>8.8790064130000008</c:v>
                </c:pt>
                <c:pt idx="155">
                  <c:v>8.1171969730000004</c:v>
                </c:pt>
                <c:pt idx="156">
                  <c:v>2.7465421939999999</c:v>
                </c:pt>
                <c:pt idx="157">
                  <c:v>4.8363956589999999</c:v>
                </c:pt>
                <c:pt idx="158">
                  <c:v>8.0729890019999999</c:v>
                </c:pt>
                <c:pt idx="159">
                  <c:v>3.2633795619999999</c:v>
                </c:pt>
                <c:pt idx="160">
                  <c:v>4.6931571270000001</c:v>
                </c:pt>
                <c:pt idx="161">
                  <c:v>3.9024839060000001</c:v>
                </c:pt>
                <c:pt idx="162">
                  <c:v>2.3111774889999999</c:v>
                </c:pt>
                <c:pt idx="163">
                  <c:v>0.937028784</c:v>
                </c:pt>
                <c:pt idx="164">
                  <c:v>-0.34005197300000001</c:v>
                </c:pt>
                <c:pt idx="165">
                  <c:v>1.5085997280000001</c:v>
                </c:pt>
                <c:pt idx="166">
                  <c:v>5.2792480849999999</c:v>
                </c:pt>
                <c:pt idx="167">
                  <c:v>6.03033339</c:v>
                </c:pt>
                <c:pt idx="168">
                  <c:v>4.9459208590000001</c:v>
                </c:pt>
                <c:pt idx="169">
                  <c:v>4.7482390350000001</c:v>
                </c:pt>
                <c:pt idx="170">
                  <c:v>7.3582719640000001</c:v>
                </c:pt>
                <c:pt idx="171">
                  <c:v>4.2075781990000003</c:v>
                </c:pt>
                <c:pt idx="172">
                  <c:v>6.891556338</c:v>
                </c:pt>
                <c:pt idx="173">
                  <c:v>1.250385876</c:v>
                </c:pt>
                <c:pt idx="174">
                  <c:v>9.4583421160000007</c:v>
                </c:pt>
                <c:pt idx="175">
                  <c:v>3.4540281799999999</c:v>
                </c:pt>
                <c:pt idx="176">
                  <c:v>3.6010370169999999</c:v>
                </c:pt>
                <c:pt idx="177">
                  <c:v>2.3833016219999998</c:v>
                </c:pt>
                <c:pt idx="178">
                  <c:v>6.3487439529999996</c:v>
                </c:pt>
                <c:pt idx="179">
                  <c:v>6.1737881730000002</c:v>
                </c:pt>
                <c:pt idx="180">
                  <c:v>1.2454120099999999</c:v>
                </c:pt>
                <c:pt idx="181">
                  <c:v>1.648778181</c:v>
                </c:pt>
                <c:pt idx="182">
                  <c:v>2.3829182179999999</c:v>
                </c:pt>
                <c:pt idx="183">
                  <c:v>0.52501622599999997</c:v>
                </c:pt>
                <c:pt idx="184">
                  <c:v>2.7605949500000002</c:v>
                </c:pt>
                <c:pt idx="185">
                  <c:v>0.71499430500000005</c:v>
                </c:pt>
                <c:pt idx="186">
                  <c:v>2.615662946</c:v>
                </c:pt>
                <c:pt idx="187">
                  <c:v>-4.5255574019999996</c:v>
                </c:pt>
                <c:pt idx="188">
                  <c:v>-2.3226210319999998</c:v>
                </c:pt>
                <c:pt idx="189">
                  <c:v>5.255119949</c:v>
                </c:pt>
                <c:pt idx="190">
                  <c:v>9.3171360239999998</c:v>
                </c:pt>
                <c:pt idx="191">
                  <c:v>2.084941073</c:v>
                </c:pt>
                <c:pt idx="192">
                  <c:v>2.0318392689999998</c:v>
                </c:pt>
                <c:pt idx="193">
                  <c:v>2.3248773479999998</c:v>
                </c:pt>
                <c:pt idx="194">
                  <c:v>-2.26479623</c:v>
                </c:pt>
                <c:pt idx="195">
                  <c:v>-4.5333208999999999E-2</c:v>
                </c:pt>
                <c:pt idx="196">
                  <c:v>-0.35518913499999999</c:v>
                </c:pt>
                <c:pt idx="197">
                  <c:v>2.6462730880000001</c:v>
                </c:pt>
                <c:pt idx="198">
                  <c:v>3.8664240990000001</c:v>
                </c:pt>
                <c:pt idx="199">
                  <c:v>3.478460256</c:v>
                </c:pt>
                <c:pt idx="200">
                  <c:v>1.2965609789999999</c:v>
                </c:pt>
                <c:pt idx="201">
                  <c:v>-1.903354539</c:v>
                </c:pt>
                <c:pt idx="202">
                  <c:v>1.4572345069999999</c:v>
                </c:pt>
                <c:pt idx="203">
                  <c:v>-0.80770686400000002</c:v>
                </c:pt>
                <c:pt idx="204">
                  <c:v>1.578144285</c:v>
                </c:pt>
                <c:pt idx="205">
                  <c:v>-0.35995168300000002</c:v>
                </c:pt>
                <c:pt idx="206">
                  <c:v>3.0881240910000001</c:v>
                </c:pt>
                <c:pt idx="207">
                  <c:v>-2.086101523</c:v>
                </c:pt>
                <c:pt idx="208">
                  <c:v>-2.3135858929999999</c:v>
                </c:pt>
                <c:pt idx="209">
                  <c:v>1.5494218529999999</c:v>
                </c:pt>
                <c:pt idx="210">
                  <c:v>-1.592219923</c:v>
                </c:pt>
                <c:pt idx="211">
                  <c:v>1.9231122119999999</c:v>
                </c:pt>
                <c:pt idx="212">
                  <c:v>-0.88199597500000004</c:v>
                </c:pt>
                <c:pt idx="213">
                  <c:v>-2.4646910310000001</c:v>
                </c:pt>
                <c:pt idx="214">
                  <c:v>-0.90502175600000001</c:v>
                </c:pt>
                <c:pt idx="215">
                  <c:v>1.338075382</c:v>
                </c:pt>
                <c:pt idx="216">
                  <c:v>1.8490303560000001</c:v>
                </c:pt>
                <c:pt idx="217">
                  <c:v>-2.234309444</c:v>
                </c:pt>
                <c:pt idx="218">
                  <c:v>-1.1548532869999999</c:v>
                </c:pt>
                <c:pt idx="219">
                  <c:v>-3.4486762999999998</c:v>
                </c:pt>
                <c:pt idx="220">
                  <c:v>-0.409089539</c:v>
                </c:pt>
                <c:pt idx="221">
                  <c:v>4.3113488819999999</c:v>
                </c:pt>
                <c:pt idx="222">
                  <c:v>5.1096632340000001</c:v>
                </c:pt>
                <c:pt idx="223">
                  <c:v>-1.580662617</c:v>
                </c:pt>
                <c:pt idx="224">
                  <c:v>3.577380888</c:v>
                </c:pt>
                <c:pt idx="225">
                  <c:v>-5.0313399790000002</c:v>
                </c:pt>
                <c:pt idx="226">
                  <c:v>-0.20193244799999999</c:v>
                </c:pt>
                <c:pt idx="227">
                  <c:v>-0.57391271300000002</c:v>
                </c:pt>
                <c:pt idx="228">
                  <c:v>-1.430686323</c:v>
                </c:pt>
                <c:pt idx="229">
                  <c:v>-1.328997406</c:v>
                </c:pt>
                <c:pt idx="230">
                  <c:v>3.8390153850000002</c:v>
                </c:pt>
                <c:pt idx="231">
                  <c:v>1.3380271539999999</c:v>
                </c:pt>
                <c:pt idx="232">
                  <c:v>4.5938930080000002</c:v>
                </c:pt>
                <c:pt idx="233">
                  <c:v>9.9483434820000003</c:v>
                </c:pt>
                <c:pt idx="234">
                  <c:v>4.1456618000000001</c:v>
                </c:pt>
                <c:pt idx="235">
                  <c:v>2.7493645099999999</c:v>
                </c:pt>
                <c:pt idx="236">
                  <c:v>2.0221423610000002</c:v>
                </c:pt>
                <c:pt idx="237">
                  <c:v>-2.8871845719999998</c:v>
                </c:pt>
                <c:pt idx="238">
                  <c:v>-2.0611002979999999</c:v>
                </c:pt>
                <c:pt idx="239">
                  <c:v>4.368860336</c:v>
                </c:pt>
                <c:pt idx="240">
                  <c:v>-0.61660377499999997</c:v>
                </c:pt>
                <c:pt idx="241">
                  <c:v>-0.34133043400000002</c:v>
                </c:pt>
                <c:pt idx="242">
                  <c:v>1.3257334059999999</c:v>
                </c:pt>
                <c:pt idx="243">
                  <c:v>-1.9308114810000001</c:v>
                </c:pt>
                <c:pt idx="244">
                  <c:v>-0.72116342</c:v>
                </c:pt>
                <c:pt idx="245">
                  <c:v>-0.79943488399999996</c:v>
                </c:pt>
                <c:pt idx="246">
                  <c:v>-1.4279353450000001</c:v>
                </c:pt>
                <c:pt idx="247">
                  <c:v>-5.2146421820000004</c:v>
                </c:pt>
                <c:pt idx="248">
                  <c:v>-2.657495903</c:v>
                </c:pt>
                <c:pt idx="249">
                  <c:v>-2.7820871999999999</c:v>
                </c:pt>
                <c:pt idx="250">
                  <c:v>1.0963089880000001</c:v>
                </c:pt>
                <c:pt idx="251">
                  <c:v>-0.32442955899999998</c:v>
                </c:pt>
                <c:pt idx="252">
                  <c:v>-2.596064299</c:v>
                </c:pt>
                <c:pt idx="253">
                  <c:v>-4.7905435870000002</c:v>
                </c:pt>
                <c:pt idx="254">
                  <c:v>-3.6094198400000002</c:v>
                </c:pt>
                <c:pt idx="255">
                  <c:v>-0.68598611200000004</c:v>
                </c:pt>
                <c:pt idx="256">
                  <c:v>-0.78004239399999997</c:v>
                </c:pt>
                <c:pt idx="257">
                  <c:v>-3.7849440379999999</c:v>
                </c:pt>
                <c:pt idx="258">
                  <c:v>-4.4570485660000001</c:v>
                </c:pt>
                <c:pt idx="259">
                  <c:v>0.990938184</c:v>
                </c:pt>
                <c:pt idx="260">
                  <c:v>-1.9130068259999999</c:v>
                </c:pt>
                <c:pt idx="261">
                  <c:v>-1.298766147</c:v>
                </c:pt>
                <c:pt idx="262">
                  <c:v>-6.3951221079999998</c:v>
                </c:pt>
                <c:pt idx="263">
                  <c:v>-3.1105598539999999</c:v>
                </c:pt>
                <c:pt idx="264">
                  <c:v>-2.9917664140000002</c:v>
                </c:pt>
                <c:pt idx="265">
                  <c:v>-3.120965891</c:v>
                </c:pt>
                <c:pt idx="266">
                  <c:v>-2.890782835</c:v>
                </c:pt>
                <c:pt idx="267">
                  <c:v>-1.098055666</c:v>
                </c:pt>
                <c:pt idx="268">
                  <c:v>-2.044388589</c:v>
                </c:pt>
                <c:pt idx="269">
                  <c:v>-0.84699006700000001</c:v>
                </c:pt>
                <c:pt idx="270">
                  <c:v>-0.82059104299999996</c:v>
                </c:pt>
                <c:pt idx="271">
                  <c:v>0.70918302099999997</c:v>
                </c:pt>
                <c:pt idx="272">
                  <c:v>-5.7471055260000004</c:v>
                </c:pt>
                <c:pt idx="273">
                  <c:v>-2.158009404</c:v>
                </c:pt>
                <c:pt idx="274">
                  <c:v>-3.109898313</c:v>
                </c:pt>
                <c:pt idx="275">
                  <c:v>-2.4927077130000002</c:v>
                </c:pt>
                <c:pt idx="276">
                  <c:v>-7.3206646969999998</c:v>
                </c:pt>
                <c:pt idx="277">
                  <c:v>-6.3807256800000003</c:v>
                </c:pt>
                <c:pt idx="278">
                  <c:v>-2.583850156</c:v>
                </c:pt>
                <c:pt idx="279">
                  <c:v>-3.8347829400000002</c:v>
                </c:pt>
                <c:pt idx="280">
                  <c:v>0.17147594099999999</c:v>
                </c:pt>
                <c:pt idx="281">
                  <c:v>-0.58553103399999995</c:v>
                </c:pt>
                <c:pt idx="282">
                  <c:v>-2.3090441180000001</c:v>
                </c:pt>
                <c:pt idx="283">
                  <c:v>-0.53402537699999997</c:v>
                </c:pt>
                <c:pt idx="284">
                  <c:v>-4.3829094849999999</c:v>
                </c:pt>
                <c:pt idx="285">
                  <c:v>-6.5706687309999996</c:v>
                </c:pt>
                <c:pt idx="286">
                  <c:v>-2.8528664209999999</c:v>
                </c:pt>
                <c:pt idx="287">
                  <c:v>-6.0272910319999999</c:v>
                </c:pt>
                <c:pt idx="288">
                  <c:v>-4.9816895130000001</c:v>
                </c:pt>
                <c:pt idx="289">
                  <c:v>3.4141058160000002</c:v>
                </c:pt>
                <c:pt idx="290">
                  <c:v>1.8700441000000002E-2</c:v>
                </c:pt>
                <c:pt idx="291">
                  <c:v>-5.8945289619999999</c:v>
                </c:pt>
                <c:pt idx="292">
                  <c:v>-4.1289769920000001</c:v>
                </c:pt>
                <c:pt idx="293">
                  <c:v>-2.5354348569999998</c:v>
                </c:pt>
                <c:pt idx="294">
                  <c:v>-5.4767620700000004</c:v>
                </c:pt>
                <c:pt idx="295">
                  <c:v>-1.007442639</c:v>
                </c:pt>
                <c:pt idx="296">
                  <c:v>0.90192148699999997</c:v>
                </c:pt>
                <c:pt idx="297">
                  <c:v>-1.278350951</c:v>
                </c:pt>
                <c:pt idx="298">
                  <c:v>4.2745931920000002</c:v>
                </c:pt>
                <c:pt idx="299">
                  <c:v>-6.279371254</c:v>
                </c:pt>
                <c:pt idx="300">
                  <c:v>-3.7989608960000001</c:v>
                </c:pt>
                <c:pt idx="301">
                  <c:v>-3.0398860409999999</c:v>
                </c:pt>
                <c:pt idx="302">
                  <c:v>-5.455042154</c:v>
                </c:pt>
                <c:pt idx="303">
                  <c:v>-1.3288293819999999</c:v>
                </c:pt>
                <c:pt idx="304">
                  <c:v>-0.977996965</c:v>
                </c:pt>
                <c:pt idx="305">
                  <c:v>0.19957314200000001</c:v>
                </c:pt>
                <c:pt idx="306">
                  <c:v>1.004113332</c:v>
                </c:pt>
                <c:pt idx="307">
                  <c:v>-3.6412595300000001</c:v>
                </c:pt>
                <c:pt idx="308">
                  <c:v>0.969513026</c:v>
                </c:pt>
                <c:pt idx="309">
                  <c:v>2.0104010950000002</c:v>
                </c:pt>
                <c:pt idx="310">
                  <c:v>-4.4907006540000003</c:v>
                </c:pt>
                <c:pt idx="311">
                  <c:v>-1.5160513229999999</c:v>
                </c:pt>
                <c:pt idx="312">
                  <c:v>-2.2435644400000001</c:v>
                </c:pt>
                <c:pt idx="313">
                  <c:v>-6.4400972569999997</c:v>
                </c:pt>
                <c:pt idx="314">
                  <c:v>-1.9613853130000001</c:v>
                </c:pt>
                <c:pt idx="315">
                  <c:v>-3.542608768</c:v>
                </c:pt>
                <c:pt idx="316">
                  <c:v>-4.0252110139999999</c:v>
                </c:pt>
                <c:pt idx="317">
                  <c:v>-7.025997995</c:v>
                </c:pt>
                <c:pt idx="318">
                  <c:v>-1.5144251710000001</c:v>
                </c:pt>
                <c:pt idx="319">
                  <c:v>-7.3111934490000001</c:v>
                </c:pt>
                <c:pt idx="320">
                  <c:v>-6.1495764130000001</c:v>
                </c:pt>
                <c:pt idx="321">
                  <c:v>-3.3647342170000001</c:v>
                </c:pt>
                <c:pt idx="322">
                  <c:v>-7.631327121</c:v>
                </c:pt>
                <c:pt idx="323">
                  <c:v>-6.4832919320000002</c:v>
                </c:pt>
                <c:pt idx="324">
                  <c:v>-2.1848095089999999</c:v>
                </c:pt>
                <c:pt idx="325">
                  <c:v>-5.305122398</c:v>
                </c:pt>
                <c:pt idx="326">
                  <c:v>-9.487377897</c:v>
                </c:pt>
                <c:pt idx="327">
                  <c:v>-5.2514382460000002</c:v>
                </c:pt>
                <c:pt idx="328">
                  <c:v>-3.0423325769999998</c:v>
                </c:pt>
                <c:pt idx="329">
                  <c:v>-2.1331318100000001</c:v>
                </c:pt>
                <c:pt idx="330">
                  <c:v>-4.3017569760000001</c:v>
                </c:pt>
                <c:pt idx="331">
                  <c:v>-3.3212530939999998</c:v>
                </c:pt>
                <c:pt idx="332">
                  <c:v>-6.3064051030000003</c:v>
                </c:pt>
                <c:pt idx="333">
                  <c:v>-9.9308649629999994</c:v>
                </c:pt>
                <c:pt idx="334">
                  <c:v>0.86842353699999997</c:v>
                </c:pt>
                <c:pt idx="335">
                  <c:v>0.33467140699999998</c:v>
                </c:pt>
                <c:pt idx="336">
                  <c:v>-2.7798959170000002</c:v>
                </c:pt>
                <c:pt idx="337">
                  <c:v>0.35971254899999999</c:v>
                </c:pt>
                <c:pt idx="338">
                  <c:v>-4.7912349499999998</c:v>
                </c:pt>
                <c:pt idx="339">
                  <c:v>-4.7290986940000002</c:v>
                </c:pt>
                <c:pt idx="340">
                  <c:v>-2.8567863880000002</c:v>
                </c:pt>
                <c:pt idx="341">
                  <c:v>-3.35055404</c:v>
                </c:pt>
                <c:pt idx="342">
                  <c:v>-8.8432689520000007</c:v>
                </c:pt>
                <c:pt idx="343">
                  <c:v>-1.2385697099999999</c:v>
                </c:pt>
                <c:pt idx="344">
                  <c:v>-7.9391111040000002</c:v>
                </c:pt>
                <c:pt idx="345">
                  <c:v>-7.2981634419999999</c:v>
                </c:pt>
                <c:pt idx="346">
                  <c:v>-4.6444302190000002</c:v>
                </c:pt>
                <c:pt idx="347">
                  <c:v>-13.27888697</c:v>
                </c:pt>
                <c:pt idx="348">
                  <c:v>-6.2551810039999998</c:v>
                </c:pt>
                <c:pt idx="349">
                  <c:v>-0.39990473799999998</c:v>
                </c:pt>
                <c:pt idx="350">
                  <c:v>-0.87110002600000003</c:v>
                </c:pt>
                <c:pt idx="351">
                  <c:v>-3.2789806499999998</c:v>
                </c:pt>
                <c:pt idx="352">
                  <c:v>-1.9089641429999999</c:v>
                </c:pt>
                <c:pt idx="353">
                  <c:v>-0.96774867099999995</c:v>
                </c:pt>
                <c:pt idx="354">
                  <c:v>-9.5047951719999997</c:v>
                </c:pt>
                <c:pt idx="355">
                  <c:v>-5.8640834640000001</c:v>
                </c:pt>
                <c:pt idx="356">
                  <c:v>-5.0278072079999996</c:v>
                </c:pt>
                <c:pt idx="357">
                  <c:v>-9.809288939</c:v>
                </c:pt>
                <c:pt idx="358">
                  <c:v>-0.70915790400000001</c:v>
                </c:pt>
                <c:pt idx="359">
                  <c:v>-8.4997600670000004</c:v>
                </c:pt>
                <c:pt idx="360">
                  <c:v>-2.0247448189999999</c:v>
                </c:pt>
                <c:pt idx="361">
                  <c:v>2.0980283040000001</c:v>
                </c:pt>
                <c:pt idx="362">
                  <c:v>-1.997455215</c:v>
                </c:pt>
                <c:pt idx="363">
                  <c:v>-5.2895704090000004</c:v>
                </c:pt>
                <c:pt idx="364">
                  <c:v>-5.1282707800000003</c:v>
                </c:pt>
                <c:pt idx="365">
                  <c:v>-12.799455419999999</c:v>
                </c:pt>
                <c:pt idx="366">
                  <c:v>-6.1559666679999996</c:v>
                </c:pt>
                <c:pt idx="367">
                  <c:v>-13.383537499999999</c:v>
                </c:pt>
                <c:pt idx="368">
                  <c:v>-1.600937421</c:v>
                </c:pt>
                <c:pt idx="369">
                  <c:v>-9.0022137949999994</c:v>
                </c:pt>
                <c:pt idx="370">
                  <c:v>-2.306104248</c:v>
                </c:pt>
                <c:pt idx="371">
                  <c:v>-0.91576630299999995</c:v>
                </c:pt>
                <c:pt idx="372">
                  <c:v>13.269594980000001</c:v>
                </c:pt>
                <c:pt idx="373">
                  <c:v>2.0168804470000001</c:v>
                </c:pt>
                <c:pt idx="374">
                  <c:v>6.6449002569999998</c:v>
                </c:pt>
                <c:pt idx="375">
                  <c:v>-9.5856260140000007</c:v>
                </c:pt>
                <c:pt idx="376">
                  <c:v>-10.37919331</c:v>
                </c:pt>
                <c:pt idx="377">
                  <c:v>-10.06487051</c:v>
                </c:pt>
                <c:pt idx="378">
                  <c:v>-11.01959005</c:v>
                </c:pt>
                <c:pt idx="379">
                  <c:v>-13.73615354</c:v>
                </c:pt>
                <c:pt idx="380">
                  <c:v>-11.00877818</c:v>
                </c:pt>
                <c:pt idx="381">
                  <c:v>-11.835074410000001</c:v>
                </c:pt>
                <c:pt idx="382">
                  <c:v>-15.05290991</c:v>
                </c:pt>
                <c:pt idx="383">
                  <c:v>-9.7917090309999999</c:v>
                </c:pt>
                <c:pt idx="384">
                  <c:v>-15.14460757</c:v>
                </c:pt>
                <c:pt idx="385">
                  <c:v>-16.57286818</c:v>
                </c:pt>
                <c:pt idx="386">
                  <c:v>-2.1772650640000002</c:v>
                </c:pt>
                <c:pt idx="387">
                  <c:v>-9.6422401400000002</c:v>
                </c:pt>
                <c:pt idx="388">
                  <c:v>-15.074763320000001</c:v>
                </c:pt>
                <c:pt idx="389">
                  <c:v>-14.383561289999999</c:v>
                </c:pt>
                <c:pt idx="390">
                  <c:v>-10.07338496</c:v>
                </c:pt>
                <c:pt idx="391">
                  <c:v>-15.32589012</c:v>
                </c:pt>
                <c:pt idx="392">
                  <c:v>-13.7151692</c:v>
                </c:pt>
                <c:pt idx="393">
                  <c:v>-10.67116064</c:v>
                </c:pt>
                <c:pt idx="394">
                  <c:v>-10.14286781</c:v>
                </c:pt>
                <c:pt idx="395">
                  <c:v>-14.04974908</c:v>
                </c:pt>
                <c:pt idx="396">
                  <c:v>-16.256415799999999</c:v>
                </c:pt>
                <c:pt idx="397">
                  <c:v>-9.0977167909999999</c:v>
                </c:pt>
                <c:pt idx="398">
                  <c:v>-11.21272576</c:v>
                </c:pt>
                <c:pt idx="399">
                  <c:v>-10.45583319</c:v>
                </c:pt>
                <c:pt idx="400">
                  <c:v>-16.07215661</c:v>
                </c:pt>
                <c:pt idx="401">
                  <c:v>-11.55465585</c:v>
                </c:pt>
                <c:pt idx="402">
                  <c:v>-5.4939630939999997</c:v>
                </c:pt>
                <c:pt idx="403">
                  <c:v>-12.02259271</c:v>
                </c:pt>
                <c:pt idx="404">
                  <c:v>-9.730097486</c:v>
                </c:pt>
                <c:pt idx="405">
                  <c:v>-10.992494450000001</c:v>
                </c:pt>
                <c:pt idx="406">
                  <c:v>-6.5928254429999997</c:v>
                </c:pt>
                <c:pt idx="407">
                  <c:v>-8.9897928109999992</c:v>
                </c:pt>
                <c:pt idx="408">
                  <c:v>-13.09657249</c:v>
                </c:pt>
                <c:pt idx="409">
                  <c:v>-11.569955869999999</c:v>
                </c:pt>
                <c:pt idx="410">
                  <c:v>-4.2942982049999996</c:v>
                </c:pt>
                <c:pt idx="411">
                  <c:v>-0.54270227199999999</c:v>
                </c:pt>
                <c:pt idx="412">
                  <c:v>-8.8873625179999998</c:v>
                </c:pt>
                <c:pt idx="413">
                  <c:v>-7.3500838819999998</c:v>
                </c:pt>
                <c:pt idx="414">
                  <c:v>-8.0394338269999999</c:v>
                </c:pt>
                <c:pt idx="415">
                  <c:v>-8.0841138049999994</c:v>
                </c:pt>
                <c:pt idx="416">
                  <c:v>-6.5341941429999997</c:v>
                </c:pt>
                <c:pt idx="417">
                  <c:v>-8.0150587479999995</c:v>
                </c:pt>
                <c:pt idx="418">
                  <c:v>-7.246891529</c:v>
                </c:pt>
                <c:pt idx="419">
                  <c:v>-9.6829608759999992</c:v>
                </c:pt>
                <c:pt idx="420">
                  <c:v>-8.7778646770000002</c:v>
                </c:pt>
                <c:pt idx="421">
                  <c:v>-7.3424824409999996</c:v>
                </c:pt>
                <c:pt idx="422">
                  <c:v>-11.650991510000001</c:v>
                </c:pt>
                <c:pt idx="423">
                  <c:v>-14.314598439999999</c:v>
                </c:pt>
                <c:pt idx="424">
                  <c:v>-10.3464186</c:v>
                </c:pt>
                <c:pt idx="425">
                  <c:v>-12.449901690000001</c:v>
                </c:pt>
                <c:pt idx="426">
                  <c:v>-10.65696297</c:v>
                </c:pt>
                <c:pt idx="427">
                  <c:v>-15.66523164</c:v>
                </c:pt>
                <c:pt idx="428">
                  <c:v>-7.6285936359999997</c:v>
                </c:pt>
                <c:pt idx="429">
                  <c:v>-11.012120729999999</c:v>
                </c:pt>
                <c:pt idx="430">
                  <c:v>-13.5983692</c:v>
                </c:pt>
                <c:pt idx="431">
                  <c:v>-8.2193278030000005</c:v>
                </c:pt>
                <c:pt idx="432">
                  <c:v>-2.5359862849999999</c:v>
                </c:pt>
                <c:pt idx="433">
                  <c:v>-12.1313985</c:v>
                </c:pt>
                <c:pt idx="434">
                  <c:v>-14.66488865</c:v>
                </c:pt>
                <c:pt idx="435">
                  <c:v>-23.672345270000001</c:v>
                </c:pt>
                <c:pt idx="436">
                  <c:v>-14.30528982</c:v>
                </c:pt>
                <c:pt idx="437">
                  <c:v>-8.6413012919999996</c:v>
                </c:pt>
                <c:pt idx="438">
                  <c:v>-10.469916449999999</c:v>
                </c:pt>
                <c:pt idx="439">
                  <c:v>-5.6620135009999997</c:v>
                </c:pt>
                <c:pt idx="440">
                  <c:v>-6.617764738</c:v>
                </c:pt>
                <c:pt idx="441">
                  <c:v>-9.8948625660000005</c:v>
                </c:pt>
                <c:pt idx="442">
                  <c:v>-9.0697154000000002E-2</c:v>
                </c:pt>
                <c:pt idx="443">
                  <c:v>-8.6970537819999993</c:v>
                </c:pt>
                <c:pt idx="444">
                  <c:v>-1.992498841</c:v>
                </c:pt>
                <c:pt idx="445">
                  <c:v>-6.5385548790000003</c:v>
                </c:pt>
                <c:pt idx="446">
                  <c:v>-18.312859</c:v>
                </c:pt>
                <c:pt idx="447">
                  <c:v>-10.38605448</c:v>
                </c:pt>
                <c:pt idx="448">
                  <c:v>-9.5410580300000003</c:v>
                </c:pt>
                <c:pt idx="449">
                  <c:v>-8.9093168639999991</c:v>
                </c:pt>
                <c:pt idx="450">
                  <c:v>-8.4457275379999999</c:v>
                </c:pt>
                <c:pt idx="451">
                  <c:v>-9.9755895629999998</c:v>
                </c:pt>
                <c:pt idx="452">
                  <c:v>-2.679674812</c:v>
                </c:pt>
                <c:pt idx="453">
                  <c:v>-3.5705951260000002</c:v>
                </c:pt>
                <c:pt idx="454">
                  <c:v>-4.9705911990000002</c:v>
                </c:pt>
                <c:pt idx="455">
                  <c:v>-6.1135123140000003</c:v>
                </c:pt>
                <c:pt idx="456">
                  <c:v>-2.0937776800000001</c:v>
                </c:pt>
                <c:pt idx="457">
                  <c:v>-13.45938978</c:v>
                </c:pt>
                <c:pt idx="458">
                  <c:v>-4.993877167</c:v>
                </c:pt>
                <c:pt idx="459">
                  <c:v>-11.189399420000001</c:v>
                </c:pt>
                <c:pt idx="460">
                  <c:v>-7.2379929919999997</c:v>
                </c:pt>
                <c:pt idx="461">
                  <c:v>-15.553639649999999</c:v>
                </c:pt>
                <c:pt idx="462">
                  <c:v>-15.87363289</c:v>
                </c:pt>
                <c:pt idx="463">
                  <c:v>-9.5279707990000002</c:v>
                </c:pt>
                <c:pt idx="464">
                  <c:v>-9.336837203</c:v>
                </c:pt>
                <c:pt idx="465">
                  <c:v>-4.7022014470000002</c:v>
                </c:pt>
                <c:pt idx="466">
                  <c:v>-1.6638408549999999</c:v>
                </c:pt>
                <c:pt idx="467">
                  <c:v>-3.0613239860000001</c:v>
                </c:pt>
                <c:pt idx="468">
                  <c:v>-5.2820084720000002</c:v>
                </c:pt>
                <c:pt idx="469">
                  <c:v>-11.69347172</c:v>
                </c:pt>
                <c:pt idx="470">
                  <c:v>-11.53285943</c:v>
                </c:pt>
                <c:pt idx="471">
                  <c:v>-9.0294896980000008</c:v>
                </c:pt>
                <c:pt idx="472">
                  <c:v>0.143705834</c:v>
                </c:pt>
                <c:pt idx="473">
                  <c:v>-0.69687648499999999</c:v>
                </c:pt>
                <c:pt idx="474">
                  <c:v>-8.5518041369999995</c:v>
                </c:pt>
                <c:pt idx="475">
                  <c:v>0.59439367300000001</c:v>
                </c:pt>
                <c:pt idx="476">
                  <c:v>-9.1791932460000005</c:v>
                </c:pt>
                <c:pt idx="477">
                  <c:v>-12.981624070000001</c:v>
                </c:pt>
                <c:pt idx="478">
                  <c:v>-2.4505543780000001</c:v>
                </c:pt>
                <c:pt idx="479">
                  <c:v>-4.3644641139999996</c:v>
                </c:pt>
                <c:pt idx="480">
                  <c:v>-0.271221249</c:v>
                </c:pt>
                <c:pt idx="481">
                  <c:v>-1.599075925</c:v>
                </c:pt>
                <c:pt idx="482">
                  <c:v>-3.8712440560000001</c:v>
                </c:pt>
                <c:pt idx="483">
                  <c:v>-2.9759852019999999</c:v>
                </c:pt>
                <c:pt idx="484">
                  <c:v>-11.73979667</c:v>
                </c:pt>
                <c:pt idx="485">
                  <c:v>-0.153750892</c:v>
                </c:pt>
                <c:pt idx="486">
                  <c:v>-10.626753040000001</c:v>
                </c:pt>
                <c:pt idx="487">
                  <c:v>-6.9784831870000001</c:v>
                </c:pt>
                <c:pt idx="488">
                  <c:v>0.16466346200000001</c:v>
                </c:pt>
                <c:pt idx="489">
                  <c:v>-3.9689383330000001</c:v>
                </c:pt>
                <c:pt idx="490">
                  <c:v>7.4006910999999995E-2</c:v>
                </c:pt>
                <c:pt idx="491">
                  <c:v>-0.70881715199999995</c:v>
                </c:pt>
                <c:pt idx="492">
                  <c:v>-4.2202248449999997</c:v>
                </c:pt>
                <c:pt idx="493">
                  <c:v>-10.44208442</c:v>
                </c:pt>
                <c:pt idx="494">
                  <c:v>-0.49753708699999999</c:v>
                </c:pt>
                <c:pt idx="495">
                  <c:v>-0.32813327399999997</c:v>
                </c:pt>
                <c:pt idx="496">
                  <c:v>-2.5285871659999999</c:v>
                </c:pt>
                <c:pt idx="497">
                  <c:v>-0.44202756599999998</c:v>
                </c:pt>
                <c:pt idx="498">
                  <c:v>4.3621846870000001</c:v>
                </c:pt>
                <c:pt idx="499">
                  <c:v>-2.2917461810000002</c:v>
                </c:pt>
                <c:pt idx="500">
                  <c:v>-1.7935475519999999</c:v>
                </c:pt>
                <c:pt idx="501">
                  <c:v>-3.4265140139999999</c:v>
                </c:pt>
                <c:pt idx="502">
                  <c:v>-3.7448361590000001</c:v>
                </c:pt>
                <c:pt idx="503">
                  <c:v>-7.5488550459999999</c:v>
                </c:pt>
                <c:pt idx="504">
                  <c:v>-9.9268596000000001E-2</c:v>
                </c:pt>
                <c:pt idx="505">
                  <c:v>-3.3392829970000002</c:v>
                </c:pt>
                <c:pt idx="506">
                  <c:v>-4.017979918</c:v>
                </c:pt>
                <c:pt idx="507">
                  <c:v>-12.34576961</c:v>
                </c:pt>
                <c:pt idx="508">
                  <c:v>-5.2251278240000003</c:v>
                </c:pt>
                <c:pt idx="509">
                  <c:v>-4.5609993739999997</c:v>
                </c:pt>
                <c:pt idx="510">
                  <c:v>-2.9889486179999998</c:v>
                </c:pt>
                <c:pt idx="511">
                  <c:v>-10.30041084</c:v>
                </c:pt>
                <c:pt idx="512">
                  <c:v>-7.594139341</c:v>
                </c:pt>
                <c:pt idx="513">
                  <c:v>-2.6531831669999999</c:v>
                </c:pt>
                <c:pt idx="514">
                  <c:v>-0.68962319299999997</c:v>
                </c:pt>
                <c:pt idx="515">
                  <c:v>-1.5583820909999999</c:v>
                </c:pt>
                <c:pt idx="516">
                  <c:v>-1.002438266</c:v>
                </c:pt>
                <c:pt idx="517">
                  <c:v>-0.48674746099999999</c:v>
                </c:pt>
                <c:pt idx="518">
                  <c:v>-8.1878225590000007</c:v>
                </c:pt>
                <c:pt idx="519">
                  <c:v>1.431514516</c:v>
                </c:pt>
                <c:pt idx="520">
                  <c:v>-1.0236693690000001</c:v>
                </c:pt>
                <c:pt idx="521">
                  <c:v>7.5192980000000006E-2</c:v>
                </c:pt>
                <c:pt idx="522">
                  <c:v>6.0829021709999997</c:v>
                </c:pt>
                <c:pt idx="523">
                  <c:v>-5.3198059600000001</c:v>
                </c:pt>
                <c:pt idx="524">
                  <c:v>-8.2918184900000007</c:v>
                </c:pt>
                <c:pt idx="525">
                  <c:v>-0.60152402100000002</c:v>
                </c:pt>
                <c:pt idx="526">
                  <c:v>1.0618585279999999</c:v>
                </c:pt>
                <c:pt idx="527">
                  <c:v>-7.7181754189999996</c:v>
                </c:pt>
                <c:pt idx="528">
                  <c:v>-6.9889163529999996</c:v>
                </c:pt>
                <c:pt idx="529">
                  <c:v>-10.83566618</c:v>
                </c:pt>
                <c:pt idx="530">
                  <c:v>-0.42369367899999999</c:v>
                </c:pt>
                <c:pt idx="531">
                  <c:v>-7.5687899679999999</c:v>
                </c:pt>
                <c:pt idx="532">
                  <c:v>-6.0199807429999996</c:v>
                </c:pt>
                <c:pt idx="533">
                  <c:v>1.2401164410000001</c:v>
                </c:pt>
                <c:pt idx="534">
                  <c:v>-3.2863795410000001</c:v>
                </c:pt>
                <c:pt idx="535">
                  <c:v>-3.9153205870000001</c:v>
                </c:pt>
                <c:pt idx="536">
                  <c:v>-2.7415737189999998</c:v>
                </c:pt>
                <c:pt idx="537">
                  <c:v>2.9768313879999999</c:v>
                </c:pt>
                <c:pt idx="538">
                  <c:v>-2.1361918879999999</c:v>
                </c:pt>
                <c:pt idx="539">
                  <c:v>1.6352595459999999</c:v>
                </c:pt>
                <c:pt idx="540">
                  <c:v>0.45722213699999997</c:v>
                </c:pt>
                <c:pt idx="541">
                  <c:v>-2.030768336</c:v>
                </c:pt>
                <c:pt idx="542">
                  <c:v>-3.3040215630000001</c:v>
                </c:pt>
                <c:pt idx="543">
                  <c:v>3.6429566090000001</c:v>
                </c:pt>
                <c:pt idx="544">
                  <c:v>1.54249474</c:v>
                </c:pt>
                <c:pt idx="545">
                  <c:v>2.0903779490000001</c:v>
                </c:pt>
                <c:pt idx="546">
                  <c:v>2.707303612</c:v>
                </c:pt>
                <c:pt idx="547">
                  <c:v>0.58244848599999999</c:v>
                </c:pt>
                <c:pt idx="548">
                  <c:v>-1.6984766469999999</c:v>
                </c:pt>
                <c:pt idx="549">
                  <c:v>2.2205431349999998</c:v>
                </c:pt>
                <c:pt idx="550">
                  <c:v>-3.539156288</c:v>
                </c:pt>
                <c:pt idx="551">
                  <c:v>0.78588866199999996</c:v>
                </c:pt>
                <c:pt idx="552">
                  <c:v>1.176877143</c:v>
                </c:pt>
                <c:pt idx="553">
                  <c:v>2.6421221000000002E-2</c:v>
                </c:pt>
                <c:pt idx="554">
                  <c:v>3.9389630150000001</c:v>
                </c:pt>
                <c:pt idx="555">
                  <c:v>1.9397228049999999</c:v>
                </c:pt>
                <c:pt idx="556">
                  <c:v>0.79997640199999998</c:v>
                </c:pt>
                <c:pt idx="557">
                  <c:v>3.7865572190000001</c:v>
                </c:pt>
                <c:pt idx="558">
                  <c:v>0.59500159600000002</c:v>
                </c:pt>
                <c:pt idx="559">
                  <c:v>1.6304176210000001</c:v>
                </c:pt>
                <c:pt idx="560">
                  <c:v>4.1098754260000003</c:v>
                </c:pt>
                <c:pt idx="561">
                  <c:v>3.714411074</c:v>
                </c:pt>
                <c:pt idx="562">
                  <c:v>-0.63172815000000004</c:v>
                </c:pt>
                <c:pt idx="563">
                  <c:v>2.8135791E-2</c:v>
                </c:pt>
                <c:pt idx="564">
                  <c:v>0.99571370299999995</c:v>
                </c:pt>
                <c:pt idx="565">
                  <c:v>1.8097076489999999</c:v>
                </c:pt>
                <c:pt idx="566">
                  <c:v>-6.8897130000000001E-2</c:v>
                </c:pt>
                <c:pt idx="567">
                  <c:v>-1.5679632670000001</c:v>
                </c:pt>
                <c:pt idx="568">
                  <c:v>-0.14557582499999999</c:v>
                </c:pt>
                <c:pt idx="569">
                  <c:v>1.912097154</c:v>
                </c:pt>
                <c:pt idx="570">
                  <c:v>-0.124115683</c:v>
                </c:pt>
                <c:pt idx="571">
                  <c:v>-4.4370165019999996</c:v>
                </c:pt>
                <c:pt idx="572">
                  <c:v>2.6489762510000001</c:v>
                </c:pt>
                <c:pt idx="573">
                  <c:v>2.5321403490000001</c:v>
                </c:pt>
                <c:pt idx="574">
                  <c:v>-0.85351988899999998</c:v>
                </c:pt>
                <c:pt idx="575">
                  <c:v>-2.001441587</c:v>
                </c:pt>
                <c:pt idx="576">
                  <c:v>5.572330558</c:v>
                </c:pt>
                <c:pt idx="577">
                  <c:v>-1.8818988729999999</c:v>
                </c:pt>
                <c:pt idx="578">
                  <c:v>0.39993054099999997</c:v>
                </c:pt>
                <c:pt idx="579">
                  <c:v>7.4870818000000006E-2</c:v>
                </c:pt>
                <c:pt idx="580">
                  <c:v>0.26309441</c:v>
                </c:pt>
                <c:pt idx="581">
                  <c:v>2.3218480060000002</c:v>
                </c:pt>
                <c:pt idx="582">
                  <c:v>-0.376685404</c:v>
                </c:pt>
                <c:pt idx="583">
                  <c:v>-2.42325605</c:v>
                </c:pt>
                <c:pt idx="584">
                  <c:v>1.3243088890000001</c:v>
                </c:pt>
                <c:pt idx="585">
                  <c:v>-7.6958291719999998</c:v>
                </c:pt>
                <c:pt idx="586">
                  <c:v>-2.359959344</c:v>
                </c:pt>
                <c:pt idx="587">
                  <c:v>2.2663958929999999</c:v>
                </c:pt>
                <c:pt idx="588">
                  <c:v>-3.1294940389999999</c:v>
                </c:pt>
                <c:pt idx="589">
                  <c:v>4.2018375680000002</c:v>
                </c:pt>
                <c:pt idx="590">
                  <c:v>-1.836067442</c:v>
                </c:pt>
                <c:pt idx="591">
                  <c:v>-0.71850935599999999</c:v>
                </c:pt>
                <c:pt idx="592">
                  <c:v>-1.9551168219999999</c:v>
                </c:pt>
                <c:pt idx="593">
                  <c:v>-1.9633049039999999</c:v>
                </c:pt>
                <c:pt idx="594">
                  <c:v>-2.1762120359999999</c:v>
                </c:pt>
                <c:pt idx="595">
                  <c:v>0.27538706000000002</c:v>
                </c:pt>
                <c:pt idx="596">
                  <c:v>-2.313996199</c:v>
                </c:pt>
                <c:pt idx="597">
                  <c:v>-0.66529721100000005</c:v>
                </c:pt>
                <c:pt idx="598">
                  <c:v>-5.5698934309999997</c:v>
                </c:pt>
                <c:pt idx="599">
                  <c:v>-0.16936499399999999</c:v>
                </c:pt>
                <c:pt idx="600">
                  <c:v>-2.0978389530000001</c:v>
                </c:pt>
                <c:pt idx="601">
                  <c:v>-0.39397434399999998</c:v>
                </c:pt>
                <c:pt idx="602">
                  <c:v>1.2190481980000001</c:v>
                </c:pt>
                <c:pt idx="603">
                  <c:v>-0.61286955200000004</c:v>
                </c:pt>
                <c:pt idx="604">
                  <c:v>-0.41963710999999998</c:v>
                </c:pt>
                <c:pt idx="605">
                  <c:v>1.2152648770000001</c:v>
                </c:pt>
                <c:pt idx="606">
                  <c:v>5.9657663049999998</c:v>
                </c:pt>
                <c:pt idx="607">
                  <c:v>1.3786285519999999</c:v>
                </c:pt>
                <c:pt idx="608">
                  <c:v>-0.26546289699999998</c:v>
                </c:pt>
                <c:pt idx="609">
                  <c:v>-3.908552502</c:v>
                </c:pt>
                <c:pt idx="610">
                  <c:v>-2.3420487790000002</c:v>
                </c:pt>
                <c:pt idx="611">
                  <c:v>3.1229976449999999</c:v>
                </c:pt>
                <c:pt idx="612">
                  <c:v>0.48793279899999997</c:v>
                </c:pt>
                <c:pt idx="613">
                  <c:v>-4.7487339249999998</c:v>
                </c:pt>
                <c:pt idx="614">
                  <c:v>-1.9154145440000001</c:v>
                </c:pt>
                <c:pt idx="615">
                  <c:v>-1.42614496</c:v>
                </c:pt>
                <c:pt idx="616">
                  <c:v>-17.679143310000001</c:v>
                </c:pt>
                <c:pt idx="617">
                  <c:v>-9.1283756189999998</c:v>
                </c:pt>
                <c:pt idx="618">
                  <c:v>0.59905368800000003</c:v>
                </c:pt>
                <c:pt idx="619">
                  <c:v>-4.1385857560000003</c:v>
                </c:pt>
                <c:pt idx="620">
                  <c:v>-4.068542291</c:v>
                </c:pt>
                <c:pt idx="621">
                  <c:v>-5.4610212330000003</c:v>
                </c:pt>
                <c:pt idx="622">
                  <c:v>-1.8791736990000001</c:v>
                </c:pt>
                <c:pt idx="623">
                  <c:v>0.80603873699999995</c:v>
                </c:pt>
                <c:pt idx="624">
                  <c:v>-3.0153393309999998</c:v>
                </c:pt>
                <c:pt idx="625">
                  <c:v>-0.57686245000000003</c:v>
                </c:pt>
                <c:pt idx="626">
                  <c:v>1.489471488</c:v>
                </c:pt>
                <c:pt idx="627">
                  <c:v>4.4706650000000004E-3</c:v>
                </c:pt>
                <c:pt idx="628">
                  <c:v>-2.1675075530000001</c:v>
                </c:pt>
                <c:pt idx="629">
                  <c:v>2.5141844999999999E-2</c:v>
                </c:pt>
                <c:pt idx="630">
                  <c:v>2.4674358E-2</c:v>
                </c:pt>
                <c:pt idx="631">
                  <c:v>-5.5253810630000002</c:v>
                </c:pt>
                <c:pt idx="632">
                  <c:v>3.504136038</c:v>
                </c:pt>
                <c:pt idx="633">
                  <c:v>1.860599992</c:v>
                </c:pt>
                <c:pt idx="634">
                  <c:v>-1.780518416</c:v>
                </c:pt>
                <c:pt idx="635">
                  <c:v>-1.8773303809999999</c:v>
                </c:pt>
                <c:pt idx="636">
                  <c:v>-0.25154249499999998</c:v>
                </c:pt>
                <c:pt idx="637">
                  <c:v>-0.75622271799999996</c:v>
                </c:pt>
                <c:pt idx="638">
                  <c:v>-3.8652609569999998</c:v>
                </c:pt>
                <c:pt idx="639">
                  <c:v>-5.5744220059999998</c:v>
                </c:pt>
                <c:pt idx="640">
                  <c:v>-1.1268715899999999</c:v>
                </c:pt>
                <c:pt idx="641">
                  <c:v>-3.4463037949999999</c:v>
                </c:pt>
                <c:pt idx="642">
                  <c:v>4.4779081820000002</c:v>
                </c:pt>
                <c:pt idx="643">
                  <c:v>-4.6216205050000001</c:v>
                </c:pt>
                <c:pt idx="644">
                  <c:v>-9.0031622860000002</c:v>
                </c:pt>
                <c:pt idx="645">
                  <c:v>-11.281018570000001</c:v>
                </c:pt>
                <c:pt idx="646">
                  <c:v>-4.0954615060000004</c:v>
                </c:pt>
                <c:pt idx="647">
                  <c:v>-3.709155923</c:v>
                </c:pt>
                <c:pt idx="648">
                  <c:v>-3.8171550320000001</c:v>
                </c:pt>
                <c:pt idx="649">
                  <c:v>-10.6170808</c:v>
                </c:pt>
                <c:pt idx="650">
                  <c:v>-6.7937970710000002</c:v>
                </c:pt>
                <c:pt idx="651">
                  <c:v>-9.8314254230000007</c:v>
                </c:pt>
                <c:pt idx="652">
                  <c:v>-11.44818735</c:v>
                </c:pt>
                <c:pt idx="653">
                  <c:v>-3.8583513370000002</c:v>
                </c:pt>
                <c:pt idx="654">
                  <c:v>-4.5087092310000001</c:v>
                </c:pt>
                <c:pt idx="655">
                  <c:v>-12.99308044</c:v>
                </c:pt>
                <c:pt idx="656">
                  <c:v>-6.8444608330000003</c:v>
                </c:pt>
                <c:pt idx="657">
                  <c:v>-1.173116933</c:v>
                </c:pt>
                <c:pt idx="658">
                  <c:v>-13.47288348</c:v>
                </c:pt>
                <c:pt idx="659">
                  <c:v>-0.71754853600000001</c:v>
                </c:pt>
                <c:pt idx="660">
                  <c:v>-4.4477628339999997</c:v>
                </c:pt>
                <c:pt idx="661">
                  <c:v>-11.360489080000001</c:v>
                </c:pt>
                <c:pt idx="662">
                  <c:v>-11.55966963</c:v>
                </c:pt>
                <c:pt idx="663">
                  <c:v>-3.4613218469999998</c:v>
                </c:pt>
                <c:pt idx="664">
                  <c:v>-3.939965124</c:v>
                </c:pt>
                <c:pt idx="665">
                  <c:v>-8.3797774539999992</c:v>
                </c:pt>
                <c:pt idx="666">
                  <c:v>-2.6049803279999999</c:v>
                </c:pt>
                <c:pt idx="667">
                  <c:v>-2.435642235</c:v>
                </c:pt>
                <c:pt idx="668">
                  <c:v>-8.0662566309999999</c:v>
                </c:pt>
                <c:pt idx="669">
                  <c:v>-0.25943111400000002</c:v>
                </c:pt>
                <c:pt idx="670">
                  <c:v>-4.495414974</c:v>
                </c:pt>
                <c:pt idx="671">
                  <c:v>-6.9650881819999997</c:v>
                </c:pt>
                <c:pt idx="672">
                  <c:v>-3.0007665690000001</c:v>
                </c:pt>
                <c:pt idx="673">
                  <c:v>-3.6220792720000001</c:v>
                </c:pt>
                <c:pt idx="674">
                  <c:v>-3.2111558250000001</c:v>
                </c:pt>
                <c:pt idx="675">
                  <c:v>-0.36946732399999999</c:v>
                </c:pt>
                <c:pt idx="676">
                  <c:v>-14.024629210000001</c:v>
                </c:pt>
                <c:pt idx="677">
                  <c:v>-0.53115506199999996</c:v>
                </c:pt>
                <c:pt idx="678">
                  <c:v>-4.194659906</c:v>
                </c:pt>
                <c:pt idx="679">
                  <c:v>-2.157445874</c:v>
                </c:pt>
                <c:pt idx="680">
                  <c:v>-6.0639650659999997</c:v>
                </c:pt>
                <c:pt idx="681">
                  <c:v>-3.3667408540000001</c:v>
                </c:pt>
                <c:pt idx="682">
                  <c:v>-7.8506335050000002</c:v>
                </c:pt>
                <c:pt idx="683">
                  <c:v>-4.6338124509999998</c:v>
                </c:pt>
                <c:pt idx="684">
                  <c:v>-3.5384994519999999</c:v>
                </c:pt>
                <c:pt idx="685">
                  <c:v>-2.7798784250000002</c:v>
                </c:pt>
                <c:pt idx="686">
                  <c:v>-1.6857294819999999</c:v>
                </c:pt>
                <c:pt idx="687">
                  <c:v>-1.346061784</c:v>
                </c:pt>
                <c:pt idx="688">
                  <c:v>-1.3741013479999999</c:v>
                </c:pt>
                <c:pt idx="689">
                  <c:v>-11.670406699999999</c:v>
                </c:pt>
                <c:pt idx="690">
                  <c:v>-2.0406146770000002</c:v>
                </c:pt>
                <c:pt idx="691">
                  <c:v>-0.37453362600000001</c:v>
                </c:pt>
                <c:pt idx="692">
                  <c:v>-4.1880322569999997</c:v>
                </c:pt>
                <c:pt idx="693">
                  <c:v>-3.7847897160000001</c:v>
                </c:pt>
                <c:pt idx="694">
                  <c:v>-1.1135858270000001</c:v>
                </c:pt>
                <c:pt idx="695">
                  <c:v>1.7923345820000001</c:v>
                </c:pt>
                <c:pt idx="696">
                  <c:v>-0.84407065400000003</c:v>
                </c:pt>
                <c:pt idx="697">
                  <c:v>-4.1754123280000002</c:v>
                </c:pt>
                <c:pt idx="698">
                  <c:v>-7.6827504370000002</c:v>
                </c:pt>
                <c:pt idx="699">
                  <c:v>-4.8435266930000003</c:v>
                </c:pt>
                <c:pt idx="700">
                  <c:v>-7.7389917400000003</c:v>
                </c:pt>
                <c:pt idx="701">
                  <c:v>-4.0397097459999998</c:v>
                </c:pt>
                <c:pt idx="702">
                  <c:v>-9.1274141130000004</c:v>
                </c:pt>
                <c:pt idx="703">
                  <c:v>-0.49876325700000002</c:v>
                </c:pt>
                <c:pt idx="704">
                  <c:v>-4.4677594569999997</c:v>
                </c:pt>
                <c:pt idx="705">
                  <c:v>-0.50178771</c:v>
                </c:pt>
                <c:pt idx="706">
                  <c:v>-0.17901257600000001</c:v>
                </c:pt>
                <c:pt idx="707">
                  <c:v>-6.2992402280000004</c:v>
                </c:pt>
                <c:pt idx="708">
                  <c:v>-0.356124153</c:v>
                </c:pt>
                <c:pt idx="709">
                  <c:v>-1.3489498200000001</c:v>
                </c:pt>
                <c:pt idx="710">
                  <c:v>-0.50264330599999996</c:v>
                </c:pt>
                <c:pt idx="711">
                  <c:v>-7.1412427279999999</c:v>
                </c:pt>
                <c:pt idx="712">
                  <c:v>-2.040371709</c:v>
                </c:pt>
                <c:pt idx="713">
                  <c:v>-8.2019680000000005E-3</c:v>
                </c:pt>
                <c:pt idx="714">
                  <c:v>-2.214560037</c:v>
                </c:pt>
                <c:pt idx="715">
                  <c:v>-4.3966266520000001</c:v>
                </c:pt>
                <c:pt idx="716">
                  <c:v>-2.4572834170000002</c:v>
                </c:pt>
                <c:pt idx="717">
                  <c:v>0.15373700600000001</c:v>
                </c:pt>
                <c:pt idx="718">
                  <c:v>-3.85572778</c:v>
                </c:pt>
                <c:pt idx="719">
                  <c:v>-2.4706656339999999</c:v>
                </c:pt>
                <c:pt idx="720">
                  <c:v>-2.4494697429999999</c:v>
                </c:pt>
                <c:pt idx="721">
                  <c:v>-2.1290927329999998</c:v>
                </c:pt>
                <c:pt idx="722">
                  <c:v>-2.5017428509999999</c:v>
                </c:pt>
                <c:pt idx="723">
                  <c:v>-1.774878304</c:v>
                </c:pt>
                <c:pt idx="724">
                  <c:v>3.4443101729999999</c:v>
                </c:pt>
                <c:pt idx="725">
                  <c:v>-5.9156418259999999</c:v>
                </c:pt>
                <c:pt idx="726">
                  <c:v>-4.2306089130000002</c:v>
                </c:pt>
                <c:pt idx="727">
                  <c:v>-6.7150408119999998</c:v>
                </c:pt>
                <c:pt idx="728">
                  <c:v>-12.391397810000001</c:v>
                </c:pt>
                <c:pt idx="729">
                  <c:v>-2.4091721009999998</c:v>
                </c:pt>
                <c:pt idx="730">
                  <c:v>-4.9690971719999997</c:v>
                </c:pt>
                <c:pt idx="731">
                  <c:v>-5.5102032980000004</c:v>
                </c:pt>
                <c:pt idx="732">
                  <c:v>-5.0913338670000003</c:v>
                </c:pt>
                <c:pt idx="733">
                  <c:v>-3.2818776820000002</c:v>
                </c:pt>
                <c:pt idx="734">
                  <c:v>-4.6594263040000001</c:v>
                </c:pt>
                <c:pt idx="735">
                  <c:v>0.55438718300000001</c:v>
                </c:pt>
                <c:pt idx="736">
                  <c:v>-9.7568881820000009</c:v>
                </c:pt>
                <c:pt idx="737">
                  <c:v>-4.0134161300000004</c:v>
                </c:pt>
                <c:pt idx="738">
                  <c:v>-8.004886226</c:v>
                </c:pt>
                <c:pt idx="739">
                  <c:v>-5.443616789</c:v>
                </c:pt>
                <c:pt idx="740">
                  <c:v>-7.5980501269999996</c:v>
                </c:pt>
                <c:pt idx="741">
                  <c:v>-12.538838739999999</c:v>
                </c:pt>
                <c:pt idx="742">
                  <c:v>-7.0416609670000003</c:v>
                </c:pt>
                <c:pt idx="743">
                  <c:v>-2.6351267749999998</c:v>
                </c:pt>
                <c:pt idx="744">
                  <c:v>-6.463886198</c:v>
                </c:pt>
                <c:pt idx="745">
                  <c:v>-5.2396563780000003</c:v>
                </c:pt>
                <c:pt idx="746">
                  <c:v>-4.6100982269999999</c:v>
                </c:pt>
                <c:pt idx="747">
                  <c:v>-2.5797491510000001</c:v>
                </c:pt>
                <c:pt idx="748">
                  <c:v>-0.64359793499999995</c:v>
                </c:pt>
                <c:pt idx="749">
                  <c:v>-14.75666122</c:v>
                </c:pt>
                <c:pt idx="750">
                  <c:v>-11.267036239999999</c:v>
                </c:pt>
                <c:pt idx="751">
                  <c:v>-12.84529045</c:v>
                </c:pt>
                <c:pt idx="752">
                  <c:v>-2.1702540539999999</c:v>
                </c:pt>
                <c:pt idx="753">
                  <c:v>-9.0914375189999994</c:v>
                </c:pt>
                <c:pt idx="754">
                  <c:v>-10.39233795</c:v>
                </c:pt>
                <c:pt idx="755">
                  <c:v>-3.1558349680000002</c:v>
                </c:pt>
                <c:pt idx="756">
                  <c:v>-5.7573002449999997</c:v>
                </c:pt>
                <c:pt idx="757">
                  <c:v>-9.1368456719999998</c:v>
                </c:pt>
                <c:pt idx="758">
                  <c:v>-1.331188002</c:v>
                </c:pt>
                <c:pt idx="759">
                  <c:v>-9.5253916360000002</c:v>
                </c:pt>
                <c:pt idx="760">
                  <c:v>-4.4691738780000003</c:v>
                </c:pt>
                <c:pt idx="761">
                  <c:v>-10.74234167</c:v>
                </c:pt>
                <c:pt idx="762">
                  <c:v>-10.93604073</c:v>
                </c:pt>
                <c:pt idx="763">
                  <c:v>-1.6190902680000001</c:v>
                </c:pt>
                <c:pt idx="764">
                  <c:v>-9.0037170470000003</c:v>
                </c:pt>
                <c:pt idx="765">
                  <c:v>-17.754693199999998</c:v>
                </c:pt>
                <c:pt idx="766">
                  <c:v>-8.2154475690000002</c:v>
                </c:pt>
                <c:pt idx="767">
                  <c:v>-9.8591022230000007</c:v>
                </c:pt>
                <c:pt idx="768">
                  <c:v>-8.5820833949999997</c:v>
                </c:pt>
                <c:pt idx="769">
                  <c:v>-7.1870120460000004</c:v>
                </c:pt>
                <c:pt idx="770">
                  <c:v>-9.7377471549999992</c:v>
                </c:pt>
                <c:pt idx="771">
                  <c:v>-12.72472503</c:v>
                </c:pt>
                <c:pt idx="772">
                  <c:v>-10.549038579999999</c:v>
                </c:pt>
                <c:pt idx="773">
                  <c:v>-5.8846124240000002</c:v>
                </c:pt>
                <c:pt idx="774">
                  <c:v>-3.4445697200000001</c:v>
                </c:pt>
                <c:pt idx="775">
                  <c:v>-7.5624005829999996</c:v>
                </c:pt>
                <c:pt idx="776">
                  <c:v>-4.2661040909999999</c:v>
                </c:pt>
                <c:pt idx="777">
                  <c:v>-10.3464271</c:v>
                </c:pt>
                <c:pt idx="778">
                  <c:v>-11.377142689999999</c:v>
                </c:pt>
                <c:pt idx="779">
                  <c:v>-15.057689720000001</c:v>
                </c:pt>
                <c:pt idx="780">
                  <c:v>-10.30355952</c:v>
                </c:pt>
                <c:pt idx="781">
                  <c:v>-11.35004691</c:v>
                </c:pt>
                <c:pt idx="782">
                  <c:v>-7.5348686960000002</c:v>
                </c:pt>
                <c:pt idx="783">
                  <c:v>-6.486771085</c:v>
                </c:pt>
                <c:pt idx="784">
                  <c:v>-8.8188978910000007</c:v>
                </c:pt>
                <c:pt idx="785">
                  <c:v>-9.2346767360000008</c:v>
                </c:pt>
                <c:pt idx="786">
                  <c:v>-8.9353538100000005</c:v>
                </c:pt>
                <c:pt idx="787">
                  <c:v>-10.883013650000001</c:v>
                </c:pt>
                <c:pt idx="788">
                  <c:v>-9.0920858599999992</c:v>
                </c:pt>
                <c:pt idx="789">
                  <c:v>-10.794090069999999</c:v>
                </c:pt>
                <c:pt idx="790">
                  <c:v>-14.70427795</c:v>
                </c:pt>
                <c:pt idx="791">
                  <c:v>-4.8633554769999998</c:v>
                </c:pt>
                <c:pt idx="792">
                  <c:v>-13.30766302</c:v>
                </c:pt>
                <c:pt idx="793">
                  <c:v>-11.23038509</c:v>
                </c:pt>
                <c:pt idx="794">
                  <c:v>-13.04908348</c:v>
                </c:pt>
                <c:pt idx="795">
                  <c:v>-9.8523516729999994</c:v>
                </c:pt>
                <c:pt idx="796">
                  <c:v>-9.5732333100000009</c:v>
                </c:pt>
                <c:pt idx="797">
                  <c:v>-15.12030268</c:v>
                </c:pt>
                <c:pt idx="798">
                  <c:v>-10.054710999999999</c:v>
                </c:pt>
                <c:pt idx="799">
                  <c:v>-8.2696166990000002</c:v>
                </c:pt>
                <c:pt idx="800">
                  <c:v>-1.4488393550000001</c:v>
                </c:pt>
                <c:pt idx="801">
                  <c:v>-3.4702371900000002</c:v>
                </c:pt>
                <c:pt idx="802">
                  <c:v>-6.4210621410000002</c:v>
                </c:pt>
                <c:pt idx="803">
                  <c:v>-8.9055512639999996</c:v>
                </c:pt>
                <c:pt idx="804">
                  <c:v>-7.1207786180000001</c:v>
                </c:pt>
                <c:pt idx="805">
                  <c:v>-9.167719838</c:v>
                </c:pt>
                <c:pt idx="806">
                  <c:v>-4.4699103640000004</c:v>
                </c:pt>
                <c:pt idx="807">
                  <c:v>-9.0602187670000003</c:v>
                </c:pt>
                <c:pt idx="808">
                  <c:v>-3.6345569800000002</c:v>
                </c:pt>
                <c:pt idx="809">
                  <c:v>-6.3664035109999997</c:v>
                </c:pt>
                <c:pt idx="810">
                  <c:v>-7.833876901</c:v>
                </c:pt>
                <c:pt idx="811">
                  <c:v>-7.1379217319999997</c:v>
                </c:pt>
                <c:pt idx="812">
                  <c:v>-14.560774479999999</c:v>
                </c:pt>
                <c:pt idx="813">
                  <c:v>-6.7227788989999997</c:v>
                </c:pt>
                <c:pt idx="814">
                  <c:v>-12.518780230000001</c:v>
                </c:pt>
                <c:pt idx="815">
                  <c:v>-18.53136185</c:v>
                </c:pt>
                <c:pt idx="816">
                  <c:v>-17.310315330000002</c:v>
                </c:pt>
                <c:pt idx="817">
                  <c:v>-16.205549489999999</c:v>
                </c:pt>
                <c:pt idx="818">
                  <c:v>-5.440274466</c:v>
                </c:pt>
                <c:pt idx="819">
                  <c:v>-5.4794697530000001</c:v>
                </c:pt>
                <c:pt idx="820">
                  <c:v>-12.399237510000001</c:v>
                </c:pt>
                <c:pt idx="821">
                  <c:v>-11.90080985</c:v>
                </c:pt>
                <c:pt idx="822">
                  <c:v>-9.7996108490000005</c:v>
                </c:pt>
                <c:pt idx="823">
                  <c:v>-9.2435876029999999</c:v>
                </c:pt>
                <c:pt idx="824">
                  <c:v>-8.1644529210000005</c:v>
                </c:pt>
                <c:pt idx="825">
                  <c:v>-9.2938282720000007</c:v>
                </c:pt>
                <c:pt idx="826">
                  <c:v>-11.981748570000001</c:v>
                </c:pt>
                <c:pt idx="827">
                  <c:v>-5.9276915509999997</c:v>
                </c:pt>
                <c:pt idx="828">
                  <c:v>-8.4699352799999996</c:v>
                </c:pt>
                <c:pt idx="829">
                  <c:v>-3.1478057289999999</c:v>
                </c:pt>
                <c:pt idx="830">
                  <c:v>-10.60780653</c:v>
                </c:pt>
                <c:pt idx="831">
                  <c:v>-10.32591006</c:v>
                </c:pt>
                <c:pt idx="832">
                  <c:v>-3.5251692960000001</c:v>
                </c:pt>
                <c:pt idx="833">
                  <c:v>-12.315675410000001</c:v>
                </c:pt>
                <c:pt idx="834">
                  <c:v>-10.24949561</c:v>
                </c:pt>
                <c:pt idx="835">
                  <c:v>-6.7267295569999996</c:v>
                </c:pt>
                <c:pt idx="836">
                  <c:v>-2.927724268</c:v>
                </c:pt>
                <c:pt idx="837">
                  <c:v>-4.6752732349999997</c:v>
                </c:pt>
                <c:pt idx="838">
                  <c:v>-7.5118907300000002</c:v>
                </c:pt>
                <c:pt idx="839">
                  <c:v>-6.1161757879999996</c:v>
                </c:pt>
                <c:pt idx="840">
                  <c:v>-3.7054246200000001</c:v>
                </c:pt>
              </c:numCache>
            </c:numRef>
          </c:yVal>
          <c:smooth val="0"/>
        </c:ser>
        <c:dLbls>
          <c:showLegendKey val="0"/>
          <c:showVal val="0"/>
          <c:showCatName val="0"/>
          <c:showSerName val="0"/>
          <c:showPercent val="0"/>
          <c:showBubbleSize val="0"/>
        </c:dLbls>
        <c:axId val="-830029536"/>
        <c:axId val="-830030080"/>
        <c:extLst>
          <c:ext xmlns:c15="http://schemas.microsoft.com/office/drawing/2012/chart" uri="{02D57815-91ED-43cb-92C2-25804820EDAC}">
            <c15:filteredScatterSeries>
              <c15:ser>
                <c:idx val="1"/>
                <c:order val="1"/>
                <c:tx>
                  <c:strRef>
                    <c:extLst>
                      <c:ext uri="{02D57815-91ED-43cb-92C2-25804820EDAC}">
                        <c15:formulaRef>
                          <c15:sqref>'C:\Users\DARIO\Desktop\Darío\Universidad\Tesis\Series temporales\Variacion Estacional\[Var_est_v2.xlsx]GZECE'!$X$1</c15:sqref>
                        </c15:formulaRef>
                      </c:ext>
                    </c:extLst>
                    <c:strCache>
                      <c:ptCount val="1"/>
                      <c:pt idx="0">
                        <c:v>Res</c:v>
                      </c:pt>
                    </c:strCache>
                  </c:strRef>
                </c:tx>
                <c:spPr>
                  <a:ln w="19050" cap="rnd">
                    <a:no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[1]GZECE!$V$2:$V$842</c15:sqref>
                        </c15:formulaRef>
                      </c:ext>
                    </c:extLst>
                    <c:numCache>
                      <c:formatCode>General</c:formatCode>
                      <c:ptCount val="84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335</c:v>
                      </c:pt>
                      <c:pt idx="332">
                        <c:v>336</c:v>
                      </c:pt>
                      <c:pt idx="333">
                        <c:v>337</c:v>
                      </c:pt>
                      <c:pt idx="334">
                        <c:v>338</c:v>
                      </c:pt>
                      <c:pt idx="335">
                        <c:v>339</c:v>
                      </c:pt>
                      <c:pt idx="336">
                        <c:v>340</c:v>
                      </c:pt>
                      <c:pt idx="337">
                        <c:v>341</c:v>
                      </c:pt>
                      <c:pt idx="338">
                        <c:v>342</c:v>
                      </c:pt>
                      <c:pt idx="339">
                        <c:v>343</c:v>
                      </c:pt>
                      <c:pt idx="340">
                        <c:v>344</c:v>
                      </c:pt>
                      <c:pt idx="341">
                        <c:v>345</c:v>
                      </c:pt>
                      <c:pt idx="342">
                        <c:v>346</c:v>
                      </c:pt>
                      <c:pt idx="343">
                        <c:v>347</c:v>
                      </c:pt>
                      <c:pt idx="344">
                        <c:v>348</c:v>
                      </c:pt>
                      <c:pt idx="345">
                        <c:v>349</c:v>
                      </c:pt>
                      <c:pt idx="346">
                        <c:v>350</c:v>
                      </c:pt>
                      <c:pt idx="347">
                        <c:v>351</c:v>
                      </c:pt>
                      <c:pt idx="348">
                        <c:v>352</c:v>
                      </c:pt>
                      <c:pt idx="349">
                        <c:v>353</c:v>
                      </c:pt>
                      <c:pt idx="350">
                        <c:v>354</c:v>
                      </c:pt>
                      <c:pt idx="351">
                        <c:v>355</c:v>
                      </c:pt>
                      <c:pt idx="352">
                        <c:v>356</c:v>
                      </c:pt>
                      <c:pt idx="353">
                        <c:v>357</c:v>
                      </c:pt>
                      <c:pt idx="354">
                        <c:v>358</c:v>
                      </c:pt>
                      <c:pt idx="355">
                        <c:v>359</c:v>
                      </c:pt>
                      <c:pt idx="356">
                        <c:v>360</c:v>
                      </c:pt>
                      <c:pt idx="357">
                        <c:v>365</c:v>
                      </c:pt>
                      <c:pt idx="358">
                        <c:v>366</c:v>
                      </c:pt>
                      <c:pt idx="359">
                        <c:v>367</c:v>
                      </c:pt>
                      <c:pt idx="360">
                        <c:v>368</c:v>
                      </c:pt>
                      <c:pt idx="361">
                        <c:v>369</c:v>
                      </c:pt>
                      <c:pt idx="362">
                        <c:v>370</c:v>
                      </c:pt>
                      <c:pt idx="363">
                        <c:v>371</c:v>
                      </c:pt>
                      <c:pt idx="364">
                        <c:v>372</c:v>
                      </c:pt>
                      <c:pt idx="365">
                        <c:v>373</c:v>
                      </c:pt>
                      <c:pt idx="366">
                        <c:v>374</c:v>
                      </c:pt>
                      <c:pt idx="367">
                        <c:v>377</c:v>
                      </c:pt>
                      <c:pt idx="368">
                        <c:v>378</c:v>
                      </c:pt>
                      <c:pt idx="369">
                        <c:v>379</c:v>
                      </c:pt>
                      <c:pt idx="370">
                        <c:v>380</c:v>
                      </c:pt>
                      <c:pt idx="371">
                        <c:v>384</c:v>
                      </c:pt>
                      <c:pt idx="372">
                        <c:v>387</c:v>
                      </c:pt>
                      <c:pt idx="373">
                        <c:v>388</c:v>
                      </c:pt>
                      <c:pt idx="374">
                        <c:v>407</c:v>
                      </c:pt>
                      <c:pt idx="375">
                        <c:v>414</c:v>
                      </c:pt>
                      <c:pt idx="376">
                        <c:v>609</c:v>
                      </c:pt>
                      <c:pt idx="377">
                        <c:v>610</c:v>
                      </c:pt>
                      <c:pt idx="378">
                        <c:v>611</c:v>
                      </c:pt>
                      <c:pt idx="379">
                        <c:v>612</c:v>
                      </c:pt>
                      <c:pt idx="380">
                        <c:v>613</c:v>
                      </c:pt>
                      <c:pt idx="381">
                        <c:v>614</c:v>
                      </c:pt>
                      <c:pt idx="382">
                        <c:v>615</c:v>
                      </c:pt>
                      <c:pt idx="383">
                        <c:v>616</c:v>
                      </c:pt>
                      <c:pt idx="384">
                        <c:v>617</c:v>
                      </c:pt>
                      <c:pt idx="385">
                        <c:v>618</c:v>
                      </c:pt>
                      <c:pt idx="386">
                        <c:v>619</c:v>
                      </c:pt>
                      <c:pt idx="387">
                        <c:v>621</c:v>
                      </c:pt>
                      <c:pt idx="388">
                        <c:v>622</c:v>
                      </c:pt>
                      <c:pt idx="389">
                        <c:v>623</c:v>
                      </c:pt>
                      <c:pt idx="390">
                        <c:v>624</c:v>
                      </c:pt>
                      <c:pt idx="391">
                        <c:v>625</c:v>
                      </c:pt>
                      <c:pt idx="392">
                        <c:v>626</c:v>
                      </c:pt>
                      <c:pt idx="393">
                        <c:v>627</c:v>
                      </c:pt>
                      <c:pt idx="394">
                        <c:v>628</c:v>
                      </c:pt>
                      <c:pt idx="395">
                        <c:v>629</c:v>
                      </c:pt>
                      <c:pt idx="396">
                        <c:v>630</c:v>
                      </c:pt>
                      <c:pt idx="397">
                        <c:v>632</c:v>
                      </c:pt>
                      <c:pt idx="398">
                        <c:v>633</c:v>
                      </c:pt>
                      <c:pt idx="399">
                        <c:v>634</c:v>
                      </c:pt>
                      <c:pt idx="400">
                        <c:v>635</c:v>
                      </c:pt>
                      <c:pt idx="401">
                        <c:v>636</c:v>
                      </c:pt>
                      <c:pt idx="402">
                        <c:v>637</c:v>
                      </c:pt>
                      <c:pt idx="403">
                        <c:v>638</c:v>
                      </c:pt>
                      <c:pt idx="404">
                        <c:v>639</c:v>
                      </c:pt>
                      <c:pt idx="405">
                        <c:v>640</c:v>
                      </c:pt>
                      <c:pt idx="406">
                        <c:v>641</c:v>
                      </c:pt>
                      <c:pt idx="407">
                        <c:v>642</c:v>
                      </c:pt>
                      <c:pt idx="408">
                        <c:v>643</c:v>
                      </c:pt>
                      <c:pt idx="409">
                        <c:v>644</c:v>
                      </c:pt>
                      <c:pt idx="410">
                        <c:v>646</c:v>
                      </c:pt>
                      <c:pt idx="411">
                        <c:v>647</c:v>
                      </c:pt>
                      <c:pt idx="412">
                        <c:v>648</c:v>
                      </c:pt>
                      <c:pt idx="413">
                        <c:v>649</c:v>
                      </c:pt>
                      <c:pt idx="414">
                        <c:v>650</c:v>
                      </c:pt>
                      <c:pt idx="415">
                        <c:v>651</c:v>
                      </c:pt>
                      <c:pt idx="416">
                        <c:v>652</c:v>
                      </c:pt>
                      <c:pt idx="417">
                        <c:v>653</c:v>
                      </c:pt>
                      <c:pt idx="418">
                        <c:v>654</c:v>
                      </c:pt>
                      <c:pt idx="419">
                        <c:v>655</c:v>
                      </c:pt>
                      <c:pt idx="420">
                        <c:v>656</c:v>
                      </c:pt>
                      <c:pt idx="421">
                        <c:v>657</c:v>
                      </c:pt>
                      <c:pt idx="422">
                        <c:v>658</c:v>
                      </c:pt>
                      <c:pt idx="423">
                        <c:v>659</c:v>
                      </c:pt>
                      <c:pt idx="424">
                        <c:v>660</c:v>
                      </c:pt>
                      <c:pt idx="425">
                        <c:v>661</c:v>
                      </c:pt>
                      <c:pt idx="426">
                        <c:v>662</c:v>
                      </c:pt>
                      <c:pt idx="427">
                        <c:v>663</c:v>
                      </c:pt>
                      <c:pt idx="428">
                        <c:v>664</c:v>
                      </c:pt>
                      <c:pt idx="429">
                        <c:v>665</c:v>
                      </c:pt>
                      <c:pt idx="430">
                        <c:v>666</c:v>
                      </c:pt>
                      <c:pt idx="431">
                        <c:v>667</c:v>
                      </c:pt>
                      <c:pt idx="432">
                        <c:v>668</c:v>
                      </c:pt>
                      <c:pt idx="433">
                        <c:v>669</c:v>
                      </c:pt>
                      <c:pt idx="434">
                        <c:v>670</c:v>
                      </c:pt>
                      <c:pt idx="435">
                        <c:v>671</c:v>
                      </c:pt>
                      <c:pt idx="436">
                        <c:v>672</c:v>
                      </c:pt>
                      <c:pt idx="437">
                        <c:v>673</c:v>
                      </c:pt>
                      <c:pt idx="438">
                        <c:v>674</c:v>
                      </c:pt>
                      <c:pt idx="439">
                        <c:v>675</c:v>
                      </c:pt>
                      <c:pt idx="440">
                        <c:v>676</c:v>
                      </c:pt>
                      <c:pt idx="441">
                        <c:v>677</c:v>
                      </c:pt>
                      <c:pt idx="442">
                        <c:v>678</c:v>
                      </c:pt>
                      <c:pt idx="443">
                        <c:v>679</c:v>
                      </c:pt>
                      <c:pt idx="444">
                        <c:v>680</c:v>
                      </c:pt>
                      <c:pt idx="445">
                        <c:v>681</c:v>
                      </c:pt>
                      <c:pt idx="446">
                        <c:v>683</c:v>
                      </c:pt>
                      <c:pt idx="447">
                        <c:v>684</c:v>
                      </c:pt>
                      <c:pt idx="448">
                        <c:v>685</c:v>
                      </c:pt>
                      <c:pt idx="449">
                        <c:v>686</c:v>
                      </c:pt>
                      <c:pt idx="450">
                        <c:v>687</c:v>
                      </c:pt>
                      <c:pt idx="451">
                        <c:v>688</c:v>
                      </c:pt>
                      <c:pt idx="452">
                        <c:v>689</c:v>
                      </c:pt>
                      <c:pt idx="453">
                        <c:v>690</c:v>
                      </c:pt>
                      <c:pt idx="454">
                        <c:v>691</c:v>
                      </c:pt>
                      <c:pt idx="455">
                        <c:v>692</c:v>
                      </c:pt>
                      <c:pt idx="456">
                        <c:v>693</c:v>
                      </c:pt>
                      <c:pt idx="457">
                        <c:v>694</c:v>
                      </c:pt>
                      <c:pt idx="458">
                        <c:v>695</c:v>
                      </c:pt>
                      <c:pt idx="459">
                        <c:v>696</c:v>
                      </c:pt>
                      <c:pt idx="460">
                        <c:v>697</c:v>
                      </c:pt>
                      <c:pt idx="461">
                        <c:v>698</c:v>
                      </c:pt>
                      <c:pt idx="462">
                        <c:v>699</c:v>
                      </c:pt>
                      <c:pt idx="463">
                        <c:v>700</c:v>
                      </c:pt>
                      <c:pt idx="464">
                        <c:v>701</c:v>
                      </c:pt>
                      <c:pt idx="465">
                        <c:v>702</c:v>
                      </c:pt>
                      <c:pt idx="466">
                        <c:v>703</c:v>
                      </c:pt>
                      <c:pt idx="467">
                        <c:v>704</c:v>
                      </c:pt>
                      <c:pt idx="468">
                        <c:v>705</c:v>
                      </c:pt>
                      <c:pt idx="469">
                        <c:v>706</c:v>
                      </c:pt>
                      <c:pt idx="470">
                        <c:v>707</c:v>
                      </c:pt>
                      <c:pt idx="471">
                        <c:v>708</c:v>
                      </c:pt>
                      <c:pt idx="472">
                        <c:v>709</c:v>
                      </c:pt>
                      <c:pt idx="473">
                        <c:v>710</c:v>
                      </c:pt>
                      <c:pt idx="474">
                        <c:v>711</c:v>
                      </c:pt>
                      <c:pt idx="475">
                        <c:v>712</c:v>
                      </c:pt>
                      <c:pt idx="476">
                        <c:v>713</c:v>
                      </c:pt>
                      <c:pt idx="477">
                        <c:v>714</c:v>
                      </c:pt>
                      <c:pt idx="478">
                        <c:v>715</c:v>
                      </c:pt>
                      <c:pt idx="479">
                        <c:v>716</c:v>
                      </c:pt>
                      <c:pt idx="480">
                        <c:v>717</c:v>
                      </c:pt>
                      <c:pt idx="481">
                        <c:v>718</c:v>
                      </c:pt>
                      <c:pt idx="482">
                        <c:v>719</c:v>
                      </c:pt>
                      <c:pt idx="483">
                        <c:v>720</c:v>
                      </c:pt>
                      <c:pt idx="484">
                        <c:v>721</c:v>
                      </c:pt>
                      <c:pt idx="485">
                        <c:v>722</c:v>
                      </c:pt>
                      <c:pt idx="486">
                        <c:v>723</c:v>
                      </c:pt>
                      <c:pt idx="487">
                        <c:v>724</c:v>
                      </c:pt>
                      <c:pt idx="488">
                        <c:v>726</c:v>
                      </c:pt>
                      <c:pt idx="489">
                        <c:v>727</c:v>
                      </c:pt>
                      <c:pt idx="490">
                        <c:v>728</c:v>
                      </c:pt>
                      <c:pt idx="491">
                        <c:v>729</c:v>
                      </c:pt>
                      <c:pt idx="492">
                        <c:v>730</c:v>
                      </c:pt>
                      <c:pt idx="493">
                        <c:v>731</c:v>
                      </c:pt>
                      <c:pt idx="494">
                        <c:v>732</c:v>
                      </c:pt>
                      <c:pt idx="495">
                        <c:v>733</c:v>
                      </c:pt>
                      <c:pt idx="496">
                        <c:v>734</c:v>
                      </c:pt>
                      <c:pt idx="497">
                        <c:v>735</c:v>
                      </c:pt>
                      <c:pt idx="498">
                        <c:v>736</c:v>
                      </c:pt>
                      <c:pt idx="499">
                        <c:v>737</c:v>
                      </c:pt>
                      <c:pt idx="500">
                        <c:v>738</c:v>
                      </c:pt>
                      <c:pt idx="501">
                        <c:v>739</c:v>
                      </c:pt>
                      <c:pt idx="502">
                        <c:v>740</c:v>
                      </c:pt>
                      <c:pt idx="503">
                        <c:v>741</c:v>
                      </c:pt>
                      <c:pt idx="504">
                        <c:v>742</c:v>
                      </c:pt>
                      <c:pt idx="505">
                        <c:v>743</c:v>
                      </c:pt>
                      <c:pt idx="506">
                        <c:v>744</c:v>
                      </c:pt>
                      <c:pt idx="507">
                        <c:v>745</c:v>
                      </c:pt>
                      <c:pt idx="508">
                        <c:v>746</c:v>
                      </c:pt>
                      <c:pt idx="509">
                        <c:v>747</c:v>
                      </c:pt>
                      <c:pt idx="510">
                        <c:v>748</c:v>
                      </c:pt>
                      <c:pt idx="511">
                        <c:v>749</c:v>
                      </c:pt>
                      <c:pt idx="512">
                        <c:v>750</c:v>
                      </c:pt>
                      <c:pt idx="513">
                        <c:v>751</c:v>
                      </c:pt>
                      <c:pt idx="514">
                        <c:v>752</c:v>
                      </c:pt>
                      <c:pt idx="515">
                        <c:v>753</c:v>
                      </c:pt>
                      <c:pt idx="516">
                        <c:v>754</c:v>
                      </c:pt>
                      <c:pt idx="517">
                        <c:v>755</c:v>
                      </c:pt>
                      <c:pt idx="518">
                        <c:v>756</c:v>
                      </c:pt>
                      <c:pt idx="519">
                        <c:v>757</c:v>
                      </c:pt>
                      <c:pt idx="520">
                        <c:v>758</c:v>
                      </c:pt>
                      <c:pt idx="521">
                        <c:v>759</c:v>
                      </c:pt>
                      <c:pt idx="522">
                        <c:v>760</c:v>
                      </c:pt>
                      <c:pt idx="523">
                        <c:v>761</c:v>
                      </c:pt>
                      <c:pt idx="524">
                        <c:v>762</c:v>
                      </c:pt>
                      <c:pt idx="525">
                        <c:v>763</c:v>
                      </c:pt>
                      <c:pt idx="526">
                        <c:v>764</c:v>
                      </c:pt>
                      <c:pt idx="527">
                        <c:v>765</c:v>
                      </c:pt>
                      <c:pt idx="528">
                        <c:v>767</c:v>
                      </c:pt>
                      <c:pt idx="529">
                        <c:v>768</c:v>
                      </c:pt>
                      <c:pt idx="530">
                        <c:v>769</c:v>
                      </c:pt>
                      <c:pt idx="531">
                        <c:v>770</c:v>
                      </c:pt>
                      <c:pt idx="532">
                        <c:v>771</c:v>
                      </c:pt>
                      <c:pt idx="533">
                        <c:v>772</c:v>
                      </c:pt>
                      <c:pt idx="534">
                        <c:v>773</c:v>
                      </c:pt>
                      <c:pt idx="535">
                        <c:v>774</c:v>
                      </c:pt>
                      <c:pt idx="536">
                        <c:v>775</c:v>
                      </c:pt>
                      <c:pt idx="537">
                        <c:v>776</c:v>
                      </c:pt>
                      <c:pt idx="538">
                        <c:v>777</c:v>
                      </c:pt>
                      <c:pt idx="539">
                        <c:v>778</c:v>
                      </c:pt>
                      <c:pt idx="540">
                        <c:v>779</c:v>
                      </c:pt>
                      <c:pt idx="541">
                        <c:v>780</c:v>
                      </c:pt>
                      <c:pt idx="542">
                        <c:v>781</c:v>
                      </c:pt>
                      <c:pt idx="543">
                        <c:v>782</c:v>
                      </c:pt>
                      <c:pt idx="544">
                        <c:v>783</c:v>
                      </c:pt>
                      <c:pt idx="545">
                        <c:v>784</c:v>
                      </c:pt>
                      <c:pt idx="546">
                        <c:v>785</c:v>
                      </c:pt>
                      <c:pt idx="547">
                        <c:v>786</c:v>
                      </c:pt>
                      <c:pt idx="548">
                        <c:v>787</c:v>
                      </c:pt>
                      <c:pt idx="549">
                        <c:v>788</c:v>
                      </c:pt>
                      <c:pt idx="550">
                        <c:v>789</c:v>
                      </c:pt>
                      <c:pt idx="551">
                        <c:v>790</c:v>
                      </c:pt>
                      <c:pt idx="552">
                        <c:v>791</c:v>
                      </c:pt>
                      <c:pt idx="553">
                        <c:v>792</c:v>
                      </c:pt>
                      <c:pt idx="554">
                        <c:v>793</c:v>
                      </c:pt>
                      <c:pt idx="555">
                        <c:v>794</c:v>
                      </c:pt>
                      <c:pt idx="556">
                        <c:v>795</c:v>
                      </c:pt>
                      <c:pt idx="557">
                        <c:v>796</c:v>
                      </c:pt>
                      <c:pt idx="558">
                        <c:v>797</c:v>
                      </c:pt>
                      <c:pt idx="559">
                        <c:v>798</c:v>
                      </c:pt>
                      <c:pt idx="560">
                        <c:v>799</c:v>
                      </c:pt>
                      <c:pt idx="561">
                        <c:v>800</c:v>
                      </c:pt>
                      <c:pt idx="562">
                        <c:v>801</c:v>
                      </c:pt>
                      <c:pt idx="563">
                        <c:v>802</c:v>
                      </c:pt>
                      <c:pt idx="564">
                        <c:v>803</c:v>
                      </c:pt>
                      <c:pt idx="565">
                        <c:v>804</c:v>
                      </c:pt>
                      <c:pt idx="566">
                        <c:v>805</c:v>
                      </c:pt>
                      <c:pt idx="567">
                        <c:v>806</c:v>
                      </c:pt>
                      <c:pt idx="568">
                        <c:v>807</c:v>
                      </c:pt>
                      <c:pt idx="569">
                        <c:v>808</c:v>
                      </c:pt>
                      <c:pt idx="570">
                        <c:v>809</c:v>
                      </c:pt>
                      <c:pt idx="571">
                        <c:v>810</c:v>
                      </c:pt>
                      <c:pt idx="572">
                        <c:v>811</c:v>
                      </c:pt>
                      <c:pt idx="573">
                        <c:v>812</c:v>
                      </c:pt>
                      <c:pt idx="574">
                        <c:v>813</c:v>
                      </c:pt>
                      <c:pt idx="575">
                        <c:v>814</c:v>
                      </c:pt>
                      <c:pt idx="576">
                        <c:v>815</c:v>
                      </c:pt>
                      <c:pt idx="577">
                        <c:v>816</c:v>
                      </c:pt>
                      <c:pt idx="578">
                        <c:v>817</c:v>
                      </c:pt>
                      <c:pt idx="579">
                        <c:v>818</c:v>
                      </c:pt>
                      <c:pt idx="580">
                        <c:v>819</c:v>
                      </c:pt>
                      <c:pt idx="581">
                        <c:v>820</c:v>
                      </c:pt>
                      <c:pt idx="582">
                        <c:v>821</c:v>
                      </c:pt>
                      <c:pt idx="583">
                        <c:v>822</c:v>
                      </c:pt>
                      <c:pt idx="584">
                        <c:v>823</c:v>
                      </c:pt>
                      <c:pt idx="585">
                        <c:v>824</c:v>
                      </c:pt>
                      <c:pt idx="586">
                        <c:v>825</c:v>
                      </c:pt>
                      <c:pt idx="587">
                        <c:v>826</c:v>
                      </c:pt>
                      <c:pt idx="588">
                        <c:v>827</c:v>
                      </c:pt>
                      <c:pt idx="589">
                        <c:v>828</c:v>
                      </c:pt>
                      <c:pt idx="590">
                        <c:v>829</c:v>
                      </c:pt>
                      <c:pt idx="591">
                        <c:v>837</c:v>
                      </c:pt>
                      <c:pt idx="592">
                        <c:v>838</c:v>
                      </c:pt>
                      <c:pt idx="593">
                        <c:v>839</c:v>
                      </c:pt>
                      <c:pt idx="594">
                        <c:v>840</c:v>
                      </c:pt>
                      <c:pt idx="595">
                        <c:v>841</c:v>
                      </c:pt>
                      <c:pt idx="596">
                        <c:v>842</c:v>
                      </c:pt>
                      <c:pt idx="597">
                        <c:v>843</c:v>
                      </c:pt>
                      <c:pt idx="598">
                        <c:v>844</c:v>
                      </c:pt>
                      <c:pt idx="599">
                        <c:v>845</c:v>
                      </c:pt>
                      <c:pt idx="600">
                        <c:v>846</c:v>
                      </c:pt>
                      <c:pt idx="601">
                        <c:v>847</c:v>
                      </c:pt>
                      <c:pt idx="602">
                        <c:v>848</c:v>
                      </c:pt>
                      <c:pt idx="603">
                        <c:v>849</c:v>
                      </c:pt>
                      <c:pt idx="604">
                        <c:v>850</c:v>
                      </c:pt>
                      <c:pt idx="605">
                        <c:v>851</c:v>
                      </c:pt>
                      <c:pt idx="606">
                        <c:v>852</c:v>
                      </c:pt>
                      <c:pt idx="607">
                        <c:v>855</c:v>
                      </c:pt>
                      <c:pt idx="608">
                        <c:v>856</c:v>
                      </c:pt>
                      <c:pt idx="609">
                        <c:v>857</c:v>
                      </c:pt>
                      <c:pt idx="610">
                        <c:v>858</c:v>
                      </c:pt>
                      <c:pt idx="611">
                        <c:v>859</c:v>
                      </c:pt>
                      <c:pt idx="612">
                        <c:v>860</c:v>
                      </c:pt>
                      <c:pt idx="613">
                        <c:v>861</c:v>
                      </c:pt>
                      <c:pt idx="614">
                        <c:v>862</c:v>
                      </c:pt>
                      <c:pt idx="615">
                        <c:v>863</c:v>
                      </c:pt>
                      <c:pt idx="616">
                        <c:v>865</c:v>
                      </c:pt>
                      <c:pt idx="617">
                        <c:v>866</c:v>
                      </c:pt>
                      <c:pt idx="618">
                        <c:v>867</c:v>
                      </c:pt>
                      <c:pt idx="619">
                        <c:v>868</c:v>
                      </c:pt>
                      <c:pt idx="620">
                        <c:v>869</c:v>
                      </c:pt>
                      <c:pt idx="621">
                        <c:v>870</c:v>
                      </c:pt>
                      <c:pt idx="622">
                        <c:v>871</c:v>
                      </c:pt>
                      <c:pt idx="623">
                        <c:v>872</c:v>
                      </c:pt>
                      <c:pt idx="624">
                        <c:v>873</c:v>
                      </c:pt>
                      <c:pt idx="625">
                        <c:v>874</c:v>
                      </c:pt>
                      <c:pt idx="626">
                        <c:v>875</c:v>
                      </c:pt>
                      <c:pt idx="627">
                        <c:v>876</c:v>
                      </c:pt>
                      <c:pt idx="628">
                        <c:v>877</c:v>
                      </c:pt>
                      <c:pt idx="629">
                        <c:v>878</c:v>
                      </c:pt>
                      <c:pt idx="630">
                        <c:v>879</c:v>
                      </c:pt>
                      <c:pt idx="631">
                        <c:v>880</c:v>
                      </c:pt>
                      <c:pt idx="632">
                        <c:v>881</c:v>
                      </c:pt>
                      <c:pt idx="633">
                        <c:v>882</c:v>
                      </c:pt>
                      <c:pt idx="634">
                        <c:v>883</c:v>
                      </c:pt>
                      <c:pt idx="635">
                        <c:v>884</c:v>
                      </c:pt>
                      <c:pt idx="636">
                        <c:v>885</c:v>
                      </c:pt>
                      <c:pt idx="637">
                        <c:v>886</c:v>
                      </c:pt>
                      <c:pt idx="638">
                        <c:v>887</c:v>
                      </c:pt>
                      <c:pt idx="639">
                        <c:v>888</c:v>
                      </c:pt>
                      <c:pt idx="640">
                        <c:v>889</c:v>
                      </c:pt>
                      <c:pt idx="641">
                        <c:v>890</c:v>
                      </c:pt>
                      <c:pt idx="642">
                        <c:v>891</c:v>
                      </c:pt>
                      <c:pt idx="643">
                        <c:v>892</c:v>
                      </c:pt>
                      <c:pt idx="644">
                        <c:v>893</c:v>
                      </c:pt>
                      <c:pt idx="645">
                        <c:v>894</c:v>
                      </c:pt>
                      <c:pt idx="646">
                        <c:v>895</c:v>
                      </c:pt>
                      <c:pt idx="647">
                        <c:v>896</c:v>
                      </c:pt>
                      <c:pt idx="648">
                        <c:v>897</c:v>
                      </c:pt>
                      <c:pt idx="649">
                        <c:v>898</c:v>
                      </c:pt>
                      <c:pt idx="650">
                        <c:v>899</c:v>
                      </c:pt>
                      <c:pt idx="651">
                        <c:v>900</c:v>
                      </c:pt>
                      <c:pt idx="652">
                        <c:v>901</c:v>
                      </c:pt>
                      <c:pt idx="653">
                        <c:v>902</c:v>
                      </c:pt>
                      <c:pt idx="654">
                        <c:v>903</c:v>
                      </c:pt>
                      <c:pt idx="655">
                        <c:v>904</c:v>
                      </c:pt>
                      <c:pt idx="656">
                        <c:v>905</c:v>
                      </c:pt>
                      <c:pt idx="657">
                        <c:v>906</c:v>
                      </c:pt>
                      <c:pt idx="658">
                        <c:v>907</c:v>
                      </c:pt>
                      <c:pt idx="659">
                        <c:v>908</c:v>
                      </c:pt>
                      <c:pt idx="660">
                        <c:v>909</c:v>
                      </c:pt>
                      <c:pt idx="661">
                        <c:v>910</c:v>
                      </c:pt>
                      <c:pt idx="662">
                        <c:v>911</c:v>
                      </c:pt>
                      <c:pt idx="663">
                        <c:v>912</c:v>
                      </c:pt>
                      <c:pt idx="664">
                        <c:v>913</c:v>
                      </c:pt>
                      <c:pt idx="665">
                        <c:v>914</c:v>
                      </c:pt>
                      <c:pt idx="666">
                        <c:v>915</c:v>
                      </c:pt>
                      <c:pt idx="667">
                        <c:v>916</c:v>
                      </c:pt>
                      <c:pt idx="668">
                        <c:v>917</c:v>
                      </c:pt>
                      <c:pt idx="669">
                        <c:v>918</c:v>
                      </c:pt>
                      <c:pt idx="670">
                        <c:v>919</c:v>
                      </c:pt>
                      <c:pt idx="671">
                        <c:v>920</c:v>
                      </c:pt>
                      <c:pt idx="672">
                        <c:v>921</c:v>
                      </c:pt>
                      <c:pt idx="673">
                        <c:v>922</c:v>
                      </c:pt>
                      <c:pt idx="674">
                        <c:v>923</c:v>
                      </c:pt>
                      <c:pt idx="675">
                        <c:v>924</c:v>
                      </c:pt>
                      <c:pt idx="676">
                        <c:v>925</c:v>
                      </c:pt>
                      <c:pt idx="677">
                        <c:v>926</c:v>
                      </c:pt>
                      <c:pt idx="678">
                        <c:v>927</c:v>
                      </c:pt>
                      <c:pt idx="679">
                        <c:v>928</c:v>
                      </c:pt>
                      <c:pt idx="680">
                        <c:v>929</c:v>
                      </c:pt>
                      <c:pt idx="681">
                        <c:v>930</c:v>
                      </c:pt>
                      <c:pt idx="682">
                        <c:v>931</c:v>
                      </c:pt>
                      <c:pt idx="683">
                        <c:v>932</c:v>
                      </c:pt>
                      <c:pt idx="684">
                        <c:v>933</c:v>
                      </c:pt>
                      <c:pt idx="685">
                        <c:v>934</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numCache>
                  </c:numRef>
                </c:xVal>
                <c:yVal>
                  <c:numRef>
                    <c:extLst>
                      <c:ext uri="{02D57815-91ED-43cb-92C2-25804820EDAC}">
                        <c15:formulaRef>
                          <c15:sqref>[1]GZECE!$X$2:$X$842</c15:sqref>
                        </c15:formulaRef>
                      </c:ext>
                    </c:extLst>
                    <c:numCache>
                      <c:formatCode>General</c:formatCode>
                      <c:ptCount val="841"/>
                      <c:pt idx="0">
                        <c:v>2.6990466479999999</c:v>
                      </c:pt>
                      <c:pt idx="1">
                        <c:v>2.6895661070000001</c:v>
                      </c:pt>
                      <c:pt idx="2">
                        <c:v>2.6800855669999999</c:v>
                      </c:pt>
                      <c:pt idx="3">
                        <c:v>2.6706050270000001</c:v>
                      </c:pt>
                      <c:pt idx="4">
                        <c:v>2.6611244859999998</c:v>
                      </c:pt>
                      <c:pt idx="5">
                        <c:v>2.6516439460000001</c:v>
                      </c:pt>
                      <c:pt idx="6">
                        <c:v>2.6421634059999999</c:v>
                      </c:pt>
                      <c:pt idx="7">
                        <c:v>2.632682865</c:v>
                      </c:pt>
                      <c:pt idx="8">
                        <c:v>2.6232023249999998</c:v>
                      </c:pt>
                      <c:pt idx="9">
                        <c:v>2.6137217850000001</c:v>
                      </c:pt>
                      <c:pt idx="10">
                        <c:v>2.6042412439999998</c:v>
                      </c:pt>
                      <c:pt idx="11">
                        <c:v>2.594760704</c:v>
                      </c:pt>
                      <c:pt idx="12">
                        <c:v>2.5852801639999998</c:v>
                      </c:pt>
                      <c:pt idx="13">
                        <c:v>2.575799623</c:v>
                      </c:pt>
                      <c:pt idx="14">
                        <c:v>2.5663190829999998</c:v>
                      </c:pt>
                      <c:pt idx="15">
                        <c:v>2.556838543</c:v>
                      </c:pt>
                      <c:pt idx="16">
                        <c:v>2.5473580020000002</c:v>
                      </c:pt>
                      <c:pt idx="17">
                        <c:v>2.537877462</c:v>
                      </c:pt>
                      <c:pt idx="18">
                        <c:v>2.5283969220000002</c:v>
                      </c:pt>
                      <c:pt idx="19">
                        <c:v>2.5189163809999999</c:v>
                      </c:pt>
                      <c:pt idx="20">
                        <c:v>2.5094358410000002</c:v>
                      </c:pt>
                      <c:pt idx="21">
                        <c:v>2.4999552999999999</c:v>
                      </c:pt>
                      <c:pt idx="22">
                        <c:v>2.4904747600000001</c:v>
                      </c:pt>
                      <c:pt idx="23">
                        <c:v>2.4809942199999999</c:v>
                      </c:pt>
                      <c:pt idx="24">
                        <c:v>2.4715136790000001</c:v>
                      </c:pt>
                      <c:pt idx="25">
                        <c:v>2.4620331389999999</c:v>
                      </c:pt>
                      <c:pt idx="26">
                        <c:v>2.4525525990000001</c:v>
                      </c:pt>
                      <c:pt idx="27">
                        <c:v>2.4430720579999998</c:v>
                      </c:pt>
                      <c:pt idx="28">
                        <c:v>2.4335915180000001</c:v>
                      </c:pt>
                      <c:pt idx="29">
                        <c:v>2.4241109779999999</c:v>
                      </c:pt>
                      <c:pt idx="30">
                        <c:v>2.414630437</c:v>
                      </c:pt>
                      <c:pt idx="31">
                        <c:v>2.4051498969999998</c:v>
                      </c:pt>
                      <c:pt idx="32">
                        <c:v>2.3956693570000001</c:v>
                      </c:pt>
                      <c:pt idx="33">
                        <c:v>2.3861888160000002</c:v>
                      </c:pt>
                      <c:pt idx="34">
                        <c:v>2.376708276</c:v>
                      </c:pt>
                      <c:pt idx="35">
                        <c:v>2.3672277359999998</c:v>
                      </c:pt>
                      <c:pt idx="36">
                        <c:v>2.357747195</c:v>
                      </c:pt>
                      <c:pt idx="37">
                        <c:v>2.3482666550000002</c:v>
                      </c:pt>
                      <c:pt idx="38">
                        <c:v>2.338786115</c:v>
                      </c:pt>
                      <c:pt idx="39">
                        <c:v>2.3293055740000002</c:v>
                      </c:pt>
                      <c:pt idx="40">
                        <c:v>2.319825034</c:v>
                      </c:pt>
                      <c:pt idx="41">
                        <c:v>2.3103444940000002</c:v>
                      </c:pt>
                      <c:pt idx="42">
                        <c:v>2.3008639529999999</c:v>
                      </c:pt>
                      <c:pt idx="43">
                        <c:v>2.2913834130000001</c:v>
                      </c:pt>
                      <c:pt idx="44">
                        <c:v>2.2819028719999999</c:v>
                      </c:pt>
                      <c:pt idx="45">
                        <c:v>2.2724223320000001</c:v>
                      </c:pt>
                      <c:pt idx="46">
                        <c:v>2.2629417919999999</c:v>
                      </c:pt>
                      <c:pt idx="47">
                        <c:v>2.2534612510000001</c:v>
                      </c:pt>
                      <c:pt idx="48">
                        <c:v>2.2439807109999999</c:v>
                      </c:pt>
                      <c:pt idx="49">
                        <c:v>2.2345001710000001</c:v>
                      </c:pt>
                      <c:pt idx="50">
                        <c:v>2.2250196299999998</c:v>
                      </c:pt>
                      <c:pt idx="51">
                        <c:v>2.21553909</c:v>
                      </c:pt>
                      <c:pt idx="52">
                        <c:v>2.2060585499999998</c:v>
                      </c:pt>
                      <c:pt idx="53">
                        <c:v>2.196578009</c:v>
                      </c:pt>
                      <c:pt idx="54">
                        <c:v>2.1870974689999998</c:v>
                      </c:pt>
                      <c:pt idx="55">
                        <c:v>2.177616929</c:v>
                      </c:pt>
                      <c:pt idx="56">
                        <c:v>2.1681363880000002</c:v>
                      </c:pt>
                      <c:pt idx="57">
                        <c:v>2.158655848</c:v>
                      </c:pt>
                      <c:pt idx="58">
                        <c:v>2.1491753079999998</c:v>
                      </c:pt>
                      <c:pt idx="59">
                        <c:v>2.1396947669999999</c:v>
                      </c:pt>
                      <c:pt idx="60">
                        <c:v>2.1302142270000002</c:v>
                      </c:pt>
                      <c:pt idx="61">
                        <c:v>2.120733687</c:v>
                      </c:pt>
                      <c:pt idx="62">
                        <c:v>2.1112531460000001</c:v>
                      </c:pt>
                      <c:pt idx="63">
                        <c:v>2.1017726059999999</c:v>
                      </c:pt>
                      <c:pt idx="64">
                        <c:v>2.0922920660000002</c:v>
                      </c:pt>
                      <c:pt idx="65">
                        <c:v>2.0828115249999999</c:v>
                      </c:pt>
                      <c:pt idx="66">
                        <c:v>2.0733309850000001</c:v>
                      </c:pt>
                      <c:pt idx="67">
                        <c:v>2.0638504439999998</c:v>
                      </c:pt>
                      <c:pt idx="68">
                        <c:v>2.0543699040000001</c:v>
                      </c:pt>
                      <c:pt idx="69">
                        <c:v>2.0448893639999999</c:v>
                      </c:pt>
                      <c:pt idx="70">
                        <c:v>2.035408823</c:v>
                      </c:pt>
                      <c:pt idx="71">
                        <c:v>2.0259282829999998</c:v>
                      </c:pt>
                      <c:pt idx="72">
                        <c:v>2.0164477430000001</c:v>
                      </c:pt>
                      <c:pt idx="73">
                        <c:v>2.0069672019999998</c:v>
                      </c:pt>
                      <c:pt idx="74">
                        <c:v>1.997486662</c:v>
                      </c:pt>
                      <c:pt idx="75">
                        <c:v>1.988006122</c:v>
                      </c:pt>
                      <c:pt idx="76">
                        <c:v>1.978525581</c:v>
                      </c:pt>
                      <c:pt idx="77">
                        <c:v>1.969045041</c:v>
                      </c:pt>
                      <c:pt idx="78">
                        <c:v>1.959564501</c:v>
                      </c:pt>
                      <c:pt idx="79">
                        <c:v>1.9500839599999999</c:v>
                      </c:pt>
                      <c:pt idx="80">
                        <c:v>1.94060342</c:v>
                      </c:pt>
                      <c:pt idx="81">
                        <c:v>1.93112288</c:v>
                      </c:pt>
                      <c:pt idx="82">
                        <c:v>1.9216423389999999</c:v>
                      </c:pt>
                      <c:pt idx="83">
                        <c:v>1.9121617989999999</c:v>
                      </c:pt>
                      <c:pt idx="84">
                        <c:v>1.902681259</c:v>
                      </c:pt>
                      <c:pt idx="85">
                        <c:v>1.8932007179999999</c:v>
                      </c:pt>
                      <c:pt idx="86">
                        <c:v>1.8837201779999999</c:v>
                      </c:pt>
                      <c:pt idx="87">
                        <c:v>1.8742396379999999</c:v>
                      </c:pt>
                      <c:pt idx="88">
                        <c:v>1.8647590970000001</c:v>
                      </c:pt>
                      <c:pt idx="89">
                        <c:v>1.8552785570000001</c:v>
                      </c:pt>
                      <c:pt idx="90">
                        <c:v>1.8457980169999999</c:v>
                      </c:pt>
                      <c:pt idx="91">
                        <c:v>1.8363174760000001</c:v>
                      </c:pt>
                      <c:pt idx="92">
                        <c:v>1.8268369360000001</c:v>
                      </c:pt>
                      <c:pt idx="93">
                        <c:v>1.817356395</c:v>
                      </c:pt>
                      <c:pt idx="94">
                        <c:v>1.807875855</c:v>
                      </c:pt>
                      <c:pt idx="95">
                        <c:v>1.798395315</c:v>
                      </c:pt>
                      <c:pt idx="96">
                        <c:v>1.788914774</c:v>
                      </c:pt>
                      <c:pt idx="97">
                        <c:v>1.779434234</c:v>
                      </c:pt>
                      <c:pt idx="98">
                        <c:v>1.769953694</c:v>
                      </c:pt>
                      <c:pt idx="99">
                        <c:v>1.760473153</c:v>
                      </c:pt>
                      <c:pt idx="100">
                        <c:v>1.750992613</c:v>
                      </c:pt>
                      <c:pt idx="101">
                        <c:v>1.741512073</c:v>
                      </c:pt>
                      <c:pt idx="102">
                        <c:v>1.7320315319999999</c:v>
                      </c:pt>
                      <c:pt idx="103">
                        <c:v>1.7225509919999999</c:v>
                      </c:pt>
                      <c:pt idx="104">
                        <c:v>1.713070452</c:v>
                      </c:pt>
                      <c:pt idx="105">
                        <c:v>1.7035899109999999</c:v>
                      </c:pt>
                      <c:pt idx="106">
                        <c:v>1.6941093709999999</c:v>
                      </c:pt>
                      <c:pt idx="107">
                        <c:v>1.6846288309999999</c:v>
                      </c:pt>
                      <c:pt idx="108">
                        <c:v>1.6751482900000001</c:v>
                      </c:pt>
                      <c:pt idx="109">
                        <c:v>1.6656677499999999</c:v>
                      </c:pt>
                      <c:pt idx="110">
                        <c:v>1.6561872099999999</c:v>
                      </c:pt>
                      <c:pt idx="111">
                        <c:v>1.6467066690000001</c:v>
                      </c:pt>
                      <c:pt idx="112">
                        <c:v>1.6372261290000001</c:v>
                      </c:pt>
                      <c:pt idx="113">
                        <c:v>1.6277455890000001</c:v>
                      </c:pt>
                      <c:pt idx="114">
                        <c:v>1.618265048</c:v>
                      </c:pt>
                      <c:pt idx="115">
                        <c:v>1.6087845080000001</c:v>
                      </c:pt>
                      <c:pt idx="116">
                        <c:v>1.599303967</c:v>
                      </c:pt>
                      <c:pt idx="117">
                        <c:v>1.589823427</c:v>
                      </c:pt>
                      <c:pt idx="118">
                        <c:v>1.580342887</c:v>
                      </c:pt>
                      <c:pt idx="119">
                        <c:v>1.570862346</c:v>
                      </c:pt>
                      <c:pt idx="120">
                        <c:v>1.561381806</c:v>
                      </c:pt>
                      <c:pt idx="121">
                        <c:v>1.551901266</c:v>
                      </c:pt>
                      <c:pt idx="122">
                        <c:v>1.5424207249999999</c:v>
                      </c:pt>
                      <c:pt idx="123">
                        <c:v>1.532940185</c:v>
                      </c:pt>
                      <c:pt idx="124">
                        <c:v>1.523459645</c:v>
                      </c:pt>
                      <c:pt idx="125">
                        <c:v>1.5139791039999999</c:v>
                      </c:pt>
                      <c:pt idx="126">
                        <c:v>1.5044985639999999</c:v>
                      </c:pt>
                      <c:pt idx="127">
                        <c:v>1.4950180239999999</c:v>
                      </c:pt>
                      <c:pt idx="128">
                        <c:v>1.4855374830000001</c:v>
                      </c:pt>
                      <c:pt idx="129">
                        <c:v>1.4760569429999999</c:v>
                      </c:pt>
                      <c:pt idx="130">
                        <c:v>1.4665764029999999</c:v>
                      </c:pt>
                      <c:pt idx="131">
                        <c:v>1.4570958620000001</c:v>
                      </c:pt>
                      <c:pt idx="132">
                        <c:v>1.4476153220000001</c:v>
                      </c:pt>
                      <c:pt idx="133">
                        <c:v>1.4381347819999999</c:v>
                      </c:pt>
                      <c:pt idx="134">
                        <c:v>1.428654241</c:v>
                      </c:pt>
                      <c:pt idx="135">
                        <c:v>1.4191737010000001</c:v>
                      </c:pt>
                      <c:pt idx="136">
                        <c:v>1.4096931610000001</c:v>
                      </c:pt>
                      <c:pt idx="137">
                        <c:v>1.40021262</c:v>
                      </c:pt>
                      <c:pt idx="138">
                        <c:v>1.39073208</c:v>
                      </c:pt>
                      <c:pt idx="139">
                        <c:v>1.381251539</c:v>
                      </c:pt>
                      <c:pt idx="140">
                        <c:v>1.371770999</c:v>
                      </c:pt>
                      <c:pt idx="141">
                        <c:v>1.362290459</c:v>
                      </c:pt>
                      <c:pt idx="142">
                        <c:v>1.3528099179999999</c:v>
                      </c:pt>
                      <c:pt idx="143">
                        <c:v>1.343329378</c:v>
                      </c:pt>
                      <c:pt idx="144">
                        <c:v>1.333848838</c:v>
                      </c:pt>
                      <c:pt idx="145">
                        <c:v>1.3243682969999999</c:v>
                      </c:pt>
                      <c:pt idx="146">
                        <c:v>1.3148877569999999</c:v>
                      </c:pt>
                      <c:pt idx="147">
                        <c:v>1.305407217</c:v>
                      </c:pt>
                      <c:pt idx="148">
                        <c:v>1.2959266760000001</c:v>
                      </c:pt>
                      <c:pt idx="149">
                        <c:v>1.2864461359999999</c:v>
                      </c:pt>
                      <c:pt idx="150">
                        <c:v>1.2769655959999999</c:v>
                      </c:pt>
                      <c:pt idx="151">
                        <c:v>1.2674850550000001</c:v>
                      </c:pt>
                      <c:pt idx="152">
                        <c:v>1.2580045150000001</c:v>
                      </c:pt>
                      <c:pt idx="153">
                        <c:v>1.2485239749999999</c:v>
                      </c:pt>
                      <c:pt idx="154">
                        <c:v>1.2390434340000001</c:v>
                      </c:pt>
                      <c:pt idx="155">
                        <c:v>1.2295628940000001</c:v>
                      </c:pt>
                      <c:pt idx="156">
                        <c:v>1.2200823540000001</c:v>
                      </c:pt>
                      <c:pt idx="157">
                        <c:v>1.210601813</c:v>
                      </c:pt>
                      <c:pt idx="158">
                        <c:v>1.201121273</c:v>
                      </c:pt>
                      <c:pt idx="159">
                        <c:v>1.1916407330000001</c:v>
                      </c:pt>
                      <c:pt idx="160">
                        <c:v>1.182160192</c:v>
                      </c:pt>
                      <c:pt idx="161">
                        <c:v>1.172679652</c:v>
                      </c:pt>
                      <c:pt idx="162">
                        <c:v>1.163199111</c:v>
                      </c:pt>
                      <c:pt idx="163">
                        <c:v>1.153718571</c:v>
                      </c:pt>
                      <c:pt idx="164">
                        <c:v>1.144238031</c:v>
                      </c:pt>
                      <c:pt idx="165">
                        <c:v>1.1347574899999999</c:v>
                      </c:pt>
                      <c:pt idx="166">
                        <c:v>1.1252769499999999</c:v>
                      </c:pt>
                      <c:pt idx="167">
                        <c:v>1.11579641</c:v>
                      </c:pt>
                      <c:pt idx="168">
                        <c:v>1.1063158689999999</c:v>
                      </c:pt>
                      <c:pt idx="169">
                        <c:v>1.0968353289999999</c:v>
                      </c:pt>
                      <c:pt idx="170">
                        <c:v>1.0873547889999999</c:v>
                      </c:pt>
                      <c:pt idx="171">
                        <c:v>1.0778742480000001</c:v>
                      </c:pt>
                      <c:pt idx="172">
                        <c:v>1.0683937080000001</c:v>
                      </c:pt>
                      <c:pt idx="173">
                        <c:v>1.0589131679999999</c:v>
                      </c:pt>
                      <c:pt idx="174">
                        <c:v>1.0494326270000001</c:v>
                      </c:pt>
                      <c:pt idx="175">
                        <c:v>1.0399520870000001</c:v>
                      </c:pt>
                      <c:pt idx="176">
                        <c:v>1.0304715470000001</c:v>
                      </c:pt>
                      <c:pt idx="177">
                        <c:v>1.020991006</c:v>
                      </c:pt>
                      <c:pt idx="178">
                        <c:v>1.0115104660000001</c:v>
                      </c:pt>
                      <c:pt idx="179">
                        <c:v>1.0020299260000001</c:v>
                      </c:pt>
                      <c:pt idx="180">
                        <c:v>0.99254938500000001</c:v>
                      </c:pt>
                      <c:pt idx="181">
                        <c:v>0.98306884500000002</c:v>
                      </c:pt>
                      <c:pt idx="182">
                        <c:v>0.97358830500000004</c:v>
                      </c:pt>
                      <c:pt idx="183">
                        <c:v>0.96410776399999998</c:v>
                      </c:pt>
                      <c:pt idx="184">
                        <c:v>0.954627224</c:v>
                      </c:pt>
                      <c:pt idx="185">
                        <c:v>0.94514668400000001</c:v>
                      </c:pt>
                      <c:pt idx="186">
                        <c:v>0.93566614299999995</c:v>
                      </c:pt>
                      <c:pt idx="187">
                        <c:v>0.92618560299999997</c:v>
                      </c:pt>
                      <c:pt idx="188">
                        <c:v>0.91670506200000001</c:v>
                      </c:pt>
                      <c:pt idx="189">
                        <c:v>0.90722452200000003</c:v>
                      </c:pt>
                      <c:pt idx="190">
                        <c:v>0.89774398200000005</c:v>
                      </c:pt>
                      <c:pt idx="191">
                        <c:v>0.88826344099999999</c:v>
                      </c:pt>
                      <c:pt idx="192">
                        <c:v>0.87878290100000001</c:v>
                      </c:pt>
                      <c:pt idx="193">
                        <c:v>0.86930236100000002</c:v>
                      </c:pt>
                      <c:pt idx="194">
                        <c:v>0.85982181999999996</c:v>
                      </c:pt>
                      <c:pt idx="195">
                        <c:v>0.85034127999999998</c:v>
                      </c:pt>
                      <c:pt idx="196">
                        <c:v>0.84086074</c:v>
                      </c:pt>
                      <c:pt idx="197">
                        <c:v>0.83138019900000004</c:v>
                      </c:pt>
                      <c:pt idx="198">
                        <c:v>0.82189965899999995</c:v>
                      </c:pt>
                      <c:pt idx="199">
                        <c:v>0.81241911899999997</c:v>
                      </c:pt>
                      <c:pt idx="200">
                        <c:v>0.80293857800000001</c:v>
                      </c:pt>
                      <c:pt idx="201">
                        <c:v>0.79345803800000003</c:v>
                      </c:pt>
                      <c:pt idx="202">
                        <c:v>0.78397749800000005</c:v>
                      </c:pt>
                      <c:pt idx="203">
                        <c:v>0.77449695699999999</c:v>
                      </c:pt>
                      <c:pt idx="204">
                        <c:v>0.765016417</c:v>
                      </c:pt>
                      <c:pt idx="205">
                        <c:v>0.75553587700000002</c:v>
                      </c:pt>
                      <c:pt idx="206">
                        <c:v>0.74605533599999996</c:v>
                      </c:pt>
                      <c:pt idx="207">
                        <c:v>0.73657479599999998</c:v>
                      </c:pt>
                      <c:pt idx="208">
                        <c:v>0.72709425599999999</c:v>
                      </c:pt>
                      <c:pt idx="209">
                        <c:v>0.71761371500000004</c:v>
                      </c:pt>
                      <c:pt idx="210">
                        <c:v>0.70813317499999995</c:v>
                      </c:pt>
                      <c:pt idx="211">
                        <c:v>0.69865263399999999</c:v>
                      </c:pt>
                      <c:pt idx="212">
                        <c:v>0.68917209400000001</c:v>
                      </c:pt>
                      <c:pt idx="213">
                        <c:v>0.67969155400000003</c:v>
                      </c:pt>
                      <c:pt idx="214">
                        <c:v>0.67021101299999997</c:v>
                      </c:pt>
                      <c:pt idx="215">
                        <c:v>0.66073047299999998</c:v>
                      </c:pt>
                      <c:pt idx="216">
                        <c:v>0.651249933</c:v>
                      </c:pt>
                      <c:pt idx="217">
                        <c:v>0.64176939200000005</c:v>
                      </c:pt>
                      <c:pt idx="218">
                        <c:v>0.63228885199999996</c:v>
                      </c:pt>
                      <c:pt idx="219">
                        <c:v>0.62280831199999998</c:v>
                      </c:pt>
                      <c:pt idx="220">
                        <c:v>0.61332777100000002</c:v>
                      </c:pt>
                      <c:pt idx="221">
                        <c:v>0.60384723100000004</c:v>
                      </c:pt>
                      <c:pt idx="222">
                        <c:v>0.59436669099999995</c:v>
                      </c:pt>
                      <c:pt idx="223">
                        <c:v>0.58488614999999999</c:v>
                      </c:pt>
                      <c:pt idx="224">
                        <c:v>0.57540561000000001</c:v>
                      </c:pt>
                      <c:pt idx="225">
                        <c:v>0.56592507000000003</c:v>
                      </c:pt>
                      <c:pt idx="226">
                        <c:v>0.55644452899999997</c:v>
                      </c:pt>
                      <c:pt idx="227">
                        <c:v>0.54696398899999998</c:v>
                      </c:pt>
                      <c:pt idx="228">
                        <c:v>0.537483449</c:v>
                      </c:pt>
                      <c:pt idx="229">
                        <c:v>0.52800290800000005</c:v>
                      </c:pt>
                      <c:pt idx="230">
                        <c:v>0.51852236799999996</c:v>
                      </c:pt>
                      <c:pt idx="231">
                        <c:v>0.50904182799999997</c:v>
                      </c:pt>
                      <c:pt idx="232">
                        <c:v>0.49956128700000002</c:v>
                      </c:pt>
                      <c:pt idx="233">
                        <c:v>0.48060020599999997</c:v>
                      </c:pt>
                      <c:pt idx="234">
                        <c:v>0.47111966599999999</c:v>
                      </c:pt>
                      <c:pt idx="235">
                        <c:v>0.46163912600000001</c:v>
                      </c:pt>
                      <c:pt idx="236">
                        <c:v>0.452158585</c:v>
                      </c:pt>
                      <c:pt idx="237">
                        <c:v>0.44267804500000002</c:v>
                      </c:pt>
                      <c:pt idx="238">
                        <c:v>0.43319750499999998</c:v>
                      </c:pt>
                      <c:pt idx="239">
                        <c:v>0.42371696399999997</c:v>
                      </c:pt>
                      <c:pt idx="240">
                        <c:v>0.41423642399999999</c:v>
                      </c:pt>
                      <c:pt idx="241">
                        <c:v>0.40475588400000001</c:v>
                      </c:pt>
                      <c:pt idx="242">
                        <c:v>0.395275343</c:v>
                      </c:pt>
                      <c:pt idx="243">
                        <c:v>0.38579480300000002</c:v>
                      </c:pt>
                      <c:pt idx="244">
                        <c:v>0.37631426299999998</c:v>
                      </c:pt>
                      <c:pt idx="245">
                        <c:v>0.36683372199999997</c:v>
                      </c:pt>
                      <c:pt idx="246">
                        <c:v>0.35735318199999999</c:v>
                      </c:pt>
                      <c:pt idx="247">
                        <c:v>0.34787264200000001</c:v>
                      </c:pt>
                      <c:pt idx="248">
                        <c:v>0.338392101</c:v>
                      </c:pt>
                      <c:pt idx="249">
                        <c:v>0.32891156100000002</c:v>
                      </c:pt>
                      <c:pt idx="250">
                        <c:v>0.31943102099999998</c:v>
                      </c:pt>
                      <c:pt idx="251">
                        <c:v>0.30995047999999997</c:v>
                      </c:pt>
                      <c:pt idx="252">
                        <c:v>0.30046993999999999</c:v>
                      </c:pt>
                      <c:pt idx="253">
                        <c:v>0.29098940000000001</c:v>
                      </c:pt>
                      <c:pt idx="254">
                        <c:v>0.281508859</c:v>
                      </c:pt>
                      <c:pt idx="255">
                        <c:v>0.27202831900000002</c:v>
                      </c:pt>
                      <c:pt idx="256">
                        <c:v>0.26254777899999998</c:v>
                      </c:pt>
                      <c:pt idx="257">
                        <c:v>0.25306723800000003</c:v>
                      </c:pt>
                      <c:pt idx="258">
                        <c:v>0.24358669799999999</c:v>
                      </c:pt>
                      <c:pt idx="259">
                        <c:v>0.23410615700000001</c:v>
                      </c:pt>
                      <c:pt idx="260">
                        <c:v>0.224625617</c:v>
                      </c:pt>
                      <c:pt idx="261">
                        <c:v>0.21514507699999999</c:v>
                      </c:pt>
                      <c:pt idx="262">
                        <c:v>0.20566453600000001</c:v>
                      </c:pt>
                      <c:pt idx="263">
                        <c:v>0.196183996</c:v>
                      </c:pt>
                      <c:pt idx="264">
                        <c:v>0.18670345599999999</c:v>
                      </c:pt>
                      <c:pt idx="265">
                        <c:v>0.17722291500000001</c:v>
                      </c:pt>
                      <c:pt idx="266">
                        <c:v>0.167742375</c:v>
                      </c:pt>
                      <c:pt idx="267">
                        <c:v>0.15826183499999999</c:v>
                      </c:pt>
                      <c:pt idx="268">
                        <c:v>0.14878129400000001</c:v>
                      </c:pt>
                      <c:pt idx="269">
                        <c:v>0.139300754</c:v>
                      </c:pt>
                      <c:pt idx="270">
                        <c:v>0.12982021399999999</c:v>
                      </c:pt>
                      <c:pt idx="271">
                        <c:v>0.12033967299999999</c:v>
                      </c:pt>
                      <c:pt idx="272">
                        <c:v>0.110859133</c:v>
                      </c:pt>
                      <c:pt idx="273">
                        <c:v>0.101378593</c:v>
                      </c:pt>
                      <c:pt idx="274">
                        <c:v>9.1898051999999994E-2</c:v>
                      </c:pt>
                      <c:pt idx="275">
                        <c:v>8.2417511999999998E-2</c:v>
                      </c:pt>
                      <c:pt idx="276">
                        <c:v>7.2936972000000003E-2</c:v>
                      </c:pt>
                      <c:pt idx="277">
                        <c:v>6.3456430999999994E-2</c:v>
                      </c:pt>
                      <c:pt idx="278">
                        <c:v>5.3975890999999998E-2</c:v>
                      </c:pt>
                      <c:pt idx="279">
                        <c:v>4.4495351000000002E-2</c:v>
                      </c:pt>
                      <c:pt idx="280">
                        <c:v>3.501481E-2</c:v>
                      </c:pt>
                      <c:pt idx="281">
                        <c:v>2.5534270000000001E-2</c:v>
                      </c:pt>
                      <c:pt idx="282">
                        <c:v>1.6053728999999999E-2</c:v>
                      </c:pt>
                      <c:pt idx="283">
                        <c:v>6.5731890000000001E-3</c:v>
                      </c:pt>
                      <c:pt idx="284">
                        <c:v>-2.9073509999999999E-3</c:v>
                      </c:pt>
                      <c:pt idx="285">
                        <c:v>-1.2387891999999999E-2</c:v>
                      </c:pt>
                      <c:pt idx="286">
                        <c:v>-2.1868432E-2</c:v>
                      </c:pt>
                      <c:pt idx="287">
                        <c:v>-3.1348972000000003E-2</c:v>
                      </c:pt>
                      <c:pt idx="288">
                        <c:v>-4.0829512999999998E-2</c:v>
                      </c:pt>
                      <c:pt idx="289">
                        <c:v>-5.0310053E-2</c:v>
                      </c:pt>
                      <c:pt idx="290">
                        <c:v>-5.9790593000000003E-2</c:v>
                      </c:pt>
                      <c:pt idx="291">
                        <c:v>-6.9271133999999998E-2</c:v>
                      </c:pt>
                      <c:pt idx="292">
                        <c:v>-7.8751673999999994E-2</c:v>
                      </c:pt>
                      <c:pt idx="293">
                        <c:v>-8.8232214000000003E-2</c:v>
                      </c:pt>
                      <c:pt idx="294">
                        <c:v>-9.7712754999999998E-2</c:v>
                      </c:pt>
                      <c:pt idx="295">
                        <c:v>-0.10719329499999999</c:v>
                      </c:pt>
                      <c:pt idx="296">
                        <c:v>-0.116673835</c:v>
                      </c:pt>
                      <c:pt idx="297">
                        <c:v>-0.12615437600000001</c:v>
                      </c:pt>
                      <c:pt idx="298">
                        <c:v>-0.13563491599999999</c:v>
                      </c:pt>
                      <c:pt idx="299">
                        <c:v>-0.145115456</c:v>
                      </c:pt>
                      <c:pt idx="300">
                        <c:v>-0.15459599700000001</c:v>
                      </c:pt>
                      <c:pt idx="301">
                        <c:v>-0.16407653699999999</c:v>
                      </c:pt>
                      <c:pt idx="302">
                        <c:v>-0.173557077</c:v>
                      </c:pt>
                      <c:pt idx="303">
                        <c:v>-0.18303761800000001</c:v>
                      </c:pt>
                      <c:pt idx="304">
                        <c:v>-0.19251815799999999</c:v>
                      </c:pt>
                      <c:pt idx="305">
                        <c:v>-0.201998699</c:v>
                      </c:pt>
                      <c:pt idx="306">
                        <c:v>-0.21147923900000001</c:v>
                      </c:pt>
                      <c:pt idx="307">
                        <c:v>-0.220959779</c:v>
                      </c:pt>
                      <c:pt idx="308">
                        <c:v>-0.23044032</c:v>
                      </c:pt>
                      <c:pt idx="309">
                        <c:v>-0.23992086000000001</c:v>
                      </c:pt>
                      <c:pt idx="310">
                        <c:v>-0.2494014</c:v>
                      </c:pt>
                      <c:pt idx="311">
                        <c:v>-0.258881941</c:v>
                      </c:pt>
                      <c:pt idx="312">
                        <c:v>-0.26836248099999999</c:v>
                      </c:pt>
                      <c:pt idx="313">
                        <c:v>-0.27784302100000002</c:v>
                      </c:pt>
                      <c:pt idx="314">
                        <c:v>-0.28732356199999998</c:v>
                      </c:pt>
                      <c:pt idx="315">
                        <c:v>-0.29680410200000001</c:v>
                      </c:pt>
                      <c:pt idx="316">
                        <c:v>-0.306284642</c:v>
                      </c:pt>
                      <c:pt idx="317">
                        <c:v>-0.315765183</c:v>
                      </c:pt>
                      <c:pt idx="318">
                        <c:v>-0.32524572299999999</c:v>
                      </c:pt>
                      <c:pt idx="319">
                        <c:v>-0.33472626300000002</c:v>
                      </c:pt>
                      <c:pt idx="320">
                        <c:v>-0.34420680399999998</c:v>
                      </c:pt>
                      <c:pt idx="321">
                        <c:v>-0.35368734400000001</c:v>
                      </c:pt>
                      <c:pt idx="322">
                        <c:v>-0.363167884</c:v>
                      </c:pt>
                      <c:pt idx="323">
                        <c:v>-0.37264842500000001</c:v>
                      </c:pt>
                      <c:pt idx="324">
                        <c:v>-0.38212896499999999</c:v>
                      </c:pt>
                      <c:pt idx="325">
                        <c:v>-0.39160950500000002</c:v>
                      </c:pt>
                      <c:pt idx="326">
                        <c:v>-0.40109004599999998</c:v>
                      </c:pt>
                      <c:pt idx="327">
                        <c:v>-0.41057058600000002</c:v>
                      </c:pt>
                      <c:pt idx="328">
                        <c:v>-0.42005112700000002</c:v>
                      </c:pt>
                      <c:pt idx="329">
                        <c:v>-0.42953166700000001</c:v>
                      </c:pt>
                      <c:pt idx="330">
                        <c:v>-0.43901220699999999</c:v>
                      </c:pt>
                      <c:pt idx="331">
                        <c:v>-0.46745382800000002</c:v>
                      </c:pt>
                      <c:pt idx="332">
                        <c:v>-0.47693436900000002</c:v>
                      </c:pt>
                      <c:pt idx="333">
                        <c:v>-0.48641490900000001</c:v>
                      </c:pt>
                      <c:pt idx="334">
                        <c:v>-0.49589544899999999</c:v>
                      </c:pt>
                      <c:pt idx="335">
                        <c:v>-0.50537599</c:v>
                      </c:pt>
                      <c:pt idx="336">
                        <c:v>-0.51485652999999998</c:v>
                      </c:pt>
                      <c:pt idx="337">
                        <c:v>-0.52433706999999996</c:v>
                      </c:pt>
                      <c:pt idx="338">
                        <c:v>-0.53381761100000003</c:v>
                      </c:pt>
                      <c:pt idx="339">
                        <c:v>-0.54329815100000001</c:v>
                      </c:pt>
                      <c:pt idx="340">
                        <c:v>-0.55277869099999999</c:v>
                      </c:pt>
                      <c:pt idx="341">
                        <c:v>-0.56225923200000005</c:v>
                      </c:pt>
                      <c:pt idx="342">
                        <c:v>-0.57173977200000003</c:v>
                      </c:pt>
                      <c:pt idx="343">
                        <c:v>-0.58122031200000002</c:v>
                      </c:pt>
                      <c:pt idx="344">
                        <c:v>-0.59070085299999997</c:v>
                      </c:pt>
                      <c:pt idx="345">
                        <c:v>-0.60018139299999995</c:v>
                      </c:pt>
                      <c:pt idx="346">
                        <c:v>-0.60966193300000004</c:v>
                      </c:pt>
                      <c:pt idx="347">
                        <c:v>-0.619142474</c:v>
                      </c:pt>
                      <c:pt idx="348">
                        <c:v>-0.62862301399999998</c:v>
                      </c:pt>
                      <c:pt idx="349">
                        <c:v>-0.63810355399999996</c:v>
                      </c:pt>
                      <c:pt idx="350">
                        <c:v>-0.64758409500000003</c:v>
                      </c:pt>
                      <c:pt idx="351">
                        <c:v>-0.65706463500000001</c:v>
                      </c:pt>
                      <c:pt idx="352">
                        <c:v>-0.66654517599999996</c:v>
                      </c:pt>
                      <c:pt idx="353">
                        <c:v>-0.67602571600000005</c:v>
                      </c:pt>
                      <c:pt idx="354">
                        <c:v>-0.68550625600000004</c:v>
                      </c:pt>
                      <c:pt idx="355">
                        <c:v>-0.69498679699999999</c:v>
                      </c:pt>
                      <c:pt idx="356">
                        <c:v>-0.70446733699999997</c:v>
                      </c:pt>
                      <c:pt idx="357">
                        <c:v>-0.75187003900000005</c:v>
                      </c:pt>
                      <c:pt idx="358">
                        <c:v>-0.76135057900000003</c:v>
                      </c:pt>
                      <c:pt idx="359">
                        <c:v>-0.77083111900000001</c:v>
                      </c:pt>
                      <c:pt idx="360">
                        <c:v>-0.78031165999999996</c:v>
                      </c:pt>
                      <c:pt idx="361">
                        <c:v>-0.78979220000000006</c:v>
                      </c:pt>
                      <c:pt idx="362">
                        <c:v>-0.79927274000000004</c:v>
                      </c:pt>
                      <c:pt idx="363">
                        <c:v>-0.80875328099999999</c:v>
                      </c:pt>
                      <c:pt idx="364">
                        <c:v>-0.81823382099999997</c:v>
                      </c:pt>
                      <c:pt idx="365">
                        <c:v>-0.82771436099999995</c:v>
                      </c:pt>
                      <c:pt idx="366">
                        <c:v>-0.83719490200000002</c:v>
                      </c:pt>
                      <c:pt idx="367">
                        <c:v>-0.86563652300000005</c:v>
                      </c:pt>
                      <c:pt idx="368">
                        <c:v>-0.87511706300000003</c:v>
                      </c:pt>
                      <c:pt idx="369">
                        <c:v>-0.88459760399999998</c:v>
                      </c:pt>
                      <c:pt idx="370">
                        <c:v>-0.89407814399999996</c:v>
                      </c:pt>
                      <c:pt idx="371">
                        <c:v>-0.93200030499999997</c:v>
                      </c:pt>
                      <c:pt idx="372">
                        <c:v>-0.960441926</c:v>
                      </c:pt>
                      <c:pt idx="373">
                        <c:v>-0.96992246699999995</c:v>
                      </c:pt>
                      <c:pt idx="374">
                        <c:v>-1.1500527330000001</c:v>
                      </c:pt>
                      <c:pt idx="375">
                        <c:v>-1.216416516</c:v>
                      </c:pt>
                      <c:pt idx="376">
                        <c:v>-3.0651218830000002</c:v>
                      </c:pt>
                      <c:pt idx="377">
                        <c:v>-3.0746024240000001</c:v>
                      </c:pt>
                      <c:pt idx="378">
                        <c:v>-3.0840829639999998</c:v>
                      </c:pt>
                      <c:pt idx="379">
                        <c:v>-3.093563504</c:v>
                      </c:pt>
                      <c:pt idx="380">
                        <c:v>-3.1030440449999999</c:v>
                      </c:pt>
                      <c:pt idx="381">
                        <c:v>-3.1125245850000001</c:v>
                      </c:pt>
                      <c:pt idx="382">
                        <c:v>-3.1220051249999998</c:v>
                      </c:pt>
                      <c:pt idx="383">
                        <c:v>-3.1314856660000001</c:v>
                      </c:pt>
                      <c:pt idx="384">
                        <c:v>-3.1409662059999999</c:v>
                      </c:pt>
                      <c:pt idx="385">
                        <c:v>-3.1504467470000002</c:v>
                      </c:pt>
                      <c:pt idx="386">
                        <c:v>-3.1599272869999999</c:v>
                      </c:pt>
                      <c:pt idx="387">
                        <c:v>-3.178888368</c:v>
                      </c:pt>
                      <c:pt idx="388">
                        <c:v>-3.1883689080000002</c:v>
                      </c:pt>
                      <c:pt idx="389">
                        <c:v>-3.1978494479999999</c:v>
                      </c:pt>
                      <c:pt idx="390">
                        <c:v>-3.2073299890000002</c:v>
                      </c:pt>
                      <c:pt idx="391">
                        <c:v>-3.216810529</c:v>
                      </c:pt>
                      <c:pt idx="392">
                        <c:v>-3.2262910690000002</c:v>
                      </c:pt>
                      <c:pt idx="393">
                        <c:v>-3.23577161</c:v>
                      </c:pt>
                      <c:pt idx="394">
                        <c:v>-3.2452521499999998</c:v>
                      </c:pt>
                      <c:pt idx="395">
                        <c:v>-3.25473269</c:v>
                      </c:pt>
                      <c:pt idx="396">
                        <c:v>-3.2642132309999998</c:v>
                      </c:pt>
                      <c:pt idx="397">
                        <c:v>-3.2831743109999998</c:v>
                      </c:pt>
                      <c:pt idx="398">
                        <c:v>-3.2926548520000001</c:v>
                      </c:pt>
                      <c:pt idx="399">
                        <c:v>-3.3021353919999998</c:v>
                      </c:pt>
                      <c:pt idx="400">
                        <c:v>-3.311615932</c:v>
                      </c:pt>
                      <c:pt idx="401">
                        <c:v>-3.3210964729999999</c:v>
                      </c:pt>
                      <c:pt idx="402">
                        <c:v>-3.3305770130000001</c:v>
                      </c:pt>
                      <c:pt idx="403">
                        <c:v>-3.3400575529999998</c:v>
                      </c:pt>
                      <c:pt idx="404">
                        <c:v>-3.3495380940000001</c:v>
                      </c:pt>
                      <c:pt idx="405">
                        <c:v>-3.3590186339999999</c:v>
                      </c:pt>
                      <c:pt idx="406">
                        <c:v>-3.3684991740000001</c:v>
                      </c:pt>
                      <c:pt idx="407">
                        <c:v>-3.3779797149999999</c:v>
                      </c:pt>
                      <c:pt idx="408">
                        <c:v>-3.3874602550000001</c:v>
                      </c:pt>
                      <c:pt idx="409">
                        <c:v>-3.396940796</c:v>
                      </c:pt>
                      <c:pt idx="410">
                        <c:v>-3.4159018759999999</c:v>
                      </c:pt>
                      <c:pt idx="411">
                        <c:v>-3.4253824169999998</c:v>
                      </c:pt>
                      <c:pt idx="412">
                        <c:v>-3.434862957</c:v>
                      </c:pt>
                      <c:pt idx="413">
                        <c:v>-3.4443434970000002</c:v>
                      </c:pt>
                      <c:pt idx="414">
                        <c:v>-3.453824038</c:v>
                      </c:pt>
                      <c:pt idx="415">
                        <c:v>-3.4633045779999998</c:v>
                      </c:pt>
                      <c:pt idx="416">
                        <c:v>-3.472785118</c:v>
                      </c:pt>
                      <c:pt idx="417">
                        <c:v>-3.4822656589999998</c:v>
                      </c:pt>
                      <c:pt idx="418">
                        <c:v>-3.4917461990000001</c:v>
                      </c:pt>
                      <c:pt idx="419">
                        <c:v>-3.5012267389999998</c:v>
                      </c:pt>
                      <c:pt idx="420">
                        <c:v>-3.5107072800000001</c:v>
                      </c:pt>
                      <c:pt idx="421">
                        <c:v>-3.5201878199999999</c:v>
                      </c:pt>
                      <c:pt idx="422">
                        <c:v>-3.5296683600000001</c:v>
                      </c:pt>
                      <c:pt idx="423">
                        <c:v>-3.5391489009999999</c:v>
                      </c:pt>
                      <c:pt idx="424">
                        <c:v>-3.5486294410000001</c:v>
                      </c:pt>
                      <c:pt idx="425">
                        <c:v>-3.5581099809999999</c:v>
                      </c:pt>
                      <c:pt idx="426">
                        <c:v>-3.5675905220000002</c:v>
                      </c:pt>
                      <c:pt idx="427">
                        <c:v>-3.5770710619999999</c:v>
                      </c:pt>
                      <c:pt idx="428">
                        <c:v>-3.5865516020000001</c:v>
                      </c:pt>
                      <c:pt idx="429">
                        <c:v>-3.596032143</c:v>
                      </c:pt>
                      <c:pt idx="430">
                        <c:v>-3.6055126830000002</c:v>
                      </c:pt>
                      <c:pt idx="431">
                        <c:v>-3.614993224</c:v>
                      </c:pt>
                      <c:pt idx="432">
                        <c:v>-3.6244737640000002</c:v>
                      </c:pt>
                      <c:pt idx="433">
                        <c:v>-3.633954304</c:v>
                      </c:pt>
                      <c:pt idx="434">
                        <c:v>-3.6434348449999998</c:v>
                      </c:pt>
                      <c:pt idx="435">
                        <c:v>-3.652915385</c:v>
                      </c:pt>
                      <c:pt idx="436">
                        <c:v>-3.6623959250000002</c:v>
                      </c:pt>
                      <c:pt idx="437">
                        <c:v>-3.6718764660000001</c:v>
                      </c:pt>
                      <c:pt idx="438">
                        <c:v>-3.6813570059999998</c:v>
                      </c:pt>
                      <c:pt idx="439">
                        <c:v>-3.690837546</c:v>
                      </c:pt>
                      <c:pt idx="440">
                        <c:v>-3.7003180869999999</c:v>
                      </c:pt>
                      <c:pt idx="441">
                        <c:v>-3.7097986270000001</c:v>
                      </c:pt>
                      <c:pt idx="442">
                        <c:v>-3.7192791669999998</c:v>
                      </c:pt>
                      <c:pt idx="443">
                        <c:v>-3.7287597080000001</c:v>
                      </c:pt>
                      <c:pt idx="444">
                        <c:v>-3.7382402479999999</c:v>
                      </c:pt>
                      <c:pt idx="445">
                        <c:v>-3.7477207880000001</c:v>
                      </c:pt>
                      <c:pt idx="446">
                        <c:v>-3.7666818690000001</c:v>
                      </c:pt>
                      <c:pt idx="447">
                        <c:v>-3.7761624089999999</c:v>
                      </c:pt>
                      <c:pt idx="448">
                        <c:v>-3.7856429500000002</c:v>
                      </c:pt>
                      <c:pt idx="449">
                        <c:v>-3.7951234899999999</c:v>
                      </c:pt>
                      <c:pt idx="450">
                        <c:v>-3.8046040300000001</c:v>
                      </c:pt>
                      <c:pt idx="451">
                        <c:v>-3.814084571</c:v>
                      </c:pt>
                      <c:pt idx="452">
                        <c:v>-3.8235651110000002</c:v>
                      </c:pt>
                      <c:pt idx="453">
                        <c:v>-3.833045652</c:v>
                      </c:pt>
                      <c:pt idx="454">
                        <c:v>-3.8425261919999998</c:v>
                      </c:pt>
                      <c:pt idx="455">
                        <c:v>-3.852006732</c:v>
                      </c:pt>
                      <c:pt idx="456">
                        <c:v>-3.8614872729999998</c:v>
                      </c:pt>
                      <c:pt idx="457">
                        <c:v>-3.870967813</c:v>
                      </c:pt>
                      <c:pt idx="458">
                        <c:v>-3.8804483529999998</c:v>
                      </c:pt>
                      <c:pt idx="459">
                        <c:v>-3.8899288940000001</c:v>
                      </c:pt>
                      <c:pt idx="460">
                        <c:v>-3.8994094339999998</c:v>
                      </c:pt>
                      <c:pt idx="461">
                        <c:v>-3.908889974</c:v>
                      </c:pt>
                      <c:pt idx="462">
                        <c:v>-3.9183705149999999</c:v>
                      </c:pt>
                      <c:pt idx="463">
                        <c:v>-3.9278510550000001</c:v>
                      </c:pt>
                      <c:pt idx="464">
                        <c:v>-3.9373315949999999</c:v>
                      </c:pt>
                      <c:pt idx="465">
                        <c:v>-3.9468121360000001</c:v>
                      </c:pt>
                      <c:pt idx="466">
                        <c:v>-3.9562926759999999</c:v>
                      </c:pt>
                      <c:pt idx="467">
                        <c:v>-3.9657732160000001</c:v>
                      </c:pt>
                      <c:pt idx="468">
                        <c:v>-3.9752537569999999</c:v>
                      </c:pt>
                      <c:pt idx="469">
                        <c:v>-3.9847342970000001</c:v>
                      </c:pt>
                      <c:pt idx="470">
                        <c:v>-3.9942148369999999</c:v>
                      </c:pt>
                      <c:pt idx="471">
                        <c:v>-4.0036953779999997</c:v>
                      </c:pt>
                      <c:pt idx="472">
                        <c:v>-4.013175918</c:v>
                      </c:pt>
                      <c:pt idx="473">
                        <c:v>-4.0226564580000002</c:v>
                      </c:pt>
                      <c:pt idx="474">
                        <c:v>-4.0321369990000004</c:v>
                      </c:pt>
                      <c:pt idx="475">
                        <c:v>-4.0416175389999998</c:v>
                      </c:pt>
                      <c:pt idx="476">
                        <c:v>-4.05109808</c:v>
                      </c:pt>
                      <c:pt idx="477">
                        <c:v>-4.0605786200000002</c:v>
                      </c:pt>
                      <c:pt idx="478">
                        <c:v>-4.0700591599999996</c:v>
                      </c:pt>
                      <c:pt idx="479">
                        <c:v>-4.0795397009999999</c:v>
                      </c:pt>
                      <c:pt idx="480">
                        <c:v>-4.0890202410000001</c:v>
                      </c:pt>
                      <c:pt idx="481">
                        <c:v>-4.0985007810000003</c:v>
                      </c:pt>
                      <c:pt idx="482">
                        <c:v>-4.1079813219999997</c:v>
                      </c:pt>
                      <c:pt idx="483">
                        <c:v>-4.1174618619999999</c:v>
                      </c:pt>
                      <c:pt idx="484">
                        <c:v>-4.1269424020000001</c:v>
                      </c:pt>
                      <c:pt idx="485">
                        <c:v>-4.1364229430000004</c:v>
                      </c:pt>
                      <c:pt idx="486">
                        <c:v>-4.1459034829999997</c:v>
                      </c:pt>
                      <c:pt idx="487">
                        <c:v>-4.1553840229999999</c:v>
                      </c:pt>
                      <c:pt idx="488">
                        <c:v>-4.1743451040000004</c:v>
                      </c:pt>
                      <c:pt idx="489">
                        <c:v>-4.1838256439999997</c:v>
                      </c:pt>
                      <c:pt idx="490">
                        <c:v>-4.193306185</c:v>
                      </c:pt>
                      <c:pt idx="491">
                        <c:v>-4.2027867250000002</c:v>
                      </c:pt>
                      <c:pt idx="492">
                        <c:v>-4.2122672650000004</c:v>
                      </c:pt>
                      <c:pt idx="493">
                        <c:v>-4.2217478059999998</c:v>
                      </c:pt>
                      <c:pt idx="494">
                        <c:v>-4.231228346</c:v>
                      </c:pt>
                      <c:pt idx="495">
                        <c:v>-4.2407088860000002</c:v>
                      </c:pt>
                      <c:pt idx="496">
                        <c:v>-4.2501894269999996</c:v>
                      </c:pt>
                      <c:pt idx="497">
                        <c:v>-4.2596699669999998</c:v>
                      </c:pt>
                      <c:pt idx="498">
                        <c:v>-4.269150507</c:v>
                      </c:pt>
                      <c:pt idx="499">
                        <c:v>-4.2786310480000003</c:v>
                      </c:pt>
                      <c:pt idx="500">
                        <c:v>-4.2881115879999996</c:v>
                      </c:pt>
                      <c:pt idx="501">
                        <c:v>-4.2975921289999999</c:v>
                      </c:pt>
                      <c:pt idx="502">
                        <c:v>-4.3070726690000001</c:v>
                      </c:pt>
                      <c:pt idx="503">
                        <c:v>-4.3165532090000003</c:v>
                      </c:pt>
                      <c:pt idx="504">
                        <c:v>-4.3260337499999997</c:v>
                      </c:pt>
                      <c:pt idx="505">
                        <c:v>-4.3355142899999999</c:v>
                      </c:pt>
                      <c:pt idx="506">
                        <c:v>-4.3449948300000001</c:v>
                      </c:pt>
                      <c:pt idx="507">
                        <c:v>-4.3544753710000004</c:v>
                      </c:pt>
                      <c:pt idx="508">
                        <c:v>-4.3639559109999997</c:v>
                      </c:pt>
                      <c:pt idx="509">
                        <c:v>-4.3734364509999999</c:v>
                      </c:pt>
                      <c:pt idx="510">
                        <c:v>-4.3829169920000002</c:v>
                      </c:pt>
                      <c:pt idx="511">
                        <c:v>-4.3923975320000004</c:v>
                      </c:pt>
                      <c:pt idx="512">
                        <c:v>-4.4018780719999997</c:v>
                      </c:pt>
                      <c:pt idx="513">
                        <c:v>-4.411358613</c:v>
                      </c:pt>
                      <c:pt idx="514">
                        <c:v>-4.4208391530000002</c:v>
                      </c:pt>
                      <c:pt idx="515">
                        <c:v>-4.4303196930000004</c:v>
                      </c:pt>
                      <c:pt idx="516">
                        <c:v>-4.4398002339999998</c:v>
                      </c:pt>
                      <c:pt idx="517">
                        <c:v>-4.449280774</c:v>
                      </c:pt>
                      <c:pt idx="518">
                        <c:v>-4.4587613140000002</c:v>
                      </c:pt>
                      <c:pt idx="519">
                        <c:v>-4.4682418549999996</c:v>
                      </c:pt>
                      <c:pt idx="520">
                        <c:v>-4.4777223949999998</c:v>
                      </c:pt>
                      <c:pt idx="521">
                        <c:v>-4.487202935</c:v>
                      </c:pt>
                      <c:pt idx="522">
                        <c:v>-4.4966834760000003</c:v>
                      </c:pt>
                      <c:pt idx="523">
                        <c:v>-4.5061640159999996</c:v>
                      </c:pt>
                      <c:pt idx="524">
                        <c:v>-4.5156445569999999</c:v>
                      </c:pt>
                      <c:pt idx="525">
                        <c:v>-4.5251250970000001</c:v>
                      </c:pt>
                      <c:pt idx="526">
                        <c:v>-4.5346056370000003</c:v>
                      </c:pt>
                      <c:pt idx="527">
                        <c:v>-4.5440861779999997</c:v>
                      </c:pt>
                      <c:pt idx="528">
                        <c:v>-4.5630472580000001</c:v>
                      </c:pt>
                      <c:pt idx="529">
                        <c:v>-4.5725277990000004</c:v>
                      </c:pt>
                      <c:pt idx="530">
                        <c:v>-4.5820083389999997</c:v>
                      </c:pt>
                      <c:pt idx="531">
                        <c:v>-4.5914888789999999</c:v>
                      </c:pt>
                      <c:pt idx="532">
                        <c:v>-4.6009694200000002</c:v>
                      </c:pt>
                      <c:pt idx="533">
                        <c:v>-4.6104499600000004</c:v>
                      </c:pt>
                      <c:pt idx="534">
                        <c:v>-4.6199304999999997</c:v>
                      </c:pt>
                      <c:pt idx="535">
                        <c:v>-4.629411041</c:v>
                      </c:pt>
                      <c:pt idx="536">
                        <c:v>-4.6388915810000002</c:v>
                      </c:pt>
                      <c:pt idx="537">
                        <c:v>-4.6483721210000004</c:v>
                      </c:pt>
                      <c:pt idx="538">
                        <c:v>-4.6578526619999998</c:v>
                      </c:pt>
                      <c:pt idx="539">
                        <c:v>-4.667333202</c:v>
                      </c:pt>
                      <c:pt idx="540">
                        <c:v>-4.6768137420000002</c:v>
                      </c:pt>
                      <c:pt idx="541">
                        <c:v>-4.6862942829999996</c:v>
                      </c:pt>
                      <c:pt idx="542">
                        <c:v>-4.6957748229999998</c:v>
                      </c:pt>
                      <c:pt idx="543">
                        <c:v>-4.705255363</c:v>
                      </c:pt>
                      <c:pt idx="544">
                        <c:v>-4.7147359040000003</c:v>
                      </c:pt>
                      <c:pt idx="545">
                        <c:v>-4.7242164439999996</c:v>
                      </c:pt>
                      <c:pt idx="546">
                        <c:v>-4.7336969849999999</c:v>
                      </c:pt>
                      <c:pt idx="547">
                        <c:v>-4.7431775250000001</c:v>
                      </c:pt>
                      <c:pt idx="548">
                        <c:v>-4.7526580650000003</c:v>
                      </c:pt>
                      <c:pt idx="549">
                        <c:v>-4.7621386059999997</c:v>
                      </c:pt>
                      <c:pt idx="550">
                        <c:v>-4.7716191459999999</c:v>
                      </c:pt>
                      <c:pt idx="551">
                        <c:v>-4.7810996860000001</c:v>
                      </c:pt>
                      <c:pt idx="552">
                        <c:v>-4.7905802270000004</c:v>
                      </c:pt>
                      <c:pt idx="553">
                        <c:v>-4.8000607669999997</c:v>
                      </c:pt>
                      <c:pt idx="554">
                        <c:v>-4.8095413069999999</c:v>
                      </c:pt>
                      <c:pt idx="555">
                        <c:v>-4.8190218480000002</c:v>
                      </c:pt>
                      <c:pt idx="556">
                        <c:v>-4.8285023880000004</c:v>
                      </c:pt>
                      <c:pt idx="557">
                        <c:v>-4.8379829279999997</c:v>
                      </c:pt>
                      <c:pt idx="558">
                        <c:v>-4.847463469</c:v>
                      </c:pt>
                      <c:pt idx="559">
                        <c:v>-4.8569440090000002</c:v>
                      </c:pt>
                      <c:pt idx="560">
                        <c:v>-4.8664245490000004</c:v>
                      </c:pt>
                      <c:pt idx="561">
                        <c:v>-4.8759050899999998</c:v>
                      </c:pt>
                      <c:pt idx="562">
                        <c:v>-4.88538563</c:v>
                      </c:pt>
                      <c:pt idx="563">
                        <c:v>-4.8948661700000002</c:v>
                      </c:pt>
                      <c:pt idx="564">
                        <c:v>-4.9043467109999996</c:v>
                      </c:pt>
                      <c:pt idx="565">
                        <c:v>-4.9138272509999998</c:v>
                      </c:pt>
                      <c:pt idx="566">
                        <c:v>-4.923307791</c:v>
                      </c:pt>
                      <c:pt idx="567">
                        <c:v>-4.9327883320000003</c:v>
                      </c:pt>
                      <c:pt idx="568">
                        <c:v>-4.9422688719999996</c:v>
                      </c:pt>
                      <c:pt idx="569">
                        <c:v>-4.9517494119999999</c:v>
                      </c:pt>
                      <c:pt idx="570">
                        <c:v>-4.9612299530000001</c:v>
                      </c:pt>
                      <c:pt idx="571">
                        <c:v>-4.9707104930000003</c:v>
                      </c:pt>
                      <c:pt idx="572">
                        <c:v>-4.9801910339999997</c:v>
                      </c:pt>
                      <c:pt idx="573">
                        <c:v>-4.9896715739999999</c:v>
                      </c:pt>
                      <c:pt idx="574">
                        <c:v>-4.9991521140000001</c:v>
                      </c:pt>
                      <c:pt idx="575">
                        <c:v>-5.0086326550000004</c:v>
                      </c:pt>
                      <c:pt idx="576">
                        <c:v>-5.0181131949999997</c:v>
                      </c:pt>
                      <c:pt idx="577">
                        <c:v>-5.027593735</c:v>
                      </c:pt>
                      <c:pt idx="578">
                        <c:v>-5.0370742760000002</c:v>
                      </c:pt>
                      <c:pt idx="579">
                        <c:v>-5.0465548160000004</c:v>
                      </c:pt>
                      <c:pt idx="580">
                        <c:v>-5.0560353559999998</c:v>
                      </c:pt>
                      <c:pt idx="581">
                        <c:v>-5.065515897</c:v>
                      </c:pt>
                      <c:pt idx="582">
                        <c:v>-5.0749964370000002</c:v>
                      </c:pt>
                      <c:pt idx="583">
                        <c:v>-5.0844769769999996</c:v>
                      </c:pt>
                      <c:pt idx="584">
                        <c:v>-5.0939575179999999</c:v>
                      </c:pt>
                      <c:pt idx="585">
                        <c:v>-5.1034380580000001</c:v>
                      </c:pt>
                      <c:pt idx="586">
                        <c:v>-5.1129185980000003</c:v>
                      </c:pt>
                      <c:pt idx="587">
                        <c:v>-5.1223991389999997</c:v>
                      </c:pt>
                      <c:pt idx="588">
                        <c:v>-5.1318796789999999</c:v>
                      </c:pt>
                      <c:pt idx="589">
                        <c:v>-5.1413602190000001</c:v>
                      </c:pt>
                      <c:pt idx="590">
                        <c:v>-5.1508407600000004</c:v>
                      </c:pt>
                      <c:pt idx="591">
                        <c:v>-5.2266850829999996</c:v>
                      </c:pt>
                      <c:pt idx="592">
                        <c:v>-5.2361656229999998</c:v>
                      </c:pt>
                      <c:pt idx="593">
                        <c:v>-5.245646163</c:v>
                      </c:pt>
                      <c:pt idx="594">
                        <c:v>-5.2551267040000003</c:v>
                      </c:pt>
                      <c:pt idx="595">
                        <c:v>-5.2646072439999996</c:v>
                      </c:pt>
                      <c:pt idx="596">
                        <c:v>-5.2740877839999998</c:v>
                      </c:pt>
                      <c:pt idx="597">
                        <c:v>-5.2835683250000001</c:v>
                      </c:pt>
                      <c:pt idx="598">
                        <c:v>-5.2930488650000003</c:v>
                      </c:pt>
                      <c:pt idx="599">
                        <c:v>-5.3025294049999996</c:v>
                      </c:pt>
                      <c:pt idx="600">
                        <c:v>-5.3120099459999999</c:v>
                      </c:pt>
                      <c:pt idx="601">
                        <c:v>-5.3214904860000001</c:v>
                      </c:pt>
                      <c:pt idx="602">
                        <c:v>-5.3309710260000003</c:v>
                      </c:pt>
                      <c:pt idx="603">
                        <c:v>-5.3404515669999997</c:v>
                      </c:pt>
                      <c:pt idx="604">
                        <c:v>-5.3499321069999999</c:v>
                      </c:pt>
                      <c:pt idx="605">
                        <c:v>-5.3594126470000001</c:v>
                      </c:pt>
                      <c:pt idx="606">
                        <c:v>-5.3688931880000004</c:v>
                      </c:pt>
                      <c:pt idx="607">
                        <c:v>-5.3973348090000002</c:v>
                      </c:pt>
                      <c:pt idx="608">
                        <c:v>-5.4068153490000004</c:v>
                      </c:pt>
                      <c:pt idx="609">
                        <c:v>-5.4162958899999998</c:v>
                      </c:pt>
                      <c:pt idx="610">
                        <c:v>-5.42577643</c:v>
                      </c:pt>
                      <c:pt idx="611">
                        <c:v>-5.4352569700000002</c:v>
                      </c:pt>
                      <c:pt idx="612">
                        <c:v>-5.4447375109999996</c:v>
                      </c:pt>
                      <c:pt idx="613">
                        <c:v>-5.4542180509999998</c:v>
                      </c:pt>
                      <c:pt idx="614">
                        <c:v>-5.463698591</c:v>
                      </c:pt>
                      <c:pt idx="615">
                        <c:v>-5.4731791320000003</c:v>
                      </c:pt>
                      <c:pt idx="616">
                        <c:v>-5.4921402119999998</c:v>
                      </c:pt>
                      <c:pt idx="617">
                        <c:v>-5.5016207530000001</c:v>
                      </c:pt>
                      <c:pt idx="618">
                        <c:v>-5.5111012930000003</c:v>
                      </c:pt>
                      <c:pt idx="619">
                        <c:v>-5.5205818329999996</c:v>
                      </c:pt>
                      <c:pt idx="620">
                        <c:v>-5.5300623739999999</c:v>
                      </c:pt>
                      <c:pt idx="621">
                        <c:v>-5.5395429140000001</c:v>
                      </c:pt>
                      <c:pt idx="622">
                        <c:v>-5.5490234540000003</c:v>
                      </c:pt>
                      <c:pt idx="623">
                        <c:v>-5.5585039949999997</c:v>
                      </c:pt>
                      <c:pt idx="624">
                        <c:v>-5.5679845349999999</c:v>
                      </c:pt>
                      <c:pt idx="625">
                        <c:v>-5.5774650750000001</c:v>
                      </c:pt>
                      <c:pt idx="626">
                        <c:v>-5.5869456160000004</c:v>
                      </c:pt>
                      <c:pt idx="627">
                        <c:v>-5.5964261559999997</c:v>
                      </c:pt>
                      <c:pt idx="628">
                        <c:v>-5.6059066959999999</c:v>
                      </c:pt>
                      <c:pt idx="629">
                        <c:v>-5.6153872370000002</c:v>
                      </c:pt>
                      <c:pt idx="630">
                        <c:v>-5.6248677770000004</c:v>
                      </c:pt>
                      <c:pt idx="631">
                        <c:v>-5.6343483179999998</c:v>
                      </c:pt>
                      <c:pt idx="632">
                        <c:v>-5.643828858</c:v>
                      </c:pt>
                      <c:pt idx="633">
                        <c:v>-5.6533093980000002</c:v>
                      </c:pt>
                      <c:pt idx="634">
                        <c:v>-5.6627899389999996</c:v>
                      </c:pt>
                      <c:pt idx="635">
                        <c:v>-5.6722704789999998</c:v>
                      </c:pt>
                      <c:pt idx="636">
                        <c:v>-5.681751019</c:v>
                      </c:pt>
                      <c:pt idx="637">
                        <c:v>-5.6912315600000003</c:v>
                      </c:pt>
                      <c:pt idx="638">
                        <c:v>-5.7007120999999996</c:v>
                      </c:pt>
                      <c:pt idx="639">
                        <c:v>-5.7101926399999998</c:v>
                      </c:pt>
                      <c:pt idx="640">
                        <c:v>-5.7196731810000001</c:v>
                      </c:pt>
                      <c:pt idx="641">
                        <c:v>-5.7291537210000003</c:v>
                      </c:pt>
                      <c:pt idx="642">
                        <c:v>-5.7386342609999996</c:v>
                      </c:pt>
                      <c:pt idx="643">
                        <c:v>-5.7481148019999999</c:v>
                      </c:pt>
                      <c:pt idx="644">
                        <c:v>-5.7575953420000001</c:v>
                      </c:pt>
                      <c:pt idx="645">
                        <c:v>-5.7670758820000003</c:v>
                      </c:pt>
                      <c:pt idx="646">
                        <c:v>-5.7765564229999997</c:v>
                      </c:pt>
                      <c:pt idx="647">
                        <c:v>-5.7860369629999999</c:v>
                      </c:pt>
                      <c:pt idx="648">
                        <c:v>-5.7955175030000001</c:v>
                      </c:pt>
                      <c:pt idx="649">
                        <c:v>-5.8049980440000004</c:v>
                      </c:pt>
                      <c:pt idx="650">
                        <c:v>-5.8144785839999997</c:v>
                      </c:pt>
                      <c:pt idx="651">
                        <c:v>-5.8239591239999999</c:v>
                      </c:pt>
                      <c:pt idx="652">
                        <c:v>-5.8334396650000002</c:v>
                      </c:pt>
                      <c:pt idx="653">
                        <c:v>-5.8429202050000004</c:v>
                      </c:pt>
                      <c:pt idx="654">
                        <c:v>-5.8524007449999997</c:v>
                      </c:pt>
                      <c:pt idx="655">
                        <c:v>-5.861881286</c:v>
                      </c:pt>
                      <c:pt idx="656">
                        <c:v>-5.8713618260000002</c:v>
                      </c:pt>
                      <c:pt idx="657">
                        <c:v>-5.8808423669999996</c:v>
                      </c:pt>
                      <c:pt idx="658">
                        <c:v>-5.8903229069999998</c:v>
                      </c:pt>
                      <c:pt idx="659">
                        <c:v>-5.899803447</c:v>
                      </c:pt>
                      <c:pt idx="660">
                        <c:v>-5.9092839880000003</c:v>
                      </c:pt>
                      <c:pt idx="661">
                        <c:v>-5.9187645279999996</c:v>
                      </c:pt>
                      <c:pt idx="662">
                        <c:v>-5.9282450679999998</c:v>
                      </c:pt>
                      <c:pt idx="663">
                        <c:v>-5.9377256090000001</c:v>
                      </c:pt>
                      <c:pt idx="664">
                        <c:v>-5.9472061490000003</c:v>
                      </c:pt>
                      <c:pt idx="665">
                        <c:v>-5.9566866889999996</c:v>
                      </c:pt>
                      <c:pt idx="666">
                        <c:v>-5.9661672299999999</c:v>
                      </c:pt>
                      <c:pt idx="667">
                        <c:v>-5.9756477700000001</c:v>
                      </c:pt>
                      <c:pt idx="668">
                        <c:v>-5.9851283100000003</c:v>
                      </c:pt>
                      <c:pt idx="669">
                        <c:v>-5.9946088509999997</c:v>
                      </c:pt>
                      <c:pt idx="670">
                        <c:v>-6.0040893909999999</c:v>
                      </c:pt>
                      <c:pt idx="671">
                        <c:v>-6.0135699310000001</c:v>
                      </c:pt>
                      <c:pt idx="672">
                        <c:v>-6.0230504720000004</c:v>
                      </c:pt>
                      <c:pt idx="673">
                        <c:v>-6.0325310119999997</c:v>
                      </c:pt>
                      <c:pt idx="674">
                        <c:v>-6.042011552</c:v>
                      </c:pt>
                      <c:pt idx="675">
                        <c:v>-6.0514920930000002</c:v>
                      </c:pt>
                      <c:pt idx="676">
                        <c:v>-6.0609726330000004</c:v>
                      </c:pt>
                      <c:pt idx="677">
                        <c:v>-6.0704531729999998</c:v>
                      </c:pt>
                      <c:pt idx="678">
                        <c:v>-6.079933714</c:v>
                      </c:pt>
                      <c:pt idx="679">
                        <c:v>-6.0894142540000002</c:v>
                      </c:pt>
                      <c:pt idx="680">
                        <c:v>-6.0988947949999996</c:v>
                      </c:pt>
                      <c:pt idx="681">
                        <c:v>-6.1083753349999999</c:v>
                      </c:pt>
                      <c:pt idx="682">
                        <c:v>-6.1178558750000001</c:v>
                      </c:pt>
                      <c:pt idx="683">
                        <c:v>-6.1273364160000003</c:v>
                      </c:pt>
                      <c:pt idx="684">
                        <c:v>-6.1368169559999997</c:v>
                      </c:pt>
                      <c:pt idx="685">
                        <c:v>-6.1462974959999999</c:v>
                      </c:pt>
                      <c:pt idx="686">
                        <c:v>-6.222141819</c:v>
                      </c:pt>
                      <c:pt idx="687">
                        <c:v>-6.2316223590000002</c:v>
                      </c:pt>
                      <c:pt idx="688">
                        <c:v>-6.2411028999999996</c:v>
                      </c:pt>
                      <c:pt idx="689">
                        <c:v>-6.2505834399999998</c:v>
                      </c:pt>
                      <c:pt idx="690">
                        <c:v>-6.26006398</c:v>
                      </c:pt>
                      <c:pt idx="691">
                        <c:v>-6.2695445210000003</c:v>
                      </c:pt>
                      <c:pt idx="692">
                        <c:v>-6.2790250609999996</c:v>
                      </c:pt>
                      <c:pt idx="693">
                        <c:v>-6.2885056009999998</c:v>
                      </c:pt>
                      <c:pt idx="694">
                        <c:v>-6.2979861420000001</c:v>
                      </c:pt>
                      <c:pt idx="695">
                        <c:v>-6.3074666820000003</c:v>
                      </c:pt>
                      <c:pt idx="696">
                        <c:v>-6.3169472229999997</c:v>
                      </c:pt>
                      <c:pt idx="697">
                        <c:v>-6.3264277629999999</c:v>
                      </c:pt>
                      <c:pt idx="698">
                        <c:v>-6.3359083030000001</c:v>
                      </c:pt>
                      <c:pt idx="699">
                        <c:v>-6.3453888440000004</c:v>
                      </c:pt>
                      <c:pt idx="700">
                        <c:v>-6.3548693839999997</c:v>
                      </c:pt>
                      <c:pt idx="701">
                        <c:v>-6.3643499239999999</c:v>
                      </c:pt>
                      <c:pt idx="702">
                        <c:v>-6.3738304650000002</c:v>
                      </c:pt>
                      <c:pt idx="703">
                        <c:v>-6.3833110050000004</c:v>
                      </c:pt>
                      <c:pt idx="704">
                        <c:v>-6.3927915449999997</c:v>
                      </c:pt>
                      <c:pt idx="705">
                        <c:v>-6.402272086</c:v>
                      </c:pt>
                      <c:pt idx="706">
                        <c:v>-6.4117526260000002</c:v>
                      </c:pt>
                      <c:pt idx="707">
                        <c:v>-6.4212331660000004</c:v>
                      </c:pt>
                      <c:pt idx="708">
                        <c:v>-6.4307137069999998</c:v>
                      </c:pt>
                      <c:pt idx="709">
                        <c:v>-6.440194247</c:v>
                      </c:pt>
                      <c:pt idx="710">
                        <c:v>-6.4496747870000002</c:v>
                      </c:pt>
                      <c:pt idx="711">
                        <c:v>-6.4591553279999996</c:v>
                      </c:pt>
                      <c:pt idx="712">
                        <c:v>-6.4686358679999998</c:v>
                      </c:pt>
                      <c:pt idx="713">
                        <c:v>-6.478116408</c:v>
                      </c:pt>
                      <c:pt idx="714">
                        <c:v>-6.4875969490000003</c:v>
                      </c:pt>
                      <c:pt idx="715">
                        <c:v>-6.4970774889999996</c:v>
                      </c:pt>
                      <c:pt idx="716">
                        <c:v>-6.5065580289999998</c:v>
                      </c:pt>
                      <c:pt idx="717">
                        <c:v>-6.5160385700000001</c:v>
                      </c:pt>
                      <c:pt idx="718">
                        <c:v>-6.5255191100000003</c:v>
                      </c:pt>
                      <c:pt idx="719">
                        <c:v>-6.5349996499999996</c:v>
                      </c:pt>
                      <c:pt idx="720">
                        <c:v>-6.5444801909999999</c:v>
                      </c:pt>
                      <c:pt idx="721">
                        <c:v>-6.5539607310000001</c:v>
                      </c:pt>
                      <c:pt idx="722">
                        <c:v>-6.5634412720000004</c:v>
                      </c:pt>
                      <c:pt idx="723">
                        <c:v>-6.5729218119999997</c:v>
                      </c:pt>
                      <c:pt idx="724">
                        <c:v>-6.5824023519999999</c:v>
                      </c:pt>
                      <c:pt idx="725">
                        <c:v>-6.5918828930000002</c:v>
                      </c:pt>
                      <c:pt idx="726">
                        <c:v>-6.6013634330000004</c:v>
                      </c:pt>
                      <c:pt idx="727">
                        <c:v>-6.6108439729999997</c:v>
                      </c:pt>
                      <c:pt idx="728">
                        <c:v>-6.620324514</c:v>
                      </c:pt>
                      <c:pt idx="729">
                        <c:v>-6.6298050540000002</c:v>
                      </c:pt>
                      <c:pt idx="730">
                        <c:v>-6.6392855940000004</c:v>
                      </c:pt>
                      <c:pt idx="731">
                        <c:v>-6.6487661349999998</c:v>
                      </c:pt>
                      <c:pt idx="732">
                        <c:v>-6.658246675</c:v>
                      </c:pt>
                      <c:pt idx="733">
                        <c:v>-6.6677272150000002</c:v>
                      </c:pt>
                      <c:pt idx="734">
                        <c:v>-6.6772077559999996</c:v>
                      </c:pt>
                      <c:pt idx="735">
                        <c:v>-6.6866882959999998</c:v>
                      </c:pt>
                      <c:pt idx="736">
                        <c:v>-6.696168836</c:v>
                      </c:pt>
                      <c:pt idx="737">
                        <c:v>-6.7056493770000003</c:v>
                      </c:pt>
                      <c:pt idx="738">
                        <c:v>-6.7151299169999996</c:v>
                      </c:pt>
                      <c:pt idx="739">
                        <c:v>-6.7246104569999998</c:v>
                      </c:pt>
                      <c:pt idx="740">
                        <c:v>-6.7340909980000001</c:v>
                      </c:pt>
                      <c:pt idx="741">
                        <c:v>-6.7435715380000003</c:v>
                      </c:pt>
                      <c:pt idx="742">
                        <c:v>-6.7530520779999996</c:v>
                      </c:pt>
                      <c:pt idx="743">
                        <c:v>-6.7625326189999999</c:v>
                      </c:pt>
                      <c:pt idx="744">
                        <c:v>-6.7720131590000001</c:v>
                      </c:pt>
                      <c:pt idx="745">
                        <c:v>-6.7814937000000004</c:v>
                      </c:pt>
                      <c:pt idx="746">
                        <c:v>-6.7909742399999997</c:v>
                      </c:pt>
                      <c:pt idx="747">
                        <c:v>-6.8004547799999999</c:v>
                      </c:pt>
                      <c:pt idx="748">
                        <c:v>-6.8099353210000002</c:v>
                      </c:pt>
                      <c:pt idx="749">
                        <c:v>-6.8194158610000004</c:v>
                      </c:pt>
                      <c:pt idx="750">
                        <c:v>-6.8288964009999997</c:v>
                      </c:pt>
                      <c:pt idx="751">
                        <c:v>-6.838376942</c:v>
                      </c:pt>
                      <c:pt idx="752">
                        <c:v>-6.8478574820000002</c:v>
                      </c:pt>
                      <c:pt idx="753">
                        <c:v>-6.8573380220000004</c:v>
                      </c:pt>
                      <c:pt idx="754">
                        <c:v>-6.8668185629999998</c:v>
                      </c:pt>
                      <c:pt idx="755">
                        <c:v>-6.876299103</c:v>
                      </c:pt>
                      <c:pt idx="756">
                        <c:v>-6.8857796430000002</c:v>
                      </c:pt>
                      <c:pt idx="757">
                        <c:v>-6.8952601839999996</c:v>
                      </c:pt>
                      <c:pt idx="758">
                        <c:v>-6.9047407239999998</c:v>
                      </c:pt>
                      <c:pt idx="759">
                        <c:v>-6.914221264</c:v>
                      </c:pt>
                      <c:pt idx="760">
                        <c:v>-6.9237018050000003</c:v>
                      </c:pt>
                      <c:pt idx="761">
                        <c:v>-6.9331823449999996</c:v>
                      </c:pt>
                      <c:pt idx="762">
                        <c:v>-6.9426628849999998</c:v>
                      </c:pt>
                      <c:pt idx="763">
                        <c:v>-6.9521434260000001</c:v>
                      </c:pt>
                      <c:pt idx="764">
                        <c:v>-6.9616239660000003</c:v>
                      </c:pt>
                      <c:pt idx="765">
                        <c:v>-6.9711045059999996</c:v>
                      </c:pt>
                      <c:pt idx="766">
                        <c:v>-6.9805850469999999</c:v>
                      </c:pt>
                      <c:pt idx="767">
                        <c:v>-6.9900655870000001</c:v>
                      </c:pt>
                      <c:pt idx="768">
                        <c:v>-6.9995461280000004</c:v>
                      </c:pt>
                      <c:pt idx="769">
                        <c:v>-7.0090266679999997</c:v>
                      </c:pt>
                      <c:pt idx="770">
                        <c:v>-7.0185072079999999</c:v>
                      </c:pt>
                      <c:pt idx="771">
                        <c:v>-7.0279877490000002</c:v>
                      </c:pt>
                      <c:pt idx="772">
                        <c:v>-7.0374682890000004</c:v>
                      </c:pt>
                      <c:pt idx="773">
                        <c:v>-7.0469488289999997</c:v>
                      </c:pt>
                      <c:pt idx="774">
                        <c:v>-7.05642937</c:v>
                      </c:pt>
                      <c:pt idx="775">
                        <c:v>-7.0659099100000002</c:v>
                      </c:pt>
                      <c:pt idx="776">
                        <c:v>-7.0753904500000004</c:v>
                      </c:pt>
                      <c:pt idx="777">
                        <c:v>-7.0848709909999998</c:v>
                      </c:pt>
                      <c:pt idx="778">
                        <c:v>-7.094351531</c:v>
                      </c:pt>
                      <c:pt idx="779">
                        <c:v>-7.1038320710000002</c:v>
                      </c:pt>
                      <c:pt idx="780">
                        <c:v>-7.1133126119999996</c:v>
                      </c:pt>
                      <c:pt idx="781">
                        <c:v>-7.1227931519999998</c:v>
                      </c:pt>
                      <c:pt idx="782">
                        <c:v>-7.1322736920000001</c:v>
                      </c:pt>
                      <c:pt idx="783">
                        <c:v>-7.1417542330000003</c:v>
                      </c:pt>
                      <c:pt idx="784">
                        <c:v>-7.1512347729999997</c:v>
                      </c:pt>
                      <c:pt idx="785">
                        <c:v>-7.1607153129999999</c:v>
                      </c:pt>
                      <c:pt idx="786">
                        <c:v>-7.1701958540000001</c:v>
                      </c:pt>
                      <c:pt idx="787">
                        <c:v>-7.1796763940000004</c:v>
                      </c:pt>
                      <c:pt idx="788">
                        <c:v>-7.1891569339999997</c:v>
                      </c:pt>
                      <c:pt idx="789">
                        <c:v>-7.198637475</c:v>
                      </c:pt>
                      <c:pt idx="790">
                        <c:v>-7.2081180150000002</c:v>
                      </c:pt>
                      <c:pt idx="791">
                        <c:v>-7.2175985550000004</c:v>
                      </c:pt>
                      <c:pt idx="792">
                        <c:v>-7.2270790959999998</c:v>
                      </c:pt>
                      <c:pt idx="793">
                        <c:v>-7.236559636</c:v>
                      </c:pt>
                      <c:pt idx="794">
                        <c:v>-7.2460401770000002</c:v>
                      </c:pt>
                      <c:pt idx="795">
                        <c:v>-7.2555207169999996</c:v>
                      </c:pt>
                      <c:pt idx="796">
                        <c:v>-7.2650012569999998</c:v>
                      </c:pt>
                      <c:pt idx="797">
                        <c:v>-7.2744817980000001</c:v>
                      </c:pt>
                      <c:pt idx="798">
                        <c:v>-7.2839623380000003</c:v>
                      </c:pt>
                      <c:pt idx="799">
                        <c:v>-7.2934428779999996</c:v>
                      </c:pt>
                      <c:pt idx="800">
                        <c:v>-7.3029234189999999</c:v>
                      </c:pt>
                      <c:pt idx="801">
                        <c:v>-7.3124039590000001</c:v>
                      </c:pt>
                      <c:pt idx="802">
                        <c:v>-7.3218844990000003</c:v>
                      </c:pt>
                      <c:pt idx="803">
                        <c:v>-7.3313650399999997</c:v>
                      </c:pt>
                      <c:pt idx="804">
                        <c:v>-7.3408455799999999</c:v>
                      </c:pt>
                      <c:pt idx="805">
                        <c:v>-7.3503261200000001</c:v>
                      </c:pt>
                      <c:pt idx="806">
                        <c:v>-7.3598066610000004</c:v>
                      </c:pt>
                      <c:pt idx="807">
                        <c:v>-7.3692872009999997</c:v>
                      </c:pt>
                      <c:pt idx="808">
                        <c:v>-7.3787677409999999</c:v>
                      </c:pt>
                      <c:pt idx="809">
                        <c:v>-7.3882482820000002</c:v>
                      </c:pt>
                      <c:pt idx="810">
                        <c:v>-7.3977288220000004</c:v>
                      </c:pt>
                      <c:pt idx="811">
                        <c:v>-7.4072093619999997</c:v>
                      </c:pt>
                      <c:pt idx="812">
                        <c:v>-7.416689903</c:v>
                      </c:pt>
                      <c:pt idx="813">
                        <c:v>-7.4261704430000002</c:v>
                      </c:pt>
                      <c:pt idx="814">
                        <c:v>-7.4356509830000004</c:v>
                      </c:pt>
                      <c:pt idx="815">
                        <c:v>-7.4451315239999998</c:v>
                      </c:pt>
                      <c:pt idx="816">
                        <c:v>-7.454612064</c:v>
                      </c:pt>
                      <c:pt idx="817">
                        <c:v>-7.4640926050000003</c:v>
                      </c:pt>
                      <c:pt idx="818">
                        <c:v>-7.4735731449999996</c:v>
                      </c:pt>
                      <c:pt idx="819">
                        <c:v>-7.4830536849999998</c:v>
                      </c:pt>
                      <c:pt idx="820">
                        <c:v>-7.4925342260000001</c:v>
                      </c:pt>
                      <c:pt idx="821">
                        <c:v>-7.5020147660000003</c:v>
                      </c:pt>
                      <c:pt idx="822">
                        <c:v>-7.5114953059999996</c:v>
                      </c:pt>
                      <c:pt idx="823">
                        <c:v>-7.5209758469999999</c:v>
                      </c:pt>
                      <c:pt idx="824">
                        <c:v>-7.5304563870000001</c:v>
                      </c:pt>
                      <c:pt idx="825">
                        <c:v>-7.5399369270000003</c:v>
                      </c:pt>
                      <c:pt idx="826">
                        <c:v>-7.5494174679999997</c:v>
                      </c:pt>
                      <c:pt idx="827">
                        <c:v>-7.5588980079999999</c:v>
                      </c:pt>
                      <c:pt idx="828">
                        <c:v>-7.5683785480000001</c:v>
                      </c:pt>
                      <c:pt idx="829">
                        <c:v>-7.5778590890000004</c:v>
                      </c:pt>
                      <c:pt idx="830">
                        <c:v>-7.5873396289999997</c:v>
                      </c:pt>
                      <c:pt idx="831">
                        <c:v>-7.5968201689999999</c:v>
                      </c:pt>
                      <c:pt idx="832">
                        <c:v>-7.6063007100000002</c:v>
                      </c:pt>
                      <c:pt idx="833">
                        <c:v>-7.6157812500000004</c:v>
                      </c:pt>
                      <c:pt idx="834">
                        <c:v>-7.6252617899999997</c:v>
                      </c:pt>
                      <c:pt idx="835">
                        <c:v>-7.634742331</c:v>
                      </c:pt>
                      <c:pt idx="836">
                        <c:v>-7.6442228710000002</c:v>
                      </c:pt>
                      <c:pt idx="837">
                        <c:v>-7.6537034110000004</c:v>
                      </c:pt>
                      <c:pt idx="838">
                        <c:v>-7.6631839519999998</c:v>
                      </c:pt>
                      <c:pt idx="839">
                        <c:v>-7.672664492</c:v>
                      </c:pt>
                      <c:pt idx="840">
                        <c:v>-7.6821450330000003</c:v>
                      </c:pt>
                    </c:numCache>
                  </c:numRef>
                </c:yVal>
                <c:smooth val="0"/>
              </c15:ser>
            </c15:filteredScatterSeries>
            <c15:filteredScatterSeries>
              <c15:ser>
                <c:idx val="2"/>
                <c:order val="2"/>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Estacional\[Var_est_v2.xlsx]GZECE'!$Y$1</c15:sqref>
                        </c15:formulaRef>
                      </c:ext>
                    </c:extLst>
                    <c:strCache>
                      <c:ptCount val="1"/>
                      <c:pt idx="0">
                        <c:v>Tend+Est1</c:v>
                      </c:pt>
                    </c:strCache>
                  </c:strRef>
                </c:tx>
                <c:spPr>
                  <a:ln w="19050" cap="rnd">
                    <a:no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[1]GZECE!$V$2:$V$842</c15:sqref>
                        </c15:formulaRef>
                      </c:ext>
                    </c:extLst>
                    <c:numCache>
                      <c:formatCode>General</c:formatCode>
                      <c:ptCount val="84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335</c:v>
                      </c:pt>
                      <c:pt idx="332">
                        <c:v>336</c:v>
                      </c:pt>
                      <c:pt idx="333">
                        <c:v>337</c:v>
                      </c:pt>
                      <c:pt idx="334">
                        <c:v>338</c:v>
                      </c:pt>
                      <c:pt idx="335">
                        <c:v>339</c:v>
                      </c:pt>
                      <c:pt idx="336">
                        <c:v>340</c:v>
                      </c:pt>
                      <c:pt idx="337">
                        <c:v>341</c:v>
                      </c:pt>
                      <c:pt idx="338">
                        <c:v>342</c:v>
                      </c:pt>
                      <c:pt idx="339">
                        <c:v>343</c:v>
                      </c:pt>
                      <c:pt idx="340">
                        <c:v>344</c:v>
                      </c:pt>
                      <c:pt idx="341">
                        <c:v>345</c:v>
                      </c:pt>
                      <c:pt idx="342">
                        <c:v>346</c:v>
                      </c:pt>
                      <c:pt idx="343">
                        <c:v>347</c:v>
                      </c:pt>
                      <c:pt idx="344">
                        <c:v>348</c:v>
                      </c:pt>
                      <c:pt idx="345">
                        <c:v>349</c:v>
                      </c:pt>
                      <c:pt idx="346">
                        <c:v>350</c:v>
                      </c:pt>
                      <c:pt idx="347">
                        <c:v>351</c:v>
                      </c:pt>
                      <c:pt idx="348">
                        <c:v>352</c:v>
                      </c:pt>
                      <c:pt idx="349">
                        <c:v>353</c:v>
                      </c:pt>
                      <c:pt idx="350">
                        <c:v>354</c:v>
                      </c:pt>
                      <c:pt idx="351">
                        <c:v>355</c:v>
                      </c:pt>
                      <c:pt idx="352">
                        <c:v>356</c:v>
                      </c:pt>
                      <c:pt idx="353">
                        <c:v>357</c:v>
                      </c:pt>
                      <c:pt idx="354">
                        <c:v>358</c:v>
                      </c:pt>
                      <c:pt idx="355">
                        <c:v>359</c:v>
                      </c:pt>
                      <c:pt idx="356">
                        <c:v>360</c:v>
                      </c:pt>
                      <c:pt idx="357">
                        <c:v>365</c:v>
                      </c:pt>
                      <c:pt idx="358">
                        <c:v>366</c:v>
                      </c:pt>
                      <c:pt idx="359">
                        <c:v>367</c:v>
                      </c:pt>
                      <c:pt idx="360">
                        <c:v>368</c:v>
                      </c:pt>
                      <c:pt idx="361">
                        <c:v>369</c:v>
                      </c:pt>
                      <c:pt idx="362">
                        <c:v>370</c:v>
                      </c:pt>
                      <c:pt idx="363">
                        <c:v>371</c:v>
                      </c:pt>
                      <c:pt idx="364">
                        <c:v>372</c:v>
                      </c:pt>
                      <c:pt idx="365">
                        <c:v>373</c:v>
                      </c:pt>
                      <c:pt idx="366">
                        <c:v>374</c:v>
                      </c:pt>
                      <c:pt idx="367">
                        <c:v>377</c:v>
                      </c:pt>
                      <c:pt idx="368">
                        <c:v>378</c:v>
                      </c:pt>
                      <c:pt idx="369">
                        <c:v>379</c:v>
                      </c:pt>
                      <c:pt idx="370">
                        <c:v>380</c:v>
                      </c:pt>
                      <c:pt idx="371">
                        <c:v>384</c:v>
                      </c:pt>
                      <c:pt idx="372">
                        <c:v>387</c:v>
                      </c:pt>
                      <c:pt idx="373">
                        <c:v>388</c:v>
                      </c:pt>
                      <c:pt idx="374">
                        <c:v>407</c:v>
                      </c:pt>
                      <c:pt idx="375">
                        <c:v>414</c:v>
                      </c:pt>
                      <c:pt idx="376">
                        <c:v>609</c:v>
                      </c:pt>
                      <c:pt idx="377">
                        <c:v>610</c:v>
                      </c:pt>
                      <c:pt idx="378">
                        <c:v>611</c:v>
                      </c:pt>
                      <c:pt idx="379">
                        <c:v>612</c:v>
                      </c:pt>
                      <c:pt idx="380">
                        <c:v>613</c:v>
                      </c:pt>
                      <c:pt idx="381">
                        <c:v>614</c:v>
                      </c:pt>
                      <c:pt idx="382">
                        <c:v>615</c:v>
                      </c:pt>
                      <c:pt idx="383">
                        <c:v>616</c:v>
                      </c:pt>
                      <c:pt idx="384">
                        <c:v>617</c:v>
                      </c:pt>
                      <c:pt idx="385">
                        <c:v>618</c:v>
                      </c:pt>
                      <c:pt idx="386">
                        <c:v>619</c:v>
                      </c:pt>
                      <c:pt idx="387">
                        <c:v>621</c:v>
                      </c:pt>
                      <c:pt idx="388">
                        <c:v>622</c:v>
                      </c:pt>
                      <c:pt idx="389">
                        <c:v>623</c:v>
                      </c:pt>
                      <c:pt idx="390">
                        <c:v>624</c:v>
                      </c:pt>
                      <c:pt idx="391">
                        <c:v>625</c:v>
                      </c:pt>
                      <c:pt idx="392">
                        <c:v>626</c:v>
                      </c:pt>
                      <c:pt idx="393">
                        <c:v>627</c:v>
                      </c:pt>
                      <c:pt idx="394">
                        <c:v>628</c:v>
                      </c:pt>
                      <c:pt idx="395">
                        <c:v>629</c:v>
                      </c:pt>
                      <c:pt idx="396">
                        <c:v>630</c:v>
                      </c:pt>
                      <c:pt idx="397">
                        <c:v>632</c:v>
                      </c:pt>
                      <c:pt idx="398">
                        <c:v>633</c:v>
                      </c:pt>
                      <c:pt idx="399">
                        <c:v>634</c:v>
                      </c:pt>
                      <c:pt idx="400">
                        <c:v>635</c:v>
                      </c:pt>
                      <c:pt idx="401">
                        <c:v>636</c:v>
                      </c:pt>
                      <c:pt idx="402">
                        <c:v>637</c:v>
                      </c:pt>
                      <c:pt idx="403">
                        <c:v>638</c:v>
                      </c:pt>
                      <c:pt idx="404">
                        <c:v>639</c:v>
                      </c:pt>
                      <c:pt idx="405">
                        <c:v>640</c:v>
                      </c:pt>
                      <c:pt idx="406">
                        <c:v>641</c:v>
                      </c:pt>
                      <c:pt idx="407">
                        <c:v>642</c:v>
                      </c:pt>
                      <c:pt idx="408">
                        <c:v>643</c:v>
                      </c:pt>
                      <c:pt idx="409">
                        <c:v>644</c:v>
                      </c:pt>
                      <c:pt idx="410">
                        <c:v>646</c:v>
                      </c:pt>
                      <c:pt idx="411">
                        <c:v>647</c:v>
                      </c:pt>
                      <c:pt idx="412">
                        <c:v>648</c:v>
                      </c:pt>
                      <c:pt idx="413">
                        <c:v>649</c:v>
                      </c:pt>
                      <c:pt idx="414">
                        <c:v>650</c:v>
                      </c:pt>
                      <c:pt idx="415">
                        <c:v>651</c:v>
                      </c:pt>
                      <c:pt idx="416">
                        <c:v>652</c:v>
                      </c:pt>
                      <c:pt idx="417">
                        <c:v>653</c:v>
                      </c:pt>
                      <c:pt idx="418">
                        <c:v>654</c:v>
                      </c:pt>
                      <c:pt idx="419">
                        <c:v>655</c:v>
                      </c:pt>
                      <c:pt idx="420">
                        <c:v>656</c:v>
                      </c:pt>
                      <c:pt idx="421">
                        <c:v>657</c:v>
                      </c:pt>
                      <c:pt idx="422">
                        <c:v>658</c:v>
                      </c:pt>
                      <c:pt idx="423">
                        <c:v>659</c:v>
                      </c:pt>
                      <c:pt idx="424">
                        <c:v>660</c:v>
                      </c:pt>
                      <c:pt idx="425">
                        <c:v>661</c:v>
                      </c:pt>
                      <c:pt idx="426">
                        <c:v>662</c:v>
                      </c:pt>
                      <c:pt idx="427">
                        <c:v>663</c:v>
                      </c:pt>
                      <c:pt idx="428">
                        <c:v>664</c:v>
                      </c:pt>
                      <c:pt idx="429">
                        <c:v>665</c:v>
                      </c:pt>
                      <c:pt idx="430">
                        <c:v>666</c:v>
                      </c:pt>
                      <c:pt idx="431">
                        <c:v>667</c:v>
                      </c:pt>
                      <c:pt idx="432">
                        <c:v>668</c:v>
                      </c:pt>
                      <c:pt idx="433">
                        <c:v>669</c:v>
                      </c:pt>
                      <c:pt idx="434">
                        <c:v>670</c:v>
                      </c:pt>
                      <c:pt idx="435">
                        <c:v>671</c:v>
                      </c:pt>
                      <c:pt idx="436">
                        <c:v>672</c:v>
                      </c:pt>
                      <c:pt idx="437">
                        <c:v>673</c:v>
                      </c:pt>
                      <c:pt idx="438">
                        <c:v>674</c:v>
                      </c:pt>
                      <c:pt idx="439">
                        <c:v>675</c:v>
                      </c:pt>
                      <c:pt idx="440">
                        <c:v>676</c:v>
                      </c:pt>
                      <c:pt idx="441">
                        <c:v>677</c:v>
                      </c:pt>
                      <c:pt idx="442">
                        <c:v>678</c:v>
                      </c:pt>
                      <c:pt idx="443">
                        <c:v>679</c:v>
                      </c:pt>
                      <c:pt idx="444">
                        <c:v>680</c:v>
                      </c:pt>
                      <c:pt idx="445">
                        <c:v>681</c:v>
                      </c:pt>
                      <c:pt idx="446">
                        <c:v>683</c:v>
                      </c:pt>
                      <c:pt idx="447">
                        <c:v>684</c:v>
                      </c:pt>
                      <c:pt idx="448">
                        <c:v>685</c:v>
                      </c:pt>
                      <c:pt idx="449">
                        <c:v>686</c:v>
                      </c:pt>
                      <c:pt idx="450">
                        <c:v>687</c:v>
                      </c:pt>
                      <c:pt idx="451">
                        <c:v>688</c:v>
                      </c:pt>
                      <c:pt idx="452">
                        <c:v>689</c:v>
                      </c:pt>
                      <c:pt idx="453">
                        <c:v>690</c:v>
                      </c:pt>
                      <c:pt idx="454">
                        <c:v>691</c:v>
                      </c:pt>
                      <c:pt idx="455">
                        <c:v>692</c:v>
                      </c:pt>
                      <c:pt idx="456">
                        <c:v>693</c:v>
                      </c:pt>
                      <c:pt idx="457">
                        <c:v>694</c:v>
                      </c:pt>
                      <c:pt idx="458">
                        <c:v>695</c:v>
                      </c:pt>
                      <c:pt idx="459">
                        <c:v>696</c:v>
                      </c:pt>
                      <c:pt idx="460">
                        <c:v>697</c:v>
                      </c:pt>
                      <c:pt idx="461">
                        <c:v>698</c:v>
                      </c:pt>
                      <c:pt idx="462">
                        <c:v>699</c:v>
                      </c:pt>
                      <c:pt idx="463">
                        <c:v>700</c:v>
                      </c:pt>
                      <c:pt idx="464">
                        <c:v>701</c:v>
                      </c:pt>
                      <c:pt idx="465">
                        <c:v>702</c:v>
                      </c:pt>
                      <c:pt idx="466">
                        <c:v>703</c:v>
                      </c:pt>
                      <c:pt idx="467">
                        <c:v>704</c:v>
                      </c:pt>
                      <c:pt idx="468">
                        <c:v>705</c:v>
                      </c:pt>
                      <c:pt idx="469">
                        <c:v>706</c:v>
                      </c:pt>
                      <c:pt idx="470">
                        <c:v>707</c:v>
                      </c:pt>
                      <c:pt idx="471">
                        <c:v>708</c:v>
                      </c:pt>
                      <c:pt idx="472">
                        <c:v>709</c:v>
                      </c:pt>
                      <c:pt idx="473">
                        <c:v>710</c:v>
                      </c:pt>
                      <c:pt idx="474">
                        <c:v>711</c:v>
                      </c:pt>
                      <c:pt idx="475">
                        <c:v>712</c:v>
                      </c:pt>
                      <c:pt idx="476">
                        <c:v>713</c:v>
                      </c:pt>
                      <c:pt idx="477">
                        <c:v>714</c:v>
                      </c:pt>
                      <c:pt idx="478">
                        <c:v>715</c:v>
                      </c:pt>
                      <c:pt idx="479">
                        <c:v>716</c:v>
                      </c:pt>
                      <c:pt idx="480">
                        <c:v>717</c:v>
                      </c:pt>
                      <c:pt idx="481">
                        <c:v>718</c:v>
                      </c:pt>
                      <c:pt idx="482">
                        <c:v>719</c:v>
                      </c:pt>
                      <c:pt idx="483">
                        <c:v>720</c:v>
                      </c:pt>
                      <c:pt idx="484">
                        <c:v>721</c:v>
                      </c:pt>
                      <c:pt idx="485">
                        <c:v>722</c:v>
                      </c:pt>
                      <c:pt idx="486">
                        <c:v>723</c:v>
                      </c:pt>
                      <c:pt idx="487">
                        <c:v>724</c:v>
                      </c:pt>
                      <c:pt idx="488">
                        <c:v>726</c:v>
                      </c:pt>
                      <c:pt idx="489">
                        <c:v>727</c:v>
                      </c:pt>
                      <c:pt idx="490">
                        <c:v>728</c:v>
                      </c:pt>
                      <c:pt idx="491">
                        <c:v>729</c:v>
                      </c:pt>
                      <c:pt idx="492">
                        <c:v>730</c:v>
                      </c:pt>
                      <c:pt idx="493">
                        <c:v>731</c:v>
                      </c:pt>
                      <c:pt idx="494">
                        <c:v>732</c:v>
                      </c:pt>
                      <c:pt idx="495">
                        <c:v>733</c:v>
                      </c:pt>
                      <c:pt idx="496">
                        <c:v>734</c:v>
                      </c:pt>
                      <c:pt idx="497">
                        <c:v>735</c:v>
                      </c:pt>
                      <c:pt idx="498">
                        <c:v>736</c:v>
                      </c:pt>
                      <c:pt idx="499">
                        <c:v>737</c:v>
                      </c:pt>
                      <c:pt idx="500">
                        <c:v>738</c:v>
                      </c:pt>
                      <c:pt idx="501">
                        <c:v>739</c:v>
                      </c:pt>
                      <c:pt idx="502">
                        <c:v>740</c:v>
                      </c:pt>
                      <c:pt idx="503">
                        <c:v>741</c:v>
                      </c:pt>
                      <c:pt idx="504">
                        <c:v>742</c:v>
                      </c:pt>
                      <c:pt idx="505">
                        <c:v>743</c:v>
                      </c:pt>
                      <c:pt idx="506">
                        <c:v>744</c:v>
                      </c:pt>
                      <c:pt idx="507">
                        <c:v>745</c:v>
                      </c:pt>
                      <c:pt idx="508">
                        <c:v>746</c:v>
                      </c:pt>
                      <c:pt idx="509">
                        <c:v>747</c:v>
                      </c:pt>
                      <c:pt idx="510">
                        <c:v>748</c:v>
                      </c:pt>
                      <c:pt idx="511">
                        <c:v>749</c:v>
                      </c:pt>
                      <c:pt idx="512">
                        <c:v>750</c:v>
                      </c:pt>
                      <c:pt idx="513">
                        <c:v>751</c:v>
                      </c:pt>
                      <c:pt idx="514">
                        <c:v>752</c:v>
                      </c:pt>
                      <c:pt idx="515">
                        <c:v>753</c:v>
                      </c:pt>
                      <c:pt idx="516">
                        <c:v>754</c:v>
                      </c:pt>
                      <c:pt idx="517">
                        <c:v>755</c:v>
                      </c:pt>
                      <c:pt idx="518">
                        <c:v>756</c:v>
                      </c:pt>
                      <c:pt idx="519">
                        <c:v>757</c:v>
                      </c:pt>
                      <c:pt idx="520">
                        <c:v>758</c:v>
                      </c:pt>
                      <c:pt idx="521">
                        <c:v>759</c:v>
                      </c:pt>
                      <c:pt idx="522">
                        <c:v>760</c:v>
                      </c:pt>
                      <c:pt idx="523">
                        <c:v>761</c:v>
                      </c:pt>
                      <c:pt idx="524">
                        <c:v>762</c:v>
                      </c:pt>
                      <c:pt idx="525">
                        <c:v>763</c:v>
                      </c:pt>
                      <c:pt idx="526">
                        <c:v>764</c:v>
                      </c:pt>
                      <c:pt idx="527">
                        <c:v>765</c:v>
                      </c:pt>
                      <c:pt idx="528">
                        <c:v>767</c:v>
                      </c:pt>
                      <c:pt idx="529">
                        <c:v>768</c:v>
                      </c:pt>
                      <c:pt idx="530">
                        <c:v>769</c:v>
                      </c:pt>
                      <c:pt idx="531">
                        <c:v>770</c:v>
                      </c:pt>
                      <c:pt idx="532">
                        <c:v>771</c:v>
                      </c:pt>
                      <c:pt idx="533">
                        <c:v>772</c:v>
                      </c:pt>
                      <c:pt idx="534">
                        <c:v>773</c:v>
                      </c:pt>
                      <c:pt idx="535">
                        <c:v>774</c:v>
                      </c:pt>
                      <c:pt idx="536">
                        <c:v>775</c:v>
                      </c:pt>
                      <c:pt idx="537">
                        <c:v>776</c:v>
                      </c:pt>
                      <c:pt idx="538">
                        <c:v>777</c:v>
                      </c:pt>
                      <c:pt idx="539">
                        <c:v>778</c:v>
                      </c:pt>
                      <c:pt idx="540">
                        <c:v>779</c:v>
                      </c:pt>
                      <c:pt idx="541">
                        <c:v>780</c:v>
                      </c:pt>
                      <c:pt idx="542">
                        <c:v>781</c:v>
                      </c:pt>
                      <c:pt idx="543">
                        <c:v>782</c:v>
                      </c:pt>
                      <c:pt idx="544">
                        <c:v>783</c:v>
                      </c:pt>
                      <c:pt idx="545">
                        <c:v>784</c:v>
                      </c:pt>
                      <c:pt idx="546">
                        <c:v>785</c:v>
                      </c:pt>
                      <c:pt idx="547">
                        <c:v>786</c:v>
                      </c:pt>
                      <c:pt idx="548">
                        <c:v>787</c:v>
                      </c:pt>
                      <c:pt idx="549">
                        <c:v>788</c:v>
                      </c:pt>
                      <c:pt idx="550">
                        <c:v>789</c:v>
                      </c:pt>
                      <c:pt idx="551">
                        <c:v>790</c:v>
                      </c:pt>
                      <c:pt idx="552">
                        <c:v>791</c:v>
                      </c:pt>
                      <c:pt idx="553">
                        <c:v>792</c:v>
                      </c:pt>
                      <c:pt idx="554">
                        <c:v>793</c:v>
                      </c:pt>
                      <c:pt idx="555">
                        <c:v>794</c:v>
                      </c:pt>
                      <c:pt idx="556">
                        <c:v>795</c:v>
                      </c:pt>
                      <c:pt idx="557">
                        <c:v>796</c:v>
                      </c:pt>
                      <c:pt idx="558">
                        <c:v>797</c:v>
                      </c:pt>
                      <c:pt idx="559">
                        <c:v>798</c:v>
                      </c:pt>
                      <c:pt idx="560">
                        <c:v>799</c:v>
                      </c:pt>
                      <c:pt idx="561">
                        <c:v>800</c:v>
                      </c:pt>
                      <c:pt idx="562">
                        <c:v>801</c:v>
                      </c:pt>
                      <c:pt idx="563">
                        <c:v>802</c:v>
                      </c:pt>
                      <c:pt idx="564">
                        <c:v>803</c:v>
                      </c:pt>
                      <c:pt idx="565">
                        <c:v>804</c:v>
                      </c:pt>
                      <c:pt idx="566">
                        <c:v>805</c:v>
                      </c:pt>
                      <c:pt idx="567">
                        <c:v>806</c:v>
                      </c:pt>
                      <c:pt idx="568">
                        <c:v>807</c:v>
                      </c:pt>
                      <c:pt idx="569">
                        <c:v>808</c:v>
                      </c:pt>
                      <c:pt idx="570">
                        <c:v>809</c:v>
                      </c:pt>
                      <c:pt idx="571">
                        <c:v>810</c:v>
                      </c:pt>
                      <c:pt idx="572">
                        <c:v>811</c:v>
                      </c:pt>
                      <c:pt idx="573">
                        <c:v>812</c:v>
                      </c:pt>
                      <c:pt idx="574">
                        <c:v>813</c:v>
                      </c:pt>
                      <c:pt idx="575">
                        <c:v>814</c:v>
                      </c:pt>
                      <c:pt idx="576">
                        <c:v>815</c:v>
                      </c:pt>
                      <c:pt idx="577">
                        <c:v>816</c:v>
                      </c:pt>
                      <c:pt idx="578">
                        <c:v>817</c:v>
                      </c:pt>
                      <c:pt idx="579">
                        <c:v>818</c:v>
                      </c:pt>
                      <c:pt idx="580">
                        <c:v>819</c:v>
                      </c:pt>
                      <c:pt idx="581">
                        <c:v>820</c:v>
                      </c:pt>
                      <c:pt idx="582">
                        <c:v>821</c:v>
                      </c:pt>
                      <c:pt idx="583">
                        <c:v>822</c:v>
                      </c:pt>
                      <c:pt idx="584">
                        <c:v>823</c:v>
                      </c:pt>
                      <c:pt idx="585">
                        <c:v>824</c:v>
                      </c:pt>
                      <c:pt idx="586">
                        <c:v>825</c:v>
                      </c:pt>
                      <c:pt idx="587">
                        <c:v>826</c:v>
                      </c:pt>
                      <c:pt idx="588">
                        <c:v>827</c:v>
                      </c:pt>
                      <c:pt idx="589">
                        <c:v>828</c:v>
                      </c:pt>
                      <c:pt idx="590">
                        <c:v>829</c:v>
                      </c:pt>
                      <c:pt idx="591">
                        <c:v>837</c:v>
                      </c:pt>
                      <c:pt idx="592">
                        <c:v>838</c:v>
                      </c:pt>
                      <c:pt idx="593">
                        <c:v>839</c:v>
                      </c:pt>
                      <c:pt idx="594">
                        <c:v>840</c:v>
                      </c:pt>
                      <c:pt idx="595">
                        <c:v>841</c:v>
                      </c:pt>
                      <c:pt idx="596">
                        <c:v>842</c:v>
                      </c:pt>
                      <c:pt idx="597">
                        <c:v>843</c:v>
                      </c:pt>
                      <c:pt idx="598">
                        <c:v>844</c:v>
                      </c:pt>
                      <c:pt idx="599">
                        <c:v>845</c:v>
                      </c:pt>
                      <c:pt idx="600">
                        <c:v>846</c:v>
                      </c:pt>
                      <c:pt idx="601">
                        <c:v>847</c:v>
                      </c:pt>
                      <c:pt idx="602">
                        <c:v>848</c:v>
                      </c:pt>
                      <c:pt idx="603">
                        <c:v>849</c:v>
                      </c:pt>
                      <c:pt idx="604">
                        <c:v>850</c:v>
                      </c:pt>
                      <c:pt idx="605">
                        <c:v>851</c:v>
                      </c:pt>
                      <c:pt idx="606">
                        <c:v>852</c:v>
                      </c:pt>
                      <c:pt idx="607">
                        <c:v>855</c:v>
                      </c:pt>
                      <c:pt idx="608">
                        <c:v>856</c:v>
                      </c:pt>
                      <c:pt idx="609">
                        <c:v>857</c:v>
                      </c:pt>
                      <c:pt idx="610">
                        <c:v>858</c:v>
                      </c:pt>
                      <c:pt idx="611">
                        <c:v>859</c:v>
                      </c:pt>
                      <c:pt idx="612">
                        <c:v>860</c:v>
                      </c:pt>
                      <c:pt idx="613">
                        <c:v>861</c:v>
                      </c:pt>
                      <c:pt idx="614">
                        <c:v>862</c:v>
                      </c:pt>
                      <c:pt idx="615">
                        <c:v>863</c:v>
                      </c:pt>
                      <c:pt idx="616">
                        <c:v>865</c:v>
                      </c:pt>
                      <c:pt idx="617">
                        <c:v>866</c:v>
                      </c:pt>
                      <c:pt idx="618">
                        <c:v>867</c:v>
                      </c:pt>
                      <c:pt idx="619">
                        <c:v>868</c:v>
                      </c:pt>
                      <c:pt idx="620">
                        <c:v>869</c:v>
                      </c:pt>
                      <c:pt idx="621">
                        <c:v>870</c:v>
                      </c:pt>
                      <c:pt idx="622">
                        <c:v>871</c:v>
                      </c:pt>
                      <c:pt idx="623">
                        <c:v>872</c:v>
                      </c:pt>
                      <c:pt idx="624">
                        <c:v>873</c:v>
                      </c:pt>
                      <c:pt idx="625">
                        <c:v>874</c:v>
                      </c:pt>
                      <c:pt idx="626">
                        <c:v>875</c:v>
                      </c:pt>
                      <c:pt idx="627">
                        <c:v>876</c:v>
                      </c:pt>
                      <c:pt idx="628">
                        <c:v>877</c:v>
                      </c:pt>
                      <c:pt idx="629">
                        <c:v>878</c:v>
                      </c:pt>
                      <c:pt idx="630">
                        <c:v>879</c:v>
                      </c:pt>
                      <c:pt idx="631">
                        <c:v>880</c:v>
                      </c:pt>
                      <c:pt idx="632">
                        <c:v>881</c:v>
                      </c:pt>
                      <c:pt idx="633">
                        <c:v>882</c:v>
                      </c:pt>
                      <c:pt idx="634">
                        <c:v>883</c:v>
                      </c:pt>
                      <c:pt idx="635">
                        <c:v>884</c:v>
                      </c:pt>
                      <c:pt idx="636">
                        <c:v>885</c:v>
                      </c:pt>
                      <c:pt idx="637">
                        <c:v>886</c:v>
                      </c:pt>
                      <c:pt idx="638">
                        <c:v>887</c:v>
                      </c:pt>
                      <c:pt idx="639">
                        <c:v>888</c:v>
                      </c:pt>
                      <c:pt idx="640">
                        <c:v>889</c:v>
                      </c:pt>
                      <c:pt idx="641">
                        <c:v>890</c:v>
                      </c:pt>
                      <c:pt idx="642">
                        <c:v>891</c:v>
                      </c:pt>
                      <c:pt idx="643">
                        <c:v>892</c:v>
                      </c:pt>
                      <c:pt idx="644">
                        <c:v>893</c:v>
                      </c:pt>
                      <c:pt idx="645">
                        <c:v>894</c:v>
                      </c:pt>
                      <c:pt idx="646">
                        <c:v>895</c:v>
                      </c:pt>
                      <c:pt idx="647">
                        <c:v>896</c:v>
                      </c:pt>
                      <c:pt idx="648">
                        <c:v>897</c:v>
                      </c:pt>
                      <c:pt idx="649">
                        <c:v>898</c:v>
                      </c:pt>
                      <c:pt idx="650">
                        <c:v>899</c:v>
                      </c:pt>
                      <c:pt idx="651">
                        <c:v>900</c:v>
                      </c:pt>
                      <c:pt idx="652">
                        <c:v>901</c:v>
                      </c:pt>
                      <c:pt idx="653">
                        <c:v>902</c:v>
                      </c:pt>
                      <c:pt idx="654">
                        <c:v>903</c:v>
                      </c:pt>
                      <c:pt idx="655">
                        <c:v>904</c:v>
                      </c:pt>
                      <c:pt idx="656">
                        <c:v>905</c:v>
                      </c:pt>
                      <c:pt idx="657">
                        <c:v>906</c:v>
                      </c:pt>
                      <c:pt idx="658">
                        <c:v>907</c:v>
                      </c:pt>
                      <c:pt idx="659">
                        <c:v>908</c:v>
                      </c:pt>
                      <c:pt idx="660">
                        <c:v>909</c:v>
                      </c:pt>
                      <c:pt idx="661">
                        <c:v>910</c:v>
                      </c:pt>
                      <c:pt idx="662">
                        <c:v>911</c:v>
                      </c:pt>
                      <c:pt idx="663">
                        <c:v>912</c:v>
                      </c:pt>
                      <c:pt idx="664">
                        <c:v>913</c:v>
                      </c:pt>
                      <c:pt idx="665">
                        <c:v>914</c:v>
                      </c:pt>
                      <c:pt idx="666">
                        <c:v>915</c:v>
                      </c:pt>
                      <c:pt idx="667">
                        <c:v>916</c:v>
                      </c:pt>
                      <c:pt idx="668">
                        <c:v>917</c:v>
                      </c:pt>
                      <c:pt idx="669">
                        <c:v>918</c:v>
                      </c:pt>
                      <c:pt idx="670">
                        <c:v>919</c:v>
                      </c:pt>
                      <c:pt idx="671">
                        <c:v>920</c:v>
                      </c:pt>
                      <c:pt idx="672">
                        <c:v>921</c:v>
                      </c:pt>
                      <c:pt idx="673">
                        <c:v>922</c:v>
                      </c:pt>
                      <c:pt idx="674">
                        <c:v>923</c:v>
                      </c:pt>
                      <c:pt idx="675">
                        <c:v>924</c:v>
                      </c:pt>
                      <c:pt idx="676">
                        <c:v>925</c:v>
                      </c:pt>
                      <c:pt idx="677">
                        <c:v>926</c:v>
                      </c:pt>
                      <c:pt idx="678">
                        <c:v>927</c:v>
                      </c:pt>
                      <c:pt idx="679">
                        <c:v>928</c:v>
                      </c:pt>
                      <c:pt idx="680">
                        <c:v>929</c:v>
                      </c:pt>
                      <c:pt idx="681">
                        <c:v>930</c:v>
                      </c:pt>
                      <c:pt idx="682">
                        <c:v>931</c:v>
                      </c:pt>
                      <c:pt idx="683">
                        <c:v>932</c:v>
                      </c:pt>
                      <c:pt idx="684">
                        <c:v>933</c:v>
                      </c:pt>
                      <c:pt idx="685">
                        <c:v>934</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numCache>
                  </c:numRef>
                </c:xVal>
                <c:yVal>
                  <c:numRef>
                    <c:extLst xmlns:c15="http://schemas.microsoft.com/office/drawing/2012/chart">
                      <c:ext xmlns:c15="http://schemas.microsoft.com/office/drawing/2012/chart" uri="{02D57815-91ED-43cb-92C2-25804820EDAC}">
                        <c15:formulaRef>
                          <c15:sqref>[1]GZECE!$Y$2:$Y$842</c15:sqref>
                        </c15:formulaRef>
                      </c:ext>
                    </c:extLst>
                    <c:numCache>
                      <c:formatCode>General</c:formatCode>
                      <c:ptCount val="841"/>
                      <c:pt idx="0">
                        <c:v>1.3240727489725908</c:v>
                      </c:pt>
                      <c:pt idx="1">
                        <c:v>1.37065057638898</c:v>
                      </c:pt>
                      <c:pt idx="2">
                        <c:v>1.4176185151037108</c:v>
                      </c:pt>
                      <c:pt idx="3">
                        <c:v>1.464959867723147</c:v>
                      </c:pt>
                      <c:pt idx="4">
                        <c:v>1.5126578264048725</c:v>
                      </c:pt>
                      <c:pt idx="5">
                        <c:v>1.5606954808288407</c:v>
                      </c:pt>
                      <c:pt idx="6">
                        <c:v>1.6090558171997156</c:v>
                      </c:pt>
                      <c:pt idx="7">
                        <c:v>1.6577217262789379</c:v>
                      </c:pt>
                      <c:pt idx="8">
                        <c:v>1.7066760114450177</c:v>
                      </c:pt>
                      <c:pt idx="9">
                        <c:v>1.7559013877805629</c:v>
                      </c:pt>
                      <c:pt idx="10">
                        <c:v>1.8053804901845334</c:v>
                      </c:pt>
                      <c:pt idx="11">
                        <c:v>1.8550958815082161</c:v>
                      </c:pt>
                      <c:pt idx="12">
                        <c:v>1.9050300517133951</c:v>
                      </c:pt>
                      <c:pt idx="13">
                        <c:v>1.9551654260511944</c:v>
                      </c:pt>
                      <c:pt idx="14">
                        <c:v>2.0054843732600593</c:v>
                      </c:pt>
                      <c:pt idx="15">
                        <c:v>2.0559692047813467</c:v>
                      </c:pt>
                      <c:pt idx="16">
                        <c:v>2.1066021829909629</c:v>
                      </c:pt>
                      <c:pt idx="17">
                        <c:v>2.1573655294455305</c:v>
                      </c:pt>
                      <c:pt idx="18">
                        <c:v>2.2082414241415034</c:v>
                      </c:pt>
                      <c:pt idx="19">
                        <c:v>2.2592120137856897</c:v>
                      </c:pt>
                      <c:pt idx="20">
                        <c:v>2.310259420075627</c:v>
                      </c:pt>
                      <c:pt idx="21">
                        <c:v>2.3613657379882347</c:v>
                      </c:pt>
                      <c:pt idx="22">
                        <c:v>2.4125130490751925</c:v>
                      </c:pt>
                      <c:pt idx="23">
                        <c:v>2.4636834197634685</c:v>
                      </c:pt>
                      <c:pt idx="24">
                        <c:v>2.5148589096594369</c:v>
                      </c:pt>
                      <c:pt idx="25">
                        <c:v>2.5660215798550086</c:v>
                      </c:pt>
                      <c:pt idx="26">
                        <c:v>2.6171534922342206</c:v>
                      </c:pt>
                      <c:pt idx="27">
                        <c:v>2.668236717778687</c:v>
                      </c:pt>
                      <c:pt idx="28">
                        <c:v>2.7192533448703728</c:v>
                      </c:pt>
                      <c:pt idx="29">
                        <c:v>2.7701854785901032</c:v>
                      </c:pt>
                      <c:pt idx="30">
                        <c:v>2.8210152490102476</c:v>
                      </c:pt>
                      <c:pt idx="31">
                        <c:v>2.8717248194800087</c:v>
                      </c:pt>
                      <c:pt idx="32">
                        <c:v>2.9222963859017597</c:v>
                      </c:pt>
                      <c:pt idx="33">
                        <c:v>2.9727121849968645</c:v>
                      </c:pt>
                      <c:pt idx="34">
                        <c:v>3.0229545025594238</c:v>
                      </c:pt>
                      <c:pt idx="35">
                        <c:v>3.0730056726963948</c:v>
                      </c:pt>
                      <c:pt idx="36">
                        <c:v>3.1228480860525316</c:v>
                      </c:pt>
                      <c:pt idx="37">
                        <c:v>3.1724641980186039</c:v>
                      </c:pt>
                      <c:pt idx="38">
                        <c:v>3.2218365279213543</c:v>
                      </c:pt>
                      <c:pt idx="39">
                        <c:v>3.2709476671936555</c:v>
                      </c:pt>
                      <c:pt idx="40">
                        <c:v>3.3197802875233351</c:v>
                      </c:pt>
                      <c:pt idx="41">
                        <c:v>3.3683171399791627</c:v>
                      </c:pt>
                      <c:pt idx="42">
                        <c:v>3.4165410631124535</c:v>
                      </c:pt>
                      <c:pt idx="43">
                        <c:v>3.4644349910328129</c:v>
                      </c:pt>
                      <c:pt idx="44">
                        <c:v>3.5119819514564896</c:v>
                      </c:pt>
                      <c:pt idx="45">
                        <c:v>3.5591650787258686</c:v>
                      </c:pt>
                      <c:pt idx="46">
                        <c:v>3.6059676117986035</c:v>
                      </c:pt>
                      <c:pt idx="47">
                        <c:v>3.6523729022049221</c:v>
                      </c:pt>
                      <c:pt idx="48">
                        <c:v>3.6983644219716321</c:v>
                      </c:pt>
                      <c:pt idx="49">
                        <c:v>3.7439257625113789</c:v>
                      </c:pt>
                      <c:pt idx="50">
                        <c:v>3.7890406424756908</c:v>
                      </c:pt>
                      <c:pt idx="51">
                        <c:v>3.8336929155704098</c:v>
                      </c:pt>
                      <c:pt idx="52">
                        <c:v>3.8778665693320447</c:v>
                      </c:pt>
                      <c:pt idx="53">
                        <c:v>3.9215457328636605</c:v>
                      </c:pt>
                      <c:pt idx="54">
                        <c:v>3.9647146845288965</c:v>
                      </c:pt>
                      <c:pt idx="55">
                        <c:v>4.0073578506027188</c:v>
                      </c:pt>
                      <c:pt idx="56">
                        <c:v>4.0494598128775383</c:v>
                      </c:pt>
                      <c:pt idx="57">
                        <c:v>4.0910053162233311</c:v>
                      </c:pt>
                      <c:pt idx="58">
                        <c:v>4.1319792671004079</c:v>
                      </c:pt>
                      <c:pt idx="59">
                        <c:v>4.1723667410235015</c:v>
                      </c:pt>
                      <c:pt idx="60">
                        <c:v>4.2121529899758556</c:v>
                      </c:pt>
                      <c:pt idx="61">
                        <c:v>4.2513234407719924</c:v>
                      </c:pt>
                      <c:pt idx="62">
                        <c:v>4.2898637023679047</c:v>
                      </c:pt>
                      <c:pt idx="63">
                        <c:v>4.3277595731173406</c:v>
                      </c:pt>
                      <c:pt idx="64">
                        <c:v>4.3649970389729891</c:v>
                      </c:pt>
                      <c:pt idx="65">
                        <c:v>4.401562280631266</c:v>
                      </c:pt>
                      <c:pt idx="66">
                        <c:v>4.4374416806195125</c:v>
                      </c:pt>
                      <c:pt idx="67">
                        <c:v>4.4726218203243748</c:v>
                      </c:pt>
                      <c:pt idx="68">
                        <c:v>4.5070894919601834</c:v>
                      </c:pt>
                      <c:pt idx="69">
                        <c:v>4.5408316954761609</c:v>
                      </c:pt>
                      <c:pt idx="70">
                        <c:v>4.5738356454012976</c:v>
                      </c:pt>
                      <c:pt idx="71">
                        <c:v>4.6060887776257484</c:v>
                      </c:pt>
                      <c:pt idx="72">
                        <c:v>4.6375787471176624</c:v>
                      </c:pt>
                      <c:pt idx="73">
                        <c:v>4.6682934345743039</c:v>
                      </c:pt>
                      <c:pt idx="74">
                        <c:v>4.6982209530064232</c:v>
                      </c:pt>
                      <c:pt idx="75">
                        <c:v>4.727349645254793</c:v>
                      </c:pt>
                      <c:pt idx="76">
                        <c:v>4.7556680904378794</c:v>
                      </c:pt>
                      <c:pt idx="77">
                        <c:v>4.783165110329632</c:v>
                      </c:pt>
                      <c:pt idx="78">
                        <c:v>4.8098297666663763</c:v>
                      </c:pt>
                      <c:pt idx="79">
                        <c:v>4.8356513673818533</c:v>
                      </c:pt>
                      <c:pt idx="80">
                        <c:v>4.8606194727694358</c:v>
                      </c:pt>
                      <c:pt idx="81">
                        <c:v>4.8847238925705891</c:v>
                      </c:pt>
                      <c:pt idx="82">
                        <c:v>4.907954691988655</c:v>
                      </c:pt>
                      <c:pt idx="83">
                        <c:v>4.9303021976270882</c:v>
                      </c:pt>
                      <c:pt idx="84">
                        <c:v>4.9517569943512507</c:v>
                      </c:pt>
                      <c:pt idx="85">
                        <c:v>4.9723099310729397</c:v>
                      </c:pt>
                      <c:pt idx="86">
                        <c:v>4.9919521264568072</c:v>
                      </c:pt>
                      <c:pt idx="87">
                        <c:v>5.0106749655478824</c:v>
                      </c:pt>
                      <c:pt idx="88">
                        <c:v>5.0284701053194221</c:v>
                      </c:pt>
                      <c:pt idx="89">
                        <c:v>5.0453294801403166</c:v>
                      </c:pt>
                      <c:pt idx="90">
                        <c:v>5.0612452981613494</c:v>
                      </c:pt>
                      <c:pt idx="91">
                        <c:v>5.0762100466195799</c:v>
                      </c:pt>
                      <c:pt idx="92">
                        <c:v>5.0902164970601822</c:v>
                      </c:pt>
                      <c:pt idx="93">
                        <c:v>5.1032577004750763</c:v>
                      </c:pt>
                      <c:pt idx="94">
                        <c:v>5.1153269973577222</c:v>
                      </c:pt>
                      <c:pt idx="95">
                        <c:v>5.1264180126734669</c:v>
                      </c:pt>
                      <c:pt idx="96">
                        <c:v>5.1365246607448665</c:v>
                      </c:pt>
                      <c:pt idx="97">
                        <c:v>5.1456411500514143</c:v>
                      </c:pt>
                      <c:pt idx="98">
                        <c:v>5.1537619789431561</c:v>
                      </c:pt>
                      <c:pt idx="99">
                        <c:v>5.160881940267684</c:v>
                      </c:pt>
                      <c:pt idx="100">
                        <c:v>5.166996125910007</c:v>
                      </c:pt>
                      <c:pt idx="101">
                        <c:v>5.1720999222448816</c:v>
                      </c:pt>
                      <c:pt idx="102">
                        <c:v>5.1761890145011327</c:v>
                      </c:pt>
                      <c:pt idx="103">
                        <c:v>5.1792593910375864</c:v>
                      </c:pt>
                      <c:pt idx="104">
                        <c:v>5.18130733853023</c:v>
                      </c:pt>
                      <c:pt idx="105">
                        <c:v>5.1823294460702476</c:v>
                      </c:pt>
                      <c:pt idx="106">
                        <c:v>5.1823226091726067</c:v>
                      </c:pt>
                      <c:pt idx="107">
                        <c:v>5.1812840246948975</c:v>
                      </c:pt>
                      <c:pt idx="108">
                        <c:v>5.1792111946661539</c:v>
                      </c:pt>
                      <c:pt idx="109">
                        <c:v>5.176101930025407</c:v>
                      </c:pt>
                      <c:pt idx="110">
                        <c:v>5.1719543452697687</c:v>
                      </c:pt>
                      <c:pt idx="111">
                        <c:v>5.1667668620118201</c:v>
                      </c:pt>
                      <c:pt idx="112">
                        <c:v>5.1605382124461814</c:v>
                      </c:pt>
                      <c:pt idx="113">
                        <c:v>5.1532674337250945</c:v>
                      </c:pt>
                      <c:pt idx="114">
                        <c:v>5.144953871242917</c:v>
                      </c:pt>
                      <c:pt idx="115">
                        <c:v>5.135597181829449</c:v>
                      </c:pt>
                      <c:pt idx="116">
                        <c:v>5.1251973268520263</c:v>
                      </c:pt>
                      <c:pt idx="117">
                        <c:v>5.1137545802263569</c:v>
                      </c:pt>
                      <c:pt idx="118">
                        <c:v>5.1012695213360928</c:v>
                      </c:pt>
                      <c:pt idx="119">
                        <c:v>5.0877430378611628</c:v>
                      </c:pt>
                      <c:pt idx="120">
                        <c:v>5.0731763285149203</c:v>
                      </c:pt>
                      <c:pt idx="121">
                        <c:v>5.0575708966901738</c:v>
                      </c:pt>
                      <c:pt idx="122">
                        <c:v>5.0409285530142212</c:v>
                      </c:pt>
                      <c:pt idx="123">
                        <c:v>5.0232514178129994</c:v>
                      </c:pt>
                      <c:pt idx="124">
                        <c:v>5.0045419144845278</c:v>
                      </c:pt>
                      <c:pt idx="125">
                        <c:v>4.9848027717818146</c:v>
                      </c:pt>
                      <c:pt idx="126">
                        <c:v>4.9640370260054478</c:v>
                      </c:pt>
                      <c:pt idx="127">
                        <c:v>4.9422480141061085</c:v>
                      </c:pt>
                      <c:pt idx="128">
                        <c:v>4.919439375697265</c:v>
                      </c:pt>
                      <c:pt idx="129">
                        <c:v>4.8956150549783493</c:v>
                      </c:pt>
                      <c:pt idx="130">
                        <c:v>4.8707792935687308</c:v>
                      </c:pt>
                      <c:pt idx="131">
                        <c:v>4.8449366322528267</c:v>
                      </c:pt>
                      <c:pt idx="132">
                        <c:v>4.8180919126367296</c:v>
                      </c:pt>
                      <c:pt idx="133">
                        <c:v>4.7902502697167435</c:v>
                      </c:pt>
                      <c:pt idx="134">
                        <c:v>4.7614171333602542</c:v>
                      </c:pt>
                      <c:pt idx="135">
                        <c:v>4.7315982296993759</c:v>
                      </c:pt>
                      <c:pt idx="136">
                        <c:v>4.7007995734378714</c:v>
                      </c:pt>
                      <c:pt idx="137">
                        <c:v>4.669027469071807</c:v>
                      </c:pt>
                      <c:pt idx="138">
                        <c:v>4.6362885120245201</c:v>
                      </c:pt>
                      <c:pt idx="139">
                        <c:v>4.6025895796963958</c:v>
                      </c:pt>
                      <c:pt idx="140">
                        <c:v>4.5679378374300823</c:v>
                      </c:pt>
                      <c:pt idx="141">
                        <c:v>4.5323407293916995</c:v>
                      </c:pt>
                      <c:pt idx="142">
                        <c:v>4.495805979368706</c:v>
                      </c:pt>
                      <c:pt idx="143">
                        <c:v>4.4583415914850502</c:v>
                      </c:pt>
                      <c:pt idx="144">
                        <c:v>4.4199558418342937</c:v>
                      </c:pt>
                      <c:pt idx="145">
                        <c:v>4.3806572790314018</c:v>
                      </c:pt>
                      <c:pt idx="146">
                        <c:v>4.3404547246839353</c:v>
                      </c:pt>
                      <c:pt idx="147">
                        <c:v>4.2993572647833664</c:v>
                      </c:pt>
                      <c:pt idx="148">
                        <c:v>4.2573742500173282</c:v>
                      </c:pt>
                      <c:pt idx="149">
                        <c:v>4.2145152960035563</c:v>
                      </c:pt>
                      <c:pt idx="150">
                        <c:v>4.1707902744463645</c:v>
                      </c:pt>
                      <c:pt idx="151">
                        <c:v>4.1262093132164868</c:v>
                      </c:pt>
                      <c:pt idx="152">
                        <c:v>4.0807827963551446</c:v>
                      </c:pt>
                      <c:pt idx="153">
                        <c:v>4.0345213550032373</c:v>
                      </c:pt>
                      <c:pt idx="154">
                        <c:v>3.9874358672565617</c:v>
                      </c:pt>
                      <c:pt idx="155">
                        <c:v>3.9395374579479672</c:v>
                      </c:pt>
                      <c:pt idx="156">
                        <c:v>3.8908374893574442</c:v>
                      </c:pt>
                      <c:pt idx="157">
                        <c:v>3.8413475608510774</c:v>
                      </c:pt>
                      <c:pt idx="158">
                        <c:v>3.7910795084498727</c:v>
                      </c:pt>
                      <c:pt idx="159">
                        <c:v>3.740045395329485</c:v>
                      </c:pt>
                      <c:pt idx="160">
                        <c:v>3.6882575112518534</c:v>
                      </c:pt>
                      <c:pt idx="161">
                        <c:v>3.635728371929833</c:v>
                      </c:pt>
                      <c:pt idx="162">
                        <c:v>3.5824707083258733</c:v>
                      </c:pt>
                      <c:pt idx="163">
                        <c:v>3.5284974708858474</c:v>
                      </c:pt>
                      <c:pt idx="164">
                        <c:v>3.4738218187091459</c:v>
                      </c:pt>
                      <c:pt idx="165">
                        <c:v>3.4184571186561712</c:v>
                      </c:pt>
                      <c:pt idx="166">
                        <c:v>3.362416944394377</c:v>
                      </c:pt>
                      <c:pt idx="167">
                        <c:v>3.3057150663840176</c:v>
                      </c:pt>
                      <c:pt idx="168">
                        <c:v>3.248365450804819</c:v>
                      </c:pt>
                      <c:pt idx="169">
                        <c:v>3.1903822584247497</c:v>
                      </c:pt>
                      <c:pt idx="170">
                        <c:v>3.1317798344121188</c:v>
                      </c:pt>
                      <c:pt idx="171">
                        <c:v>3.0725727070922573</c:v>
                      </c:pt>
                      <c:pt idx="172">
                        <c:v>3.0127755866500152</c:v>
                      </c:pt>
                      <c:pt idx="173">
                        <c:v>2.9524033547793556</c:v>
                      </c:pt>
                      <c:pt idx="174">
                        <c:v>2.8914710632813407</c:v>
                      </c:pt>
                      <c:pt idx="175">
                        <c:v>2.8299939326117949</c:v>
                      </c:pt>
                      <c:pt idx="176">
                        <c:v>2.767987341379968</c:v>
                      </c:pt>
                      <c:pt idx="177">
                        <c:v>2.705466824799549</c:v>
                      </c:pt>
                      <c:pt idx="178">
                        <c:v>2.6424480730933357</c:v>
                      </c:pt>
                      <c:pt idx="179">
                        <c:v>2.5789469208529634</c:v>
                      </c:pt>
                      <c:pt idx="180">
                        <c:v>2.5149793453550267</c:v>
                      </c:pt>
                      <c:pt idx="181">
                        <c:v>2.450561464835018</c:v>
                      </c:pt>
                      <c:pt idx="182">
                        <c:v>2.3857095277204432</c:v>
                      </c:pt>
                      <c:pt idx="183">
                        <c:v>2.3204399108245495</c:v>
                      </c:pt>
                      <c:pt idx="184">
                        <c:v>2.254769117502073</c:v>
                      </c:pt>
                      <c:pt idx="185">
                        <c:v>2.1887137667684593</c:v>
                      </c:pt>
                      <c:pt idx="186">
                        <c:v>2.122290591383968</c:v>
                      </c:pt>
                      <c:pt idx="187">
                        <c:v>2.0555164359041527</c:v>
                      </c:pt>
                      <c:pt idx="188">
                        <c:v>1.9884082446981335</c:v>
                      </c:pt>
                      <c:pt idx="189">
                        <c:v>1.9209830649362005</c:v>
                      </c:pt>
                      <c:pt idx="190">
                        <c:v>1.8532580345481664</c:v>
                      </c:pt>
                      <c:pt idx="191">
                        <c:v>1.7852503801539878</c:v>
                      </c:pt>
                      <c:pt idx="192">
                        <c:v>1.716977414968174</c:v>
                      </c:pt>
                      <c:pt idx="193">
                        <c:v>1.6484565276794498</c:v>
                      </c:pt>
                      <c:pt idx="194">
                        <c:v>1.5797051803072097</c:v>
                      </c:pt>
                      <c:pt idx="195">
                        <c:v>1.5107409060362964</c:v>
                      </c:pt>
                      <c:pt idx="196">
                        <c:v>1.4415812980316023</c:v>
                      </c:pt>
                      <c:pt idx="197">
                        <c:v>1.3722440072340421</c:v>
                      </c:pt>
                      <c:pt idx="198">
                        <c:v>1.3027467401394579</c:v>
                      </c:pt>
                      <c:pt idx="199">
                        <c:v>1.2331072475619473</c:v>
                      </c:pt>
                      <c:pt idx="200">
                        <c:v>1.1633433223832226</c:v>
                      </c:pt>
                      <c:pt idx="201">
                        <c:v>1.0934727972895089</c:v>
                      </c:pt>
                      <c:pt idx="202">
                        <c:v>1.0235135334975711</c:v>
                      </c:pt>
                      <c:pt idx="203">
                        <c:v>0.95348341847140605</c:v>
                      </c:pt>
                      <c:pt idx="204">
                        <c:v>0.88340036363116714</c:v>
                      </c:pt>
                      <c:pt idx="205">
                        <c:v>0.81328229305590383</c:v>
                      </c:pt>
                      <c:pt idx="206">
                        <c:v>0.74314714118165948</c:v>
                      </c:pt>
                      <c:pt idx="207">
                        <c:v>0.6730128504965005</c:v>
                      </c:pt>
                      <c:pt idx="208">
                        <c:v>0.60289736023407547</c:v>
                      </c:pt>
                      <c:pt idx="209">
                        <c:v>0.53281860406721637</c:v>
                      </c:pt>
                      <c:pt idx="210">
                        <c:v>0.46279450780321052</c:v>
                      </c:pt>
                      <c:pt idx="211">
                        <c:v>0.39284297708227156</c:v>
                      </c:pt>
                      <c:pt idx="212">
                        <c:v>0.3229819000808033</c:v>
                      </c:pt>
                      <c:pt idx="213">
                        <c:v>0.25322913522100421</c:v>
                      </c:pt>
                      <c:pt idx="214">
                        <c:v>0.18360250888838359</c:v>
                      </c:pt>
                      <c:pt idx="215">
                        <c:v>0.1141198131587654</c:v>
                      </c:pt>
                      <c:pt idx="216">
                        <c:v>4.4798794536314523E-2</c:v>
                      </c:pt>
                      <c:pt idx="217">
                        <c:v>-2.4342848295836328E-2</c:v>
                      </c:pt>
                      <c:pt idx="218">
                        <c:v>-9.3287466710826883E-2</c:v>
                      </c:pt>
                      <c:pt idx="219">
                        <c:v>-0.16201747335759242</c:v>
                      </c:pt>
                      <c:pt idx="220">
                        <c:v>-0.23051534436318111</c:v>
                      </c:pt>
                      <c:pt idx="221">
                        <c:v>-0.29876362151627123</c:v>
                      </c:pt>
                      <c:pt idx="222">
                        <c:v>-0.36674492343039622</c:v>
                      </c:pt>
                      <c:pt idx="223">
                        <c:v>-0.43444194768531763</c:v>
                      </c:pt>
                      <c:pt idx="224">
                        <c:v>-0.50183747294505388</c:v>
                      </c:pt>
                      <c:pt idx="225">
                        <c:v>-0.56891437005103906</c:v>
                      </c:pt>
                      <c:pt idx="226">
                        <c:v>-0.63565560408889121</c:v>
                      </c:pt>
                      <c:pt idx="227">
                        <c:v>-0.70204423642732006</c:v>
                      </c:pt>
                      <c:pt idx="228">
                        <c:v>-0.76806343572766411</c:v>
                      </c:pt>
                      <c:pt idx="229">
                        <c:v>-0.83369647992257334</c:v>
                      </c:pt>
                      <c:pt idx="230">
                        <c:v>-0.89892675816237588</c:v>
                      </c:pt>
                      <c:pt idx="231">
                        <c:v>-0.963737781727668</c:v>
                      </c:pt>
                      <c:pt idx="232">
                        <c:v>-1.0281131859066615</c:v>
                      </c:pt>
                      <c:pt idx="233">
                        <c:v>-1.1554923183025436</c:v>
                      </c:pt>
                      <c:pt idx="234">
                        <c:v>-1.2184639785079532</c:v>
                      </c:pt>
                      <c:pt idx="235">
                        <c:v>-1.280935891789214</c:v>
                      </c:pt>
                      <c:pt idx="236">
                        <c:v>-1.3428923852991732</c:v>
                      </c:pt>
                      <c:pt idx="237">
                        <c:v>-1.4043179356423985</c:v>
                      </c:pt>
                      <c:pt idx="238">
                        <c:v>-1.4651971794661223</c:v>
                      </c:pt>
                      <c:pt idx="239">
                        <c:v>-1.5255149150047258</c:v>
                      </c:pt>
                      <c:pt idx="240">
                        <c:v>-1.5852561035764301</c:v>
                      </c:pt>
                      <c:pt idx="241">
                        <c:v>-1.6444058800308596</c:v>
                      </c:pt>
                      <c:pt idx="242">
                        <c:v>-1.7029495541461721</c:v>
                      </c:pt>
                      <c:pt idx="243">
                        <c:v>-1.7608726119744431</c:v>
                      </c:pt>
                      <c:pt idx="244">
                        <c:v>-1.8181607261340267</c:v>
                      </c:pt>
                      <c:pt idx="245">
                        <c:v>-1.8747997570476151</c:v>
                      </c:pt>
                      <c:pt idx="246">
                        <c:v>-1.9307757541247665</c:v>
                      </c:pt>
                      <c:pt idx="247">
                        <c:v>-1.9860749658876222</c:v>
                      </c:pt>
                      <c:pt idx="248">
                        <c:v>-2.040683841038633</c:v>
                      </c:pt>
                      <c:pt idx="249">
                        <c:v>-2.0945890294690761</c:v>
                      </c:pt>
                      <c:pt idx="250">
                        <c:v>-2.1477773922071703</c:v>
                      </c:pt>
                      <c:pt idx="251">
                        <c:v>-2.2002360023046346</c:v>
                      </c:pt>
                      <c:pt idx="252">
                        <c:v>-2.2519521456605274</c:v>
                      </c:pt>
                      <c:pt idx="253">
                        <c:v>-2.3029133307812488</c:v>
                      </c:pt>
                      <c:pt idx="254">
                        <c:v>-2.3531072894755813</c:v>
                      </c:pt>
                      <c:pt idx="255">
                        <c:v>-2.402521977483687</c:v>
                      </c:pt>
                      <c:pt idx="256">
                        <c:v>-2.4511455840389824</c:v>
                      </c:pt>
                      <c:pt idx="257">
                        <c:v>-2.4989665323618317</c:v>
                      </c:pt>
                      <c:pt idx="258">
                        <c:v>-2.5459734800840352</c:v>
                      </c:pt>
                      <c:pt idx="259">
                        <c:v>-2.5921553296031008</c:v>
                      </c:pt>
                      <c:pt idx="260">
                        <c:v>-2.6375012233652901</c:v>
                      </c:pt>
                      <c:pt idx="261">
                        <c:v>-2.6820005540764957</c:v>
                      </c:pt>
                      <c:pt idx="262">
                        <c:v>-2.7256429648399614</c:v>
                      </c:pt>
                      <c:pt idx="263">
                        <c:v>-2.7684183492199637</c:v>
                      </c:pt>
                      <c:pt idx="264">
                        <c:v>-2.810316860230508</c:v>
                      </c:pt>
                      <c:pt idx="265">
                        <c:v>-2.851328910248176</c:v>
                      </c:pt>
                      <c:pt idx="266">
                        <c:v>-2.8914451708482605</c:v>
                      </c:pt>
                      <c:pt idx="267">
                        <c:v>-2.9306565815633498</c:v>
                      </c:pt>
                      <c:pt idx="268">
                        <c:v>-2.9689543495635298</c:v>
                      </c:pt>
                      <c:pt idx="269">
                        <c:v>-3.0063299492574402</c:v>
                      </c:pt>
                      <c:pt idx="270">
                        <c:v>-3.0427751308133888</c:v>
                      </c:pt>
                      <c:pt idx="271">
                        <c:v>-3.0782819195997915</c:v>
                      </c:pt>
                      <c:pt idx="272">
                        <c:v>-3.1128426155442148</c:v>
                      </c:pt>
                      <c:pt idx="273">
                        <c:v>-3.1464498014103186</c:v>
                      </c:pt>
                      <c:pt idx="274">
                        <c:v>-3.1790963419920328</c:v>
                      </c:pt>
                      <c:pt idx="275">
                        <c:v>-3.2107753832243096</c:v>
                      </c:pt>
                      <c:pt idx="276">
                        <c:v>-3.2414803602098341</c:v>
                      </c:pt>
                      <c:pt idx="277">
                        <c:v>-3.2712049961610989</c:v>
                      </c:pt>
                      <c:pt idx="278">
                        <c:v>-3.2999433012572483</c:v>
                      </c:pt>
                      <c:pt idx="279">
                        <c:v>-3.3276895804151629</c:v>
                      </c:pt>
                      <c:pt idx="280">
                        <c:v>-3.3544384319742599</c:v>
                      </c:pt>
                      <c:pt idx="281">
                        <c:v>-3.3801847462944901</c:v>
                      </c:pt>
                      <c:pt idx="282">
                        <c:v>-3.4049237142670861</c:v>
                      </c:pt>
                      <c:pt idx="283">
                        <c:v>-3.4286508207375954</c:v>
                      </c:pt>
                      <c:pt idx="284">
                        <c:v>-3.4513618528407894</c:v>
                      </c:pt>
                      <c:pt idx="285">
                        <c:v>-3.4730528982470399</c:v>
                      </c:pt>
                      <c:pt idx="286">
                        <c:v>-3.4937203433198118</c:v>
                      </c:pt>
                      <c:pt idx="287">
                        <c:v>-3.5133608801839165</c:v>
                      </c:pt>
                      <c:pt idx="288">
                        <c:v>-3.5319715047042148</c:v>
                      </c:pt>
                      <c:pt idx="289">
                        <c:v>-3.5495495143744766</c:v>
                      </c:pt>
                      <c:pt idx="290">
                        <c:v>-3.5660925151161429</c:v>
                      </c:pt>
                      <c:pt idx="291">
                        <c:v>-3.581598418986744</c:v>
                      </c:pt>
                      <c:pt idx="292">
                        <c:v>-3.5960654417977658</c:v>
                      </c:pt>
                      <c:pt idx="293">
                        <c:v>-3.6094921096417947</c:v>
                      </c:pt>
                      <c:pt idx="294">
                        <c:v>-3.6218772563287591</c:v>
                      </c:pt>
                      <c:pt idx="295">
                        <c:v>-3.633220020731168</c:v>
                      </c:pt>
                      <c:pt idx="296">
                        <c:v>-3.6435198530382222</c:v>
                      </c:pt>
                      <c:pt idx="297">
                        <c:v>-3.6527765119187361</c:v>
                      </c:pt>
                      <c:pt idx="298">
                        <c:v>-3.660990061592809</c:v>
                      </c:pt>
                      <c:pt idx="299">
                        <c:v>-3.6681608778122463</c:v>
                      </c:pt>
                      <c:pt idx="300">
                        <c:v>-3.6742896447497078</c:v>
                      </c:pt>
                      <c:pt idx="301">
                        <c:v>-3.6793773517966444</c:v>
                      </c:pt>
                      <c:pt idx="302">
                        <c:v>-3.6834252992700578</c:v>
                      </c:pt>
                      <c:pt idx="303">
                        <c:v>-3.686435095028191</c:v>
                      </c:pt>
                      <c:pt idx="304">
                        <c:v>-3.6884086509952465</c:v>
                      </c:pt>
                      <c:pt idx="305">
                        <c:v>-3.6893481895952887</c:v>
                      </c:pt>
                      <c:pt idx="306">
                        <c:v>-3.6892562350954785</c:v>
                      </c:pt>
                      <c:pt idx="307">
                        <c:v>-3.6881356198588553</c:v>
                      </c:pt>
                      <c:pt idx="308">
                        <c:v>-3.6859894805068723</c:v>
                      </c:pt>
                      <c:pt idx="309">
                        <c:v>-3.6828212539919365</c:v>
                      </c:pt>
                      <c:pt idx="310">
                        <c:v>-3.6786346825802374</c:v>
                      </c:pt>
                      <c:pt idx="311">
                        <c:v>-3.673433809745144</c:v>
                      </c:pt>
                      <c:pt idx="312">
                        <c:v>-3.6672229759715234</c:v>
                      </c:pt>
                      <c:pt idx="313">
                        <c:v>-3.6600068234713117</c:v>
                      </c:pt>
                      <c:pt idx="314">
                        <c:v>-3.6517902918107334</c:v>
                      </c:pt>
                      <c:pt idx="315">
                        <c:v>-3.6425786134495661</c:v>
                      </c:pt>
                      <c:pt idx="316">
                        <c:v>-3.632377318192888</c:v>
                      </c:pt>
                      <c:pt idx="317">
                        <c:v>-3.6211922285557585</c:v>
                      </c:pt>
                      <c:pt idx="318">
                        <c:v>-3.6090294550413242</c:v>
                      </c:pt>
                      <c:pt idx="319">
                        <c:v>-3.5958954003328611</c:v>
                      </c:pt>
                      <c:pt idx="320">
                        <c:v>-3.5817967544002705</c:v>
                      </c:pt>
                      <c:pt idx="321">
                        <c:v>-3.5667404895216142</c:v>
                      </c:pt>
                      <c:pt idx="322">
                        <c:v>-3.5507338642202502</c:v>
                      </c:pt>
                      <c:pt idx="323">
                        <c:v>-3.5337844181181981</c:v>
                      </c:pt>
                      <c:pt idx="324">
                        <c:v>-3.5158999667063529</c:v>
                      </c:pt>
                      <c:pt idx="325">
                        <c:v>-3.4970886050322205</c:v>
                      </c:pt>
                      <c:pt idx="326">
                        <c:v>-3.4773587023058603</c:v>
                      </c:pt>
                      <c:pt idx="327">
                        <c:v>-3.4567188964247055</c:v>
                      </c:pt>
                      <c:pt idx="328">
                        <c:v>-3.4351780984180715</c:v>
                      </c:pt>
                      <c:pt idx="329">
                        <c:v>-3.4127454818120082</c:v>
                      </c:pt>
                      <c:pt idx="330">
                        <c:v>-3.3894304869153675</c:v>
                      </c:pt>
                      <c:pt idx="331">
                        <c:v>-3.3142895241416372</c:v>
                      </c:pt>
                      <c:pt idx="332">
                        <c:v>-3.2875445864931225</c:v>
                      </c:pt>
                      <c:pt idx="333">
                        <c:v>-3.2599683224374707</c:v>
                      </c:pt>
                      <c:pt idx="334">
                        <c:v>-3.2315716936772745</c:v>
                      </c:pt>
                      <c:pt idx="335">
                        <c:v>-3.2023659045635253</c:v>
                      </c:pt>
                      <c:pt idx="336">
                        <c:v>-3.1723623957818412</c:v>
                      </c:pt>
                      <c:pt idx="337">
                        <c:v>-3.1415728469679616</c:v>
                      </c:pt>
                      <c:pt idx="338">
                        <c:v>-3.1100091702534156</c:v>
                      </c:pt>
                      <c:pt idx="339">
                        <c:v>-3.0776835037424362</c:v>
                      </c:pt>
                      <c:pt idx="340">
                        <c:v>-3.0446082139211543</c:v>
                      </c:pt>
                      <c:pt idx="341">
                        <c:v>-3.0107958890001041</c:v>
                      </c:pt>
                      <c:pt idx="342">
                        <c:v>-2.9762593321911837</c:v>
                      </c:pt>
                      <c:pt idx="343">
                        <c:v>-2.9410115639200964</c:v>
                      </c:pt>
                      <c:pt idx="344">
                        <c:v>-2.905065814975476</c:v>
                      </c:pt>
                      <c:pt idx="345">
                        <c:v>-2.8684355195957316</c:v>
                      </c:pt>
                      <c:pt idx="346">
                        <c:v>-2.8311343174948993</c:v>
                      </c:pt>
                      <c:pt idx="347">
                        <c:v>-2.793176046828532</c:v>
                      </c:pt>
                      <c:pt idx="348">
                        <c:v>-2.7545747371009588</c:v>
                      </c:pt>
                      <c:pt idx="349">
                        <c:v>-2.7153446110150092</c:v>
                      </c:pt>
                      <c:pt idx="350">
                        <c:v>-2.675500077265526</c:v>
                      </c:pt>
                      <c:pt idx="351">
                        <c:v>-2.6350557232778185</c:v>
                      </c:pt>
                      <c:pt idx="352">
                        <c:v>-2.5940263178923977</c:v>
                      </c:pt>
                      <c:pt idx="353">
                        <c:v>-2.5524267989972249</c:v>
                      </c:pt>
                      <c:pt idx="354">
                        <c:v>-2.5102722761087604</c:v>
                      </c:pt>
                      <c:pt idx="355">
                        <c:v>-2.4675780229031794</c:v>
                      </c:pt>
                      <c:pt idx="356">
                        <c:v>-2.4243594696989677</c:v>
                      </c:pt>
                      <c:pt idx="357">
                        <c:v>-2.2009529478667438</c:v>
                      </c:pt>
                      <c:pt idx="358">
                        <c:v>-2.1549210385268469</c:v>
                      </c:pt>
                      <c:pt idx="359">
                        <c:v>-2.10847693737094</c:v>
                      </c:pt>
                      <c:pt idx="360">
                        <c:v>-2.0616371868514092</c:v>
                      </c:pt>
                      <c:pt idx="361">
                        <c:v>-2.0144184434465302</c:v>
                      </c:pt>
                      <c:pt idx="362">
                        <c:v>-1.966837478733241</c:v>
                      </c:pt>
                      <c:pt idx="363">
                        <c:v>-1.91891117142668</c:v>
                      </c:pt>
                      <c:pt idx="364">
                        <c:v>-1.8706564993881061</c:v>
                      </c:pt>
                      <c:pt idx="365">
                        <c:v>-1.8220905406025651</c:v>
                      </c:pt>
                      <c:pt idx="366">
                        <c:v>-1.7732304651278405</c:v>
                      </c:pt>
                      <c:pt idx="367">
                        <c:v>-1.6250584954149838</c:v>
                      </c:pt>
                      <c:pt idx="368">
                        <c:v>-1.575195301946485</c:v>
                      </c:pt>
                      <c:pt idx="369">
                        <c:v>-1.5251250395600795</c:v>
                      </c:pt>
                      <c:pt idx="370">
                        <c:v>-1.474865320258423</c:v>
                      </c:pt>
                      <c:pt idx="371">
                        <c:v>-1.272286016405161</c:v>
                      </c:pt>
                      <c:pt idx="372">
                        <c:v>-1.1192325455762888</c:v>
                      </c:pt>
                      <c:pt idx="373">
                        <c:v>-1.0680969075277096</c:v>
                      </c:pt>
                      <c:pt idx="374">
                        <c:v>-0.11138529166729105</c:v>
                      </c:pt>
                      <c:pt idx="375">
                        <c:v>0.21952350024176481</c:v>
                      </c:pt>
                      <c:pt idx="376">
                        <c:v>-5.1470606484239205</c:v>
                      </c:pt>
                      <c:pt idx="377">
                        <c:v>-5.2051921801889076</c:v>
                      </c:pt>
                      <c:pt idx="378">
                        <c:v>-5.2626935227529525</c:v>
                      </c:pt>
                      <c:pt idx="379">
                        <c:v>-5.3195504734698176</c:v>
                      </c:pt>
                      <c:pt idx="380">
                        <c:v>-5.3757490202921936</c:v>
                      </c:pt>
                      <c:pt idx="381">
                        <c:v>-5.431275342916523</c:v>
                      </c:pt>
                      <c:pt idx="382">
                        <c:v>-5.4861158228701363</c:v>
                      </c:pt>
                      <c:pt idx="383">
                        <c:v>-5.5402570445397092</c:v>
                      </c:pt>
                      <c:pt idx="384">
                        <c:v>-5.5936857961395621</c:v>
                      </c:pt>
                      <c:pt idx="385">
                        <c:v>-5.6463890806189454</c:v>
                      </c:pt>
                      <c:pt idx="386">
                        <c:v>-5.6983541115068572</c:v>
                      </c:pt>
                      <c:pt idx="387">
                        <c:v>-5.8000193741469088</c:v>
                      </c:pt>
                      <c:pt idx="388">
                        <c:v>-5.8496951425644834</c:v>
                      </c:pt>
                      <c:pt idx="389">
                        <c:v>-5.8985837409569495</c:v>
                      </c:pt>
                      <c:pt idx="390">
                        <c:v>-5.9466735141650915</c:v>
                      </c:pt>
                      <c:pt idx="391">
                        <c:v>-5.9939530403073853</c:v>
                      </c:pt>
                      <c:pt idx="392">
                        <c:v>-6.04041114015779</c:v>
                      </c:pt>
                      <c:pt idx="393">
                        <c:v>-6.0860368774526474</c:v>
                      </c:pt>
                      <c:pt idx="394">
                        <c:v>-6.1308195591257082</c:v>
                      </c:pt>
                      <c:pt idx="395">
                        <c:v>-6.174748744470361</c:v>
                      </c:pt>
                      <c:pt idx="396">
                        <c:v>-6.2178142452280785</c:v>
                      </c:pt>
                      <c:pt idx="397">
                        <c:v>-6.30131471119625</c:v>
                      </c:pt>
                      <c:pt idx="398">
                        <c:v>-6.3417305888755475</c:v>
                      </c:pt>
                      <c:pt idx="399">
                        <c:v>-6.3812446065519195</c:v>
                      </c:pt>
                      <c:pt idx="400">
                        <c:v>-6.4198478818900293</c:v>
                      </c:pt>
                      <c:pt idx="401">
                        <c:v>-6.4575318019349295</c:v>
                      </c:pt>
                      <c:pt idx="402">
                        <c:v>-6.4942880226598767</c:v>
                      </c:pt>
                      <c:pt idx="403">
                        <c:v>-6.5301084774337861</c:v>
                      </c:pt>
                      <c:pt idx="404">
                        <c:v>-6.5649853764074511</c:v>
                      </c:pt>
                      <c:pt idx="405">
                        <c:v>-6.5989112058179451</c:v>
                      </c:pt>
                      <c:pt idx="406">
                        <c:v>-6.6318787362104583</c:v>
                      </c:pt>
                      <c:pt idx="407">
                        <c:v>-6.6638810215769197</c:v>
                      </c:pt>
                      <c:pt idx="408">
                        <c:v>-6.6949113984108077</c:v>
                      </c:pt>
                      <c:pt idx="409">
                        <c:v>-6.7249634946774854</c:v>
                      </c:pt>
                      <c:pt idx="410">
                        <c:v>-6.7821087929564179</c:v>
                      </c:pt>
                      <c:pt idx="411">
                        <c:v>-6.8091907027982455</c:v>
                      </c:pt>
                      <c:pt idx="412">
                        <c:v>-6.8352717450726033</c:v>
                      </c:pt>
                      <c:pt idx="413">
                        <c:v>-6.8603470106645208</c:v>
                      </c:pt>
                      <c:pt idx="414">
                        <c:v>-6.8844118879487652</c:v>
                      </c:pt>
                      <c:pt idx="415">
                        <c:v>-6.9074620611541793</c:v>
                      </c:pt>
                      <c:pt idx="416">
                        <c:v>-6.9294935176395995</c:v>
                      </c:pt>
                      <c:pt idx="417">
                        <c:v>-6.9505025460810357</c:v>
                      </c:pt>
                      <c:pt idx="418">
                        <c:v>-6.9704857345696816</c:v>
                      </c:pt>
                      <c:pt idx="419">
                        <c:v>-6.9894399776205196</c:v>
                      </c:pt>
                      <c:pt idx="420">
                        <c:v>-7.0073624740911589</c:v>
                      </c:pt>
                      <c:pt idx="421">
                        <c:v>-7.0242507250106456</c:v>
                      </c:pt>
                      <c:pt idx="422">
                        <c:v>-7.0401025403180277</c:v>
                      </c:pt>
                      <c:pt idx="423">
                        <c:v>-7.0549160365104306</c:v>
                      </c:pt>
                      <c:pt idx="424">
                        <c:v>-7.068689634200453</c:v>
                      </c:pt>
                      <c:pt idx="425">
                        <c:v>-7.0814220645827302</c:v>
                      </c:pt>
                      <c:pt idx="426">
                        <c:v>-7.0931123668095175</c:v>
                      </c:pt>
                      <c:pt idx="427">
                        <c:v>-7.1037598852751893</c:v>
                      </c:pt>
                      <c:pt idx="428">
                        <c:v>-7.1133642758095617</c:v>
                      </c:pt>
                      <c:pt idx="429">
                        <c:v>-7.1219255027799839</c:v>
                      </c:pt>
                      <c:pt idx="430">
                        <c:v>-7.1294438361021832</c:v>
                      </c:pt>
                      <c:pt idx="431">
                        <c:v>-7.1359198581598227</c:v>
                      </c:pt>
                      <c:pt idx="432">
                        <c:v>-7.1413544556328485</c:v>
                      </c:pt>
                      <c:pt idx="433">
                        <c:v>-7.1457488262346303</c:v>
                      </c:pt>
                      <c:pt idx="434">
                        <c:v>-7.1491044753579907</c:v>
                      </c:pt>
                      <c:pt idx="435">
                        <c:v>-7.1514232126302435</c:v>
                      </c:pt>
                      <c:pt idx="436">
                        <c:v>-7.1527071573773391</c:v>
                      </c:pt>
                      <c:pt idx="437">
                        <c:v>-7.1529587349973145</c:v>
                      </c:pt>
                      <c:pt idx="438">
                        <c:v>-7.1521806732431932</c:v>
                      </c:pt>
                      <c:pt idx="439">
                        <c:v>-7.1503760074155762</c:v>
                      </c:pt>
                      <c:pt idx="440">
                        <c:v>-7.1475480764651618</c:v>
                      </c:pt>
                      <c:pt idx="441">
                        <c:v>-7.1437005190054341</c:v>
                      </c:pt>
                      <c:pt idx="442">
                        <c:v>-7.1388372782358385</c:v>
                      </c:pt>
                      <c:pt idx="443">
                        <c:v>-7.1329625977757569</c:v>
                      </c:pt>
                      <c:pt idx="444">
                        <c:v>-7.1260810174096267</c:v>
                      </c:pt>
                      <c:pt idx="445">
                        <c:v>-7.1181973777435541</c:v>
                      </c:pt>
                      <c:pt idx="446">
                        <c:v>-7.0994447603679323</c:v>
                      </c:pt>
                      <c:pt idx="447">
                        <c:v>-7.0885869366579133</c:v>
                      </c:pt>
                      <c:pt idx="448">
                        <c:v>-7.0767493613475754</c:v>
                      </c:pt>
                      <c:pt idx="449">
                        <c:v>-7.0639383379330001</c:v>
                      </c:pt>
                      <c:pt idx="450">
                        <c:v>-7.0501604608375414</c:v>
                      </c:pt>
                      <c:pt idx="451">
                        <c:v>-7.0354226104615956</c:v>
                      </c:pt>
                      <c:pt idx="452">
                        <c:v>-7.0197319481478271</c:v>
                      </c:pt>
                      <c:pt idx="453">
                        <c:v>-7.0030959210623642</c:v>
                      </c:pt>
                      <c:pt idx="454">
                        <c:v>-6.9855222519926858</c:v>
                      </c:pt>
                      <c:pt idx="455">
                        <c:v>-6.9670189440627563</c:v>
                      </c:pt>
                      <c:pt idx="456">
                        <c:v>-6.9475942753661419</c:v>
                      </c:pt>
                      <c:pt idx="457">
                        <c:v>-6.9272567935178264</c:v>
                      </c:pt>
                      <c:pt idx="458">
                        <c:v>-6.9060153191253839</c:v>
                      </c:pt>
                      <c:pt idx="459">
                        <c:v>-6.8838789401803044</c:v>
                      </c:pt>
                      <c:pt idx="460">
                        <c:v>-6.8608570063702228</c:v>
                      </c:pt>
                      <c:pt idx="461">
                        <c:v>-6.8369591323128986</c:v>
                      </c:pt>
                      <c:pt idx="462">
                        <c:v>-6.8121951917126582</c:v>
                      </c:pt>
                      <c:pt idx="463">
                        <c:v>-6.7865753114402407</c:v>
                      </c:pt>
                      <c:pt idx="464">
                        <c:v>-6.7601098745368802</c:v>
                      </c:pt>
                      <c:pt idx="465">
                        <c:v>-6.7328095141435025</c:v>
                      </c:pt>
                      <c:pt idx="466">
                        <c:v>-6.704685107355898</c:v>
                      </c:pt>
                      <c:pt idx="467">
                        <c:v>-6.6757477780069436</c:v>
                      </c:pt>
                      <c:pt idx="468">
                        <c:v>-6.6460088903766259</c:v>
                      </c:pt>
                      <c:pt idx="469">
                        <c:v>-6.6154800428310558</c:v>
                      </c:pt>
                      <c:pt idx="470">
                        <c:v>-6.5841730703912447</c:v>
                      </c:pt>
                      <c:pt idx="471">
                        <c:v>-6.5521000382328589</c:v>
                      </c:pt>
                      <c:pt idx="472">
                        <c:v>-6.5192732351178497</c:v>
                      </c:pt>
                      <c:pt idx="473">
                        <c:v>-6.4857051757590822</c:v>
                      </c:pt>
                      <c:pt idx="474">
                        <c:v>-6.4514085941190231</c:v>
                      </c:pt>
                      <c:pt idx="475">
                        <c:v>-6.4163964366435398</c:v>
                      </c:pt>
                      <c:pt idx="476">
                        <c:v>-6.3806818654320505</c:v>
                      </c:pt>
                      <c:pt idx="477">
                        <c:v>-6.3442782463449667</c:v>
                      </c:pt>
                      <c:pt idx="478">
                        <c:v>-6.3071991520497352</c:v>
                      </c:pt>
                      <c:pt idx="479">
                        <c:v>-6.2694583550066376</c:v>
                      </c:pt>
                      <c:pt idx="480">
                        <c:v>-6.23106982039541</c:v>
                      </c:pt>
                      <c:pt idx="481">
                        <c:v>-6.1920477079840186</c:v>
                      </c:pt>
                      <c:pt idx="482">
                        <c:v>-6.1524063649407825</c:v>
                      </c:pt>
                      <c:pt idx="483">
                        <c:v>-6.1121603185910569</c:v>
                      </c:pt>
                      <c:pt idx="484">
                        <c:v>-6.0713242781196843</c:v>
                      </c:pt>
                      <c:pt idx="485">
                        <c:v>-6.0299131272206443</c:v>
                      </c:pt>
                      <c:pt idx="486">
                        <c:v>-5.9879419166950001</c:v>
                      </c:pt>
                      <c:pt idx="487">
                        <c:v>-5.9454258659985992</c:v>
                      </c:pt>
                      <c:pt idx="488">
                        <c:v>-5.858820920134959</c:v>
                      </c:pt>
                      <c:pt idx="489">
                        <c:v>-5.8147632484042333</c:v>
                      </c:pt>
                      <c:pt idx="490">
                        <c:v>-5.7702231771401387</c:v>
                      </c:pt>
                      <c:pt idx="491">
                        <c:v>-5.7252166826192878</c:v>
                      </c:pt>
                      <c:pt idx="492">
                        <c:v>-5.679759882077164</c:v>
                      </c:pt>
                      <c:pt idx="493">
                        <c:v>-5.6338690259412942</c:v>
                      </c:pt>
                      <c:pt idx="494">
                        <c:v>-5.5875604900249263</c:v>
                      </c:pt>
                      <c:pt idx="495">
                        <c:v>-5.5408507766828112</c:v>
                      </c:pt>
                      <c:pt idx="496">
                        <c:v>-5.4937565069303815</c:v>
                      </c:pt>
                      <c:pt idx="497">
                        <c:v>-5.4462944125279211</c:v>
                      </c:pt>
                      <c:pt idx="498">
                        <c:v>-5.398481337030983</c:v>
                      </c:pt>
                      <c:pt idx="499">
                        <c:v>-5.3503342278086823</c:v>
                      </c:pt>
                      <c:pt idx="500">
                        <c:v>-5.301870128031327</c:v>
                      </c:pt>
                      <c:pt idx="501">
                        <c:v>-5.2531061786287347</c:v>
                      </c:pt>
                      <c:pt idx="502">
                        <c:v>-5.2040596052208574</c:v>
                      </c:pt>
                      <c:pt idx="503">
                        <c:v>-5.1547477200222058</c:v>
                      </c:pt>
                      <c:pt idx="504">
                        <c:v>-5.1051879137215259</c:v>
                      </c:pt>
                      <c:pt idx="505">
                        <c:v>-5.055397647338201</c:v>
                      </c:pt>
                      <c:pt idx="506">
                        <c:v>-5.0053944530570806</c:v>
                      </c:pt>
                      <c:pt idx="507">
                        <c:v>-4.9551959260430598</c:v>
                      </c:pt>
                      <c:pt idx="508">
                        <c:v>-4.9048197162370588</c:v>
                      </c:pt>
                      <c:pt idx="509">
                        <c:v>-4.8542835291349187</c:v>
                      </c:pt>
                      <c:pt idx="510">
                        <c:v>-4.8036051175507355</c:v>
                      </c:pt>
                      <c:pt idx="511">
                        <c:v>-4.7528022733662398</c:v>
                      </c:pt>
                      <c:pt idx="512">
                        <c:v>-4.701892828267642</c:v>
                      </c:pt>
                      <c:pt idx="513">
                        <c:v>-4.6508946454717206</c:v>
                      </c:pt>
                      <c:pt idx="514">
                        <c:v>-4.5998256114424532</c:v>
                      </c:pt>
                      <c:pt idx="515">
                        <c:v>-4.5487036366000151</c:v>
                      </c:pt>
                      <c:pt idx="516">
                        <c:v>-4.4975466470234551</c:v>
                      </c:pt>
                      <c:pt idx="517">
                        <c:v>-4.4463725761488035</c:v>
                      </c:pt>
                      <c:pt idx="518">
                        <c:v>-4.3951993654641317</c:v>
                      </c:pt>
                      <c:pt idx="519">
                        <c:v>-4.3440449562030947</c:v>
                      </c:pt>
                      <c:pt idx="520">
                        <c:v>-4.2929272810385264</c:v>
                      </c:pt>
                      <c:pt idx="521">
                        <c:v>-4.2418642647776945</c:v>
                      </c:pt>
                      <c:pt idx="522">
                        <c:v>-4.1908738160608312</c:v>
                      </c:pt>
                      <c:pt idx="523">
                        <c:v>-4.1399738190643376</c:v>
                      </c:pt>
                      <c:pt idx="524">
                        <c:v>-4.0891821352103994</c:v>
                      </c:pt>
                      <c:pt idx="525">
                        <c:v>-4.0385165898845248</c:v>
                      </c:pt>
                      <c:pt idx="526">
                        <c:v>-3.9879949741625533</c:v>
                      </c:pt>
                      <c:pt idx="527">
                        <c:v>-3.9376350365486288</c:v>
                      </c:pt>
                      <c:pt idx="528">
                        <c:v>-3.8374709363211892</c:v>
                      </c:pt>
                      <c:pt idx="529">
                        <c:v>-3.7877020106855932</c:v>
                      </c:pt>
                      <c:pt idx="530">
                        <c:v>-3.7381652206920482</c:v>
                      </c:pt>
                      <c:pt idx="531">
                        <c:v>-3.688878023551871</c:v>
                      </c:pt>
                      <c:pt idx="532">
                        <c:v>-3.6398578026515285</c:v>
                      </c:pt>
                      <c:pt idx="533">
                        <c:v>-3.5911218594112526</c:v>
                      </c:pt>
                      <c:pt idx="534">
                        <c:v>-3.5426874141670242</c:v>
                      </c:pt>
                      <c:pt idx="535">
                        <c:v>-3.4945715980773917</c:v>
                      </c:pt>
                      <c:pt idx="536">
                        <c:v>-3.4467914450567472</c:v>
                      </c:pt>
                      <c:pt idx="537">
                        <c:v>-3.3993638927363738</c:v>
                      </c:pt>
                      <c:pt idx="538">
                        <c:v>-3.3523057744549201</c:v>
                      </c:pt>
                      <c:pt idx="539">
                        <c:v>-3.3056338112797312</c:v>
                      </c:pt>
                      <c:pt idx="540">
                        <c:v>-3.2593646130604861</c:v>
                      </c:pt>
                      <c:pt idx="541">
                        <c:v>-3.2135146705165645</c:v>
                      </c:pt>
                      <c:pt idx="542">
                        <c:v>-3.1681003473597542</c:v>
                      </c:pt>
                      <c:pt idx="543">
                        <c:v>-3.123137881453574</c:v>
                      </c:pt>
                      <c:pt idx="544">
                        <c:v>-3.0786433770106729</c:v>
                      </c:pt>
                      <c:pt idx="545">
                        <c:v>-3.0346327968298548</c:v>
                      </c:pt>
                      <c:pt idx="546">
                        <c:v>-2.9911219645739671</c:v>
                      </c:pt>
                      <c:pt idx="547">
                        <c:v>-2.9481265520901738</c:v>
                      </c:pt>
                      <c:pt idx="548">
                        <c:v>-2.9056620817738814</c:v>
                      </c:pt>
                      <c:pt idx="549">
                        <c:v>-2.8637439189778591</c:v>
                      </c:pt>
                      <c:pt idx="550">
                        <c:v>-2.8223872644677024</c:v>
                      </c:pt>
                      <c:pt idx="551">
                        <c:v>-2.7816071559251991</c:v>
                      </c:pt>
                      <c:pt idx="552">
                        <c:v>-2.7414184605007152</c:v>
                      </c:pt>
                      <c:pt idx="553">
                        <c:v>-2.7018358674160661</c:v>
                      </c:pt>
                      <c:pt idx="554">
                        <c:v>-2.6628738896191848</c:v>
                      </c:pt>
                      <c:pt idx="555">
                        <c:v>-2.6245468564917052</c:v>
                      </c:pt>
                      <c:pt idx="556">
                        <c:v>-2.5868689066109241</c:v>
                      </c:pt>
                      <c:pt idx="557">
                        <c:v>-2.5498539895672629</c:v>
                      </c:pt>
                      <c:pt idx="558">
                        <c:v>-2.5135158588385877</c:v>
                      </c:pt>
                      <c:pt idx="559">
                        <c:v>-2.4778680647224345</c:v>
                      </c:pt>
                      <c:pt idx="560">
                        <c:v>-2.4429239563275065</c:v>
                      </c:pt>
                      <c:pt idx="561">
                        <c:v>-2.4086966746255731</c:v>
                      </c:pt>
                      <c:pt idx="562">
                        <c:v>-2.3751991455649208</c:v>
                      </c:pt>
                      <c:pt idx="563">
                        <c:v>-2.3424440822464652</c:v>
                      </c:pt>
                      <c:pt idx="564">
                        <c:v>-2.310443978163796</c:v>
                      </c:pt>
                      <c:pt idx="565">
                        <c:v>-2.2792111005081317</c:v>
                      </c:pt>
                      <c:pt idx="566">
                        <c:v>-2.2487574925392853</c:v>
                      </c:pt>
                      <c:pt idx="567">
                        <c:v>-2.2190949670238354</c:v>
                      </c:pt>
                      <c:pt idx="568">
                        <c:v>-2.190235099741404</c:v>
                      </c:pt>
                      <c:pt idx="569">
                        <c:v>-2.1621892320601801</c:v>
                      </c:pt>
                      <c:pt idx="570">
                        <c:v>-2.1349684645826437</c:v>
                      </c:pt>
                      <c:pt idx="571">
                        <c:v>-2.1085836508625224</c:v>
                      </c:pt>
                      <c:pt idx="572">
                        <c:v>-2.0830454011939028</c:v>
                      </c:pt>
                      <c:pt idx="573">
                        <c:v>-2.0583640714735374</c:v>
                      </c:pt>
                      <c:pt idx="574">
                        <c:v>-2.0345497671371375</c:v>
                      </c:pt>
                      <c:pt idx="575">
                        <c:v>-2.0116123371706762</c:v>
                      </c:pt>
                      <c:pt idx="576">
                        <c:v>-1.9895613681975659</c:v>
                      </c:pt>
                      <c:pt idx="577">
                        <c:v>-1.9684061876425019</c:v>
                      </c:pt>
                      <c:pt idx="578">
                        <c:v>-1.948155857972877</c:v>
                      </c:pt>
                      <c:pt idx="579">
                        <c:v>-1.9288191710185916</c:v>
                      </c:pt>
                      <c:pt idx="580">
                        <c:v>-1.9104046513710005</c:v>
                      </c:pt>
                      <c:pt idx="581">
                        <c:v>-1.892920550861775</c:v>
                      </c:pt>
                      <c:pt idx="582">
                        <c:v>-1.8763748431224871</c:v>
                      </c:pt>
                      <c:pt idx="583">
                        <c:v>-1.8607752272255529</c:v>
                      </c:pt>
                      <c:pt idx="584">
                        <c:v>-1.8461291224073073</c:v>
                      </c:pt>
                      <c:pt idx="585">
                        <c:v>-1.8324436628737995</c:v>
                      </c:pt>
                      <c:pt idx="586">
                        <c:v>-1.8197257016900625</c:v>
                      </c:pt>
                      <c:pt idx="587">
                        <c:v>-1.8079818057534012</c:v>
                      </c:pt>
                      <c:pt idx="588">
                        <c:v>-1.797218250851305</c:v>
                      </c:pt>
                      <c:pt idx="589">
                        <c:v>-1.7874410258046201</c:v>
                      </c:pt>
                      <c:pt idx="590">
                        <c:v>-1.7786558276964417</c:v>
                      </c:pt>
                      <c:pt idx="591">
                        <c:v>-1.7446731743338066</c:v>
                      </c:pt>
                      <c:pt idx="592">
                        <c:v>-1.7450236308650755</c:v>
                      </c:pt>
                      <c:pt idx="593">
                        <c:v>-1.7464067012465061</c:v>
                      </c:pt>
                      <c:pt idx="594">
                        <c:v>-1.7488247815566447</c:v>
                      </c:pt>
                      <c:pt idx="595">
                        <c:v>-1.7522799587379461</c:v>
                      </c:pt>
                      <c:pt idx="596">
                        <c:v>-1.7567740159789076</c:v>
                      </c:pt>
                      <c:pt idx="597">
                        <c:v>-1.7623084291869282</c:v>
                      </c:pt>
                      <c:pt idx="598">
                        <c:v>-1.7688843635520648</c:v>
                      </c:pt>
                      <c:pt idx="599">
                        <c:v>-1.7765026792017906</c:v>
                      </c:pt>
                      <c:pt idx="600">
                        <c:v>-1.7851639279468912</c:v>
                      </c:pt>
                      <c:pt idx="601">
                        <c:v>-1.7948683501185378</c:v>
                      </c:pt>
                      <c:pt idx="602">
                        <c:v>-1.8056158804966138</c:v>
                      </c:pt>
                      <c:pt idx="603">
                        <c:v>-1.8174061453292985</c:v>
                      </c:pt>
                      <c:pt idx="604">
                        <c:v>-1.8302384594439163</c:v>
                      </c:pt>
                      <c:pt idx="605">
                        <c:v>-1.8441118324490038</c:v>
                      </c:pt>
                      <c:pt idx="606">
                        <c:v>-1.8590249660275409</c:v>
                      </c:pt>
                      <c:pt idx="607">
                        <c:v>-1.9099853188575713</c:v>
                      </c:pt>
                      <c:pt idx="608">
                        <c:v>-1.9290383534088873</c:v>
                      </c:pt>
                      <c:pt idx="609">
                        <c:v>-1.9491200496968668</c:v>
                      </c:pt>
                      <c:pt idx="610">
                        <c:v>-1.9702272701000449</c:v>
                      </c:pt>
                      <c:pt idx="611">
                        <c:v>-1.9923565766659936</c:v>
                      </c:pt>
                      <c:pt idx="612">
                        <c:v>-2.0155042291285099</c:v>
                      </c:pt>
                      <c:pt idx="613">
                        <c:v>-2.0396661830142122</c:v>
                      </c:pt>
                      <c:pt idx="614">
                        <c:v>-2.0648380968382192</c:v>
                      </c:pt>
                      <c:pt idx="615">
                        <c:v>-2.0910153303885743</c:v>
                      </c:pt>
                      <c:pt idx="616">
                        <c:v>-2.1463657015098327</c:v>
                      </c:pt>
                      <c:pt idx="617">
                        <c:v>-2.1755280778158474</c:v>
                      </c:pt>
                      <c:pt idx="618">
                        <c:v>-2.2056742485020173</c:v>
                      </c:pt>
                      <c:pt idx="619">
                        <c:v>-2.236798102065177</c:v>
                      </c:pt>
                      <c:pt idx="620">
                        <c:v>-2.2688932378220401</c:v>
                      </c:pt>
                      <c:pt idx="621">
                        <c:v>-2.3019529648026884</c:v>
                      </c:pt>
                      <c:pt idx="622">
                        <c:v>-2.3359703097290474</c:v>
                      </c:pt>
                      <c:pt idx="623">
                        <c:v>-2.3709380160777398</c:v>
                      </c:pt>
                      <c:pt idx="624">
                        <c:v>-2.4068485432267441</c:v>
                      </c:pt>
                      <c:pt idx="625">
                        <c:v>-2.4436940746851401</c:v>
                      </c:pt>
                      <c:pt idx="626">
                        <c:v>-2.4814665174054067</c:v>
                      </c:pt>
                      <c:pt idx="627">
                        <c:v>-2.5201575011774846</c:v>
                      </c:pt>
                      <c:pt idx="628">
                        <c:v>-2.559758387103912</c:v>
                      </c:pt>
                      <c:pt idx="629">
                        <c:v>-2.6002602671553672</c:v>
                      </c:pt>
                      <c:pt idx="630">
                        <c:v>-2.6416539638057879</c:v>
                      </c:pt>
                      <c:pt idx="631">
                        <c:v>-2.6839300397463077</c:v>
                      </c:pt>
                      <c:pt idx="632">
                        <c:v>-2.7270787926772222</c:v>
                      </c:pt>
                      <c:pt idx="633">
                        <c:v>-2.7710902651771816</c:v>
                      </c:pt>
                      <c:pt idx="634">
                        <c:v>-2.8159542446486725</c:v>
                      </c:pt>
                      <c:pt idx="635">
                        <c:v>-2.8616602633390267</c:v>
                      </c:pt>
                      <c:pt idx="636">
                        <c:v>-2.9081976074359712</c:v>
                      </c:pt>
                      <c:pt idx="637">
                        <c:v>-2.9555553172369056</c:v>
                      </c:pt>
                      <c:pt idx="638">
                        <c:v>-3.0037221873908346</c:v>
                      </c:pt>
                      <c:pt idx="639">
                        <c:v>-3.0526867762121106</c:v>
                      </c:pt>
                      <c:pt idx="640">
                        <c:v>-3.1024374060649968</c:v>
                      </c:pt>
                      <c:pt idx="641">
                        <c:v>-3.1529621638179433</c:v>
                      </c:pt>
                      <c:pt idx="642">
                        <c:v>-3.2042489103667164</c:v>
                      </c:pt>
                      <c:pt idx="643">
                        <c:v>-3.2562852812251686</c:v>
                      </c:pt>
                      <c:pt idx="644">
                        <c:v>-3.3090586871827483</c:v>
                      </c:pt>
                      <c:pt idx="645">
                        <c:v>-3.3625563240275591</c:v>
                      </c:pt>
                      <c:pt idx="646">
                        <c:v>-3.41676517333388</c:v>
                      </c:pt>
                      <c:pt idx="647">
                        <c:v>-3.4716720033130675</c:v>
                      </c:pt>
                      <c:pt idx="648">
                        <c:v>-3.5272633787266927</c:v>
                      </c:pt>
                      <c:pt idx="649">
                        <c:v>-3.5835256618607336</c:v>
                      </c:pt>
                      <c:pt idx="650">
                        <c:v>-3.6404450135596051</c:v>
                      </c:pt>
                      <c:pt idx="651">
                        <c:v>-3.6980074033189734</c:v>
                      </c:pt>
                      <c:pt idx="652">
                        <c:v>-3.756198610436003</c:v>
                      </c:pt>
                      <c:pt idx="653">
                        <c:v>-3.8150042252158487</c:v>
                      </c:pt>
                      <c:pt idx="654">
                        <c:v>-3.8744096592331738</c:v>
                      </c:pt>
                      <c:pt idx="655">
                        <c:v>-3.9344001466474752</c:v>
                      </c:pt>
                      <c:pt idx="656">
                        <c:v>-3.9949607455707801</c:v>
                      </c:pt>
                      <c:pt idx="657">
                        <c:v>-4.0560763494866112</c:v>
                      </c:pt>
                      <c:pt idx="658">
                        <c:v>-4.1177316837187972</c:v>
                      </c:pt>
                      <c:pt idx="659">
                        <c:v>-4.1799113169488358</c:v>
                      </c:pt>
                      <c:pt idx="660">
                        <c:v>-4.2425996627804929</c:v>
                      </c:pt>
                      <c:pt idx="661">
                        <c:v>-4.3057809813502299</c:v>
                      </c:pt>
                      <c:pt idx="662">
                        <c:v>-4.369439389982225</c:v>
                      </c:pt>
                      <c:pt idx="663">
                        <c:v>-4.4335588648863986</c:v>
                      </c:pt>
                      <c:pt idx="664">
                        <c:v>-4.4981232428983002</c:v>
                      </c:pt>
                      <c:pt idx="665">
                        <c:v>-4.5631162322592171</c:v>
                      </c:pt>
                      <c:pt idx="666">
                        <c:v>-4.6285214144353155</c:v>
                      </c:pt>
                      <c:pt idx="667">
                        <c:v>-4.6943222459742175</c:v>
                      </c:pt>
                      <c:pt idx="668">
                        <c:v>-4.7605020693976305</c:v>
                      </c:pt>
                      <c:pt idx="669">
                        <c:v>-4.8270441151286061</c:v>
                      </c:pt>
                      <c:pt idx="670">
                        <c:v>-4.893931503452011</c:v>
                      </c:pt>
                      <c:pt idx="671">
                        <c:v>-4.9611472555065834</c:v>
                      </c:pt>
                      <c:pt idx="672">
                        <c:v>-5.0286742953072601</c:v>
                      </c:pt>
                      <c:pt idx="673">
                        <c:v>-5.0964954517962493</c:v>
                      </c:pt>
                      <c:pt idx="674">
                        <c:v>-5.1645934699213214</c:v>
                      </c:pt>
                      <c:pt idx="675">
                        <c:v>-5.2329510127397869</c:v>
                      </c:pt>
                      <c:pt idx="676">
                        <c:v>-5.3015506635467347</c:v>
                      </c:pt>
                      <c:pt idx="677">
                        <c:v>-5.3703749370260221</c:v>
                      </c:pt>
                      <c:pt idx="678">
                        <c:v>-5.4394062814223378</c:v>
                      </c:pt>
                      <c:pt idx="679">
                        <c:v>-5.5086270807330298</c:v>
                      </c:pt>
                      <c:pt idx="680">
                        <c:v>-5.5780196669179247</c:v>
                      </c:pt>
                      <c:pt idx="681">
                        <c:v>-5.6475663171258628</c:v>
                      </c:pt>
                      <c:pt idx="682">
                        <c:v>-5.7172492659361582</c:v>
                      </c:pt>
                      <c:pt idx="683">
                        <c:v>-5.7870507076135498</c:v>
                      </c:pt>
                      <c:pt idx="684">
                        <c:v>-5.8569527983751488</c:v>
                      </c:pt>
                      <c:pt idx="685">
                        <c:v>-5.9269376676676764</c:v>
                      </c:pt>
                      <c:pt idx="686">
                        <c:v>-6.4876464335124497</c:v>
                      </c:pt>
                      <c:pt idx="687">
                        <c:v>-6.5575697984615857</c:v>
                      </c:pt>
                      <c:pt idx="688">
                        <c:v>-6.6273967553156083</c:v>
                      </c:pt>
                      <c:pt idx="689">
                        <c:v>-6.6971094527446891</c:v>
                      </c:pt>
                      <c:pt idx="690">
                        <c:v>-6.7666900762145286</c:v>
                      </c:pt>
                      <c:pt idx="691">
                        <c:v>-6.8361208502557602</c:v>
                      </c:pt>
                      <c:pt idx="692">
                        <c:v>-6.905384040721982</c:v>
                      </c:pt>
                      <c:pt idx="693">
                        <c:v>-6.9744619660345544</c:v>
                      </c:pt>
                      <c:pt idx="694">
                        <c:v>-7.0433369994127393</c:v>
                      </c:pt>
                      <c:pt idx="695">
                        <c:v>-7.1119915710877022</c:v>
                      </c:pt>
                      <c:pt idx="696">
                        <c:v>-7.1804081804987385</c:v>
                      </c:pt>
                      <c:pt idx="697">
                        <c:v>-7.2485693934701878</c:v>
                      </c:pt>
                      <c:pt idx="698">
                        <c:v>-7.3164578543674956</c:v>
                      </c:pt>
                      <c:pt idx="699">
                        <c:v>-7.3840562882310676</c:v>
                      </c:pt>
                      <c:pt idx="700">
                        <c:v>-7.4513475028860725</c:v>
                      </c:pt>
                      <c:pt idx="701">
                        <c:v>-7.5183144000270765</c:v>
                      </c:pt>
                      <c:pt idx="702">
                        <c:v>-7.5849399772755852</c:v>
                      </c:pt>
                      <c:pt idx="703">
                        <c:v>-7.6512073302094255</c:v>
                      </c:pt>
                      <c:pt idx="704">
                        <c:v>-7.7170996633620659</c:v>
                      </c:pt>
                      <c:pt idx="705">
                        <c:v>-7.7826002921907929</c:v>
                      </c:pt>
                      <c:pt idx="706">
                        <c:v>-7.8476926450118745</c:v>
                      </c:pt>
                      <c:pt idx="707">
                        <c:v>-7.9123602739016539</c:v>
                      </c:pt>
                      <c:pt idx="708">
                        <c:v>-7.9765868565617861</c:v>
                      </c:pt>
                      <c:pt idx="709">
                        <c:v>-8.0403561981473448</c:v>
                      </c:pt>
                      <c:pt idx="710">
                        <c:v>-8.1036522420563788</c:v>
                      </c:pt>
                      <c:pt idx="711">
                        <c:v>-8.1664590716794674</c:v>
                      </c:pt>
                      <c:pt idx="712">
                        <c:v>-8.2287609121078376</c:v>
                      </c:pt>
                      <c:pt idx="713">
                        <c:v>-8.2905421407986548</c:v>
                      </c:pt>
                      <c:pt idx="714">
                        <c:v>-8.3517872891962064</c:v>
                      </c:pt>
                      <c:pt idx="715">
                        <c:v>-8.4124810443075297</c:v>
                      </c:pt>
                      <c:pt idx="716">
                        <c:v>-8.4726082592310412</c:v>
                      </c:pt>
                      <c:pt idx="717">
                        <c:v>-8.5321539546370779</c:v>
                      </c:pt>
                      <c:pt idx="718">
                        <c:v>-8.5911033201987514</c:v>
                      </c:pt>
                      <c:pt idx="719">
                        <c:v>-8.6494417249719682</c:v>
                      </c:pt>
                      <c:pt idx="720">
                        <c:v>-8.7071547187232916</c:v>
                      </c:pt>
                      <c:pt idx="721">
                        <c:v>-8.7642280332043665</c:v>
                      </c:pt>
                      <c:pt idx="722">
                        <c:v>-8.8206475933715751</c:v>
                      </c:pt>
                      <c:pt idx="723">
                        <c:v>-8.8763995135497815</c:v>
                      </c:pt>
                      <c:pt idx="724">
                        <c:v>-8.9314701085388304</c:v>
                      </c:pt>
                      <c:pt idx="725">
                        <c:v>-8.9858458946616899</c:v>
                      </c:pt>
                      <c:pt idx="726">
                        <c:v>-9.0395135907529856</c:v>
                      </c:pt>
                      <c:pt idx="727">
                        <c:v>-9.0924601280866657</c:v>
                      </c:pt>
                      <c:pt idx="728">
                        <c:v>-9.1446726512418515</c:v>
                      </c:pt>
                      <c:pt idx="729">
                        <c:v>-9.1961385189054567</c:v>
                      </c:pt>
                      <c:pt idx="730">
                        <c:v>-9.2468453136107165</c:v>
                      </c:pt>
                      <c:pt idx="731">
                        <c:v>-9.2967808424102785</c:v>
                      </c:pt>
                      <c:pt idx="732">
                        <c:v>-9.3459331374829944</c:v>
                      </c:pt>
                      <c:pt idx="733">
                        <c:v>-9.3942904656731585</c:v>
                      </c:pt>
                      <c:pt idx="734">
                        <c:v>-9.4418413289612388</c:v>
                      </c:pt>
                      <c:pt idx="735">
                        <c:v>-9.4885744648650796</c:v>
                      </c:pt>
                      <c:pt idx="736">
                        <c:v>-9.5344788557705584</c:v>
                      </c:pt>
                      <c:pt idx="737">
                        <c:v>-9.579543729190668</c:v>
                      </c:pt>
                      <c:pt idx="738">
                        <c:v>-9.6237585579520939</c:v>
                      </c:pt>
                      <c:pt idx="739">
                        <c:v>-9.6671130693083782</c:v>
                      </c:pt>
                      <c:pt idx="740">
                        <c:v>-9.7095972449787133</c:v>
                      </c:pt>
                      <c:pt idx="741">
                        <c:v>-9.7512013211114432</c:v>
                      </c:pt>
                      <c:pt idx="742">
                        <c:v>-9.7919157971714093</c:v>
                      </c:pt>
                      <c:pt idx="743">
                        <c:v>-9.8317314357503793</c:v>
                      </c:pt>
                      <c:pt idx="744">
                        <c:v>-9.8706392622995356</c:v>
                      </c:pt>
                      <c:pt idx="745">
                        <c:v>-9.9086305747834409</c:v>
                      </c:pt>
                      <c:pt idx="746">
                        <c:v>-9.9456969382544731</c:v>
                      </c:pt>
                      <c:pt idx="747">
                        <c:v>-9.9818301943471823</c:v>
                      </c:pt>
                      <c:pt idx="748">
                        <c:v>-10.017022460691646</c:v>
                      </c:pt>
                      <c:pt idx="749">
                        <c:v>-10.051266130245223</c:v>
                      </c:pt>
                      <c:pt idx="750">
                        <c:v>-10.084553879541984</c:v>
                      </c:pt>
                      <c:pt idx="751">
                        <c:v>-10.11687866785917</c:v>
                      </c:pt>
                      <c:pt idx="752">
                        <c:v>-10.148233736299979</c:v>
                      </c:pt>
                      <c:pt idx="753">
                        <c:v>-10.178612615792121</c:v>
                      </c:pt>
                      <c:pt idx="754">
                        <c:v>-10.208009126001562</c:v>
                      </c:pt>
                      <c:pt idx="755">
                        <c:v>-10.236417374160849</c:v>
                      </c:pt>
                      <c:pt idx="756">
                        <c:v>-10.263831762811472</c:v>
                      </c:pt>
                      <c:pt idx="757">
                        <c:v>-10.290246988459781</c:v>
                      </c:pt>
                      <c:pt idx="758">
                        <c:v>-10.31565804014598</c:v>
                      </c:pt>
                      <c:pt idx="759">
                        <c:v>-10.340060206925651</c:v>
                      </c:pt>
                      <c:pt idx="760">
                        <c:v>-10.363449076263471</c:v>
                      </c:pt>
                      <c:pt idx="761">
                        <c:v>-10.385820532338663</c:v>
                      </c:pt>
                      <c:pt idx="762">
                        <c:v>-10.40717076326178</c:v>
                      </c:pt>
                      <c:pt idx="763">
                        <c:v>-10.427496259202471</c:v>
                      </c:pt>
                      <c:pt idx="764">
                        <c:v>-10.446793810427938</c:v>
                      </c:pt>
                      <c:pt idx="765">
                        <c:v>-10.465060514251711</c:v>
                      </c:pt>
                      <c:pt idx="766">
                        <c:v>-10.482293772892513</c:v>
                      </c:pt>
                      <c:pt idx="767">
                        <c:v>-10.498491291242924</c:v>
                      </c:pt>
                      <c:pt idx="768">
                        <c:v>-10.513651084547638</c:v>
                      </c:pt>
                      <c:pt idx="769">
                        <c:v>-10.527771470991103</c:v>
                      </c:pt>
                      <c:pt idx="770">
                        <c:v>-10.540851079194402</c:v>
                      </c:pt>
                      <c:pt idx="771">
                        <c:v>-10.552888845621144</c:v>
                      </c:pt>
                      <c:pt idx="772">
                        <c:v>-10.563884011892359</c:v>
                      </c:pt>
                      <c:pt idx="773">
                        <c:v>-10.573836131010207</c:v>
                      </c:pt>
                      <c:pt idx="774">
                        <c:v>-10.582745064490494</c:v>
                      </c:pt>
                      <c:pt idx="775">
                        <c:v>-10.590610979403927</c:v>
                      </c:pt>
                      <c:pt idx="776">
                        <c:v>-10.597434354326106</c:v>
                      </c:pt>
                      <c:pt idx="777">
                        <c:v>-10.60321597619626</c:v>
                      </c:pt>
                      <c:pt idx="778">
                        <c:v>-10.607956937084795</c:v>
                      </c:pt>
                      <c:pt idx="779">
                        <c:v>-10.611658639869678</c:v>
                      </c:pt>
                      <c:pt idx="780">
                        <c:v>-10.614322794821785</c:v>
                      </c:pt>
                      <c:pt idx="781">
                        <c:v>-10.615951416099344</c:v>
                      </c:pt>
                      <c:pt idx="782">
                        <c:v>-10.616546827151584</c:v>
                      </c:pt>
                      <c:pt idx="783">
                        <c:v>-10.616111657031793</c:v>
                      </c:pt>
                      <c:pt idx="784">
                        <c:v>-10.614648836620008</c:v>
                      </c:pt>
                      <c:pt idx="785">
                        <c:v>-10.612161603755506</c:v>
                      </c:pt>
                      <c:pt idx="786">
                        <c:v>-10.60865349927942</c:v>
                      </c:pt>
                      <c:pt idx="787">
                        <c:v>-10.604128362987707</c:v>
                      </c:pt>
                      <c:pt idx="788">
                        <c:v>-10.598590338494839</c:v>
                      </c:pt>
                      <c:pt idx="789">
                        <c:v>-10.592043869008474</c:v>
                      </c:pt>
                      <c:pt idx="790">
                        <c:v>-10.584493693015554</c:v>
                      </c:pt>
                      <c:pt idx="791">
                        <c:v>-10.575944848880138</c:v>
                      </c:pt>
                      <c:pt idx="792">
                        <c:v>-10.566402670353455</c:v>
                      </c:pt>
                      <c:pt idx="793">
                        <c:v>-10.555872781996591</c:v>
                      </c:pt>
                      <c:pt idx="794">
                        <c:v>-10.544361104516238</c:v>
                      </c:pt>
                      <c:pt idx="795">
                        <c:v>-10.531873845014054</c:v>
                      </c:pt>
                      <c:pt idx="796">
                        <c:v>-10.51841750215014</c:v>
                      </c:pt>
                      <c:pt idx="797">
                        <c:v>-10.503998861221149</c:v>
                      </c:pt>
                      <c:pt idx="798">
                        <c:v>-10.48862498915361</c:v>
                      </c:pt>
                      <c:pt idx="799">
                        <c:v>-10.472303238413099</c:v>
                      </c:pt>
                      <c:pt idx="800">
                        <c:v>-10.455041241829774</c:v>
                      </c:pt>
                      <c:pt idx="801">
                        <c:v>-10.436846907341071</c:v>
                      </c:pt>
                      <c:pt idx="802">
                        <c:v>-10.417728421652049</c:v>
                      </c:pt>
                      <c:pt idx="803">
                        <c:v>-10.397694244814243</c:v>
                      </c:pt>
                      <c:pt idx="804">
                        <c:v>-10.37675310472364</c:v>
                      </c:pt>
                      <c:pt idx="805">
                        <c:v>-10.354914000538505</c:v>
                      </c:pt>
                      <c:pt idx="806">
                        <c:v>-10.332186197017931</c:v>
                      </c:pt>
                      <c:pt idx="807">
                        <c:v>-10.308579218781773</c:v>
                      </c:pt>
                      <c:pt idx="808">
                        <c:v>-10.284102853492875</c:v>
                      </c:pt>
                      <c:pt idx="809">
                        <c:v>-10.258767145962349</c:v>
                      </c:pt>
                      <c:pt idx="810">
                        <c:v>-10.232582392178792</c:v>
                      </c:pt>
                      <c:pt idx="811">
                        <c:v>-10.205559142262345</c:v>
                      </c:pt>
                      <c:pt idx="812">
                        <c:v>-10.177708194344477</c:v>
                      </c:pt>
                      <c:pt idx="813">
                        <c:v>-10.149040588374394</c:v>
                      </c:pt>
                      <c:pt idx="814">
                        <c:v>-10.119567608852996</c:v>
                      </c:pt>
                      <c:pt idx="815">
                        <c:v>-10.08930077849551</c:v>
                      </c:pt>
                      <c:pt idx="816">
                        <c:v>-10.058251851823503</c:v>
                      </c:pt>
                      <c:pt idx="817">
                        <c:v>-10.026432818687571</c:v>
                      </c:pt>
                      <c:pt idx="818">
                        <c:v>-9.9938558927215571</c:v>
                      </c:pt>
                      <c:pt idx="819">
                        <c:v>-9.9605335147294021</c:v>
                      </c:pt>
                      <c:pt idx="820">
                        <c:v>-9.9264783460056449</c:v>
                      </c:pt>
                      <c:pt idx="821">
                        <c:v>-9.8917032615907914</c:v>
                      </c:pt>
                      <c:pt idx="822">
                        <c:v>-9.8562213524624998</c:v>
                      </c:pt>
                      <c:pt idx="823">
                        <c:v>-9.8200459186638511</c:v>
                      </c:pt>
                      <c:pt idx="824">
                        <c:v>-9.7831904623697099</c:v>
                      </c:pt>
                      <c:pt idx="825">
                        <c:v>-9.7456686898924314</c:v>
                      </c:pt>
                      <c:pt idx="826">
                        <c:v>-9.7074945046281425</c:v>
                      </c:pt>
                      <c:pt idx="827">
                        <c:v>-9.6686819999446101</c:v>
                      </c:pt>
                      <c:pt idx="828">
                        <c:v>-9.6292454610121663</c:v>
                      </c:pt>
                      <c:pt idx="829">
                        <c:v>-9.5891993575786501</c:v>
                      </c:pt>
                      <c:pt idx="830">
                        <c:v>-9.5485583366898954</c:v>
                      </c:pt>
                      <c:pt idx="831">
                        <c:v>-9.5073372243567604</c:v>
                      </c:pt>
                      <c:pt idx="832">
                        <c:v>-9.4655510181701885</c:v>
                      </c:pt>
                      <c:pt idx="833">
                        <c:v>-9.4232148798655277</c:v>
                      </c:pt>
                      <c:pt idx="834">
                        <c:v>-9.3803441368373655</c:v>
                      </c:pt>
                      <c:pt idx="835">
                        <c:v>-9.3369542746062422</c:v>
                      </c:pt>
                      <c:pt idx="836">
                        <c:v>-9.2930609292386492</c:v>
                      </c:pt>
                      <c:pt idx="837">
                        <c:v>-9.248679888721604</c:v>
                      </c:pt>
                      <c:pt idx="838">
                        <c:v>-9.2038270852931348</c:v>
                      </c:pt>
                      <c:pt idx="839">
                        <c:v>-9.1585185877301036</c:v>
                      </c:pt>
                      <c:pt idx="840">
                        <c:v>-9.1127706035947931</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Estacional\[Var_est_v2.xlsx]GZECE'!$Z$1</c15:sqref>
                        </c15:formulaRef>
                      </c:ext>
                    </c:extLst>
                    <c:strCache>
                      <c:ptCount val="1"/>
                      <c:pt idx="0">
                        <c:v>Random</c:v>
                      </c:pt>
                    </c:strCache>
                  </c:strRef>
                </c:tx>
                <c:spPr>
                  <a:ln w="19050" cap="rnd">
                    <a:noFill/>
                    <a:round/>
                  </a:ln>
                  <a:effectLst/>
                </c:spPr>
                <c:marker>
                  <c:symbol val="circle"/>
                  <c:size val="5"/>
                  <c:spPr>
                    <a:solidFill>
                      <a:schemeClr val="accent4"/>
                    </a:solidFill>
                    <a:ln w="9525">
                      <a:solidFill>
                        <a:schemeClr val="accent4"/>
                      </a:solidFill>
                    </a:ln>
                    <a:effectLst/>
                  </c:spPr>
                </c:marker>
                <c:xVal>
                  <c:numRef>
                    <c:extLst xmlns:c15="http://schemas.microsoft.com/office/drawing/2012/chart">
                      <c:ext xmlns:c15="http://schemas.microsoft.com/office/drawing/2012/chart" uri="{02D57815-91ED-43cb-92C2-25804820EDAC}">
                        <c15:formulaRef>
                          <c15:sqref>[1]GZECE!$V$2:$V$842</c15:sqref>
                        </c15:formulaRef>
                      </c:ext>
                    </c:extLst>
                    <c:numCache>
                      <c:formatCode>General</c:formatCode>
                      <c:ptCount val="84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335</c:v>
                      </c:pt>
                      <c:pt idx="332">
                        <c:v>336</c:v>
                      </c:pt>
                      <c:pt idx="333">
                        <c:v>337</c:v>
                      </c:pt>
                      <c:pt idx="334">
                        <c:v>338</c:v>
                      </c:pt>
                      <c:pt idx="335">
                        <c:v>339</c:v>
                      </c:pt>
                      <c:pt idx="336">
                        <c:v>340</c:v>
                      </c:pt>
                      <c:pt idx="337">
                        <c:v>341</c:v>
                      </c:pt>
                      <c:pt idx="338">
                        <c:v>342</c:v>
                      </c:pt>
                      <c:pt idx="339">
                        <c:v>343</c:v>
                      </c:pt>
                      <c:pt idx="340">
                        <c:v>344</c:v>
                      </c:pt>
                      <c:pt idx="341">
                        <c:v>345</c:v>
                      </c:pt>
                      <c:pt idx="342">
                        <c:v>346</c:v>
                      </c:pt>
                      <c:pt idx="343">
                        <c:v>347</c:v>
                      </c:pt>
                      <c:pt idx="344">
                        <c:v>348</c:v>
                      </c:pt>
                      <c:pt idx="345">
                        <c:v>349</c:v>
                      </c:pt>
                      <c:pt idx="346">
                        <c:v>350</c:v>
                      </c:pt>
                      <c:pt idx="347">
                        <c:v>351</c:v>
                      </c:pt>
                      <c:pt idx="348">
                        <c:v>352</c:v>
                      </c:pt>
                      <c:pt idx="349">
                        <c:v>353</c:v>
                      </c:pt>
                      <c:pt idx="350">
                        <c:v>354</c:v>
                      </c:pt>
                      <c:pt idx="351">
                        <c:v>355</c:v>
                      </c:pt>
                      <c:pt idx="352">
                        <c:v>356</c:v>
                      </c:pt>
                      <c:pt idx="353">
                        <c:v>357</c:v>
                      </c:pt>
                      <c:pt idx="354">
                        <c:v>358</c:v>
                      </c:pt>
                      <c:pt idx="355">
                        <c:v>359</c:v>
                      </c:pt>
                      <c:pt idx="356">
                        <c:v>360</c:v>
                      </c:pt>
                      <c:pt idx="357">
                        <c:v>365</c:v>
                      </c:pt>
                      <c:pt idx="358">
                        <c:v>366</c:v>
                      </c:pt>
                      <c:pt idx="359">
                        <c:v>367</c:v>
                      </c:pt>
                      <c:pt idx="360">
                        <c:v>368</c:v>
                      </c:pt>
                      <c:pt idx="361">
                        <c:v>369</c:v>
                      </c:pt>
                      <c:pt idx="362">
                        <c:v>370</c:v>
                      </c:pt>
                      <c:pt idx="363">
                        <c:v>371</c:v>
                      </c:pt>
                      <c:pt idx="364">
                        <c:v>372</c:v>
                      </c:pt>
                      <c:pt idx="365">
                        <c:v>373</c:v>
                      </c:pt>
                      <c:pt idx="366">
                        <c:v>374</c:v>
                      </c:pt>
                      <c:pt idx="367">
                        <c:v>377</c:v>
                      </c:pt>
                      <c:pt idx="368">
                        <c:v>378</c:v>
                      </c:pt>
                      <c:pt idx="369">
                        <c:v>379</c:v>
                      </c:pt>
                      <c:pt idx="370">
                        <c:v>380</c:v>
                      </c:pt>
                      <c:pt idx="371">
                        <c:v>384</c:v>
                      </c:pt>
                      <c:pt idx="372">
                        <c:v>387</c:v>
                      </c:pt>
                      <c:pt idx="373">
                        <c:v>388</c:v>
                      </c:pt>
                      <c:pt idx="374">
                        <c:v>407</c:v>
                      </c:pt>
                      <c:pt idx="375">
                        <c:v>414</c:v>
                      </c:pt>
                      <c:pt idx="376">
                        <c:v>609</c:v>
                      </c:pt>
                      <c:pt idx="377">
                        <c:v>610</c:v>
                      </c:pt>
                      <c:pt idx="378">
                        <c:v>611</c:v>
                      </c:pt>
                      <c:pt idx="379">
                        <c:v>612</c:v>
                      </c:pt>
                      <c:pt idx="380">
                        <c:v>613</c:v>
                      </c:pt>
                      <c:pt idx="381">
                        <c:v>614</c:v>
                      </c:pt>
                      <c:pt idx="382">
                        <c:v>615</c:v>
                      </c:pt>
                      <c:pt idx="383">
                        <c:v>616</c:v>
                      </c:pt>
                      <c:pt idx="384">
                        <c:v>617</c:v>
                      </c:pt>
                      <c:pt idx="385">
                        <c:v>618</c:v>
                      </c:pt>
                      <c:pt idx="386">
                        <c:v>619</c:v>
                      </c:pt>
                      <c:pt idx="387">
                        <c:v>621</c:v>
                      </c:pt>
                      <c:pt idx="388">
                        <c:v>622</c:v>
                      </c:pt>
                      <c:pt idx="389">
                        <c:v>623</c:v>
                      </c:pt>
                      <c:pt idx="390">
                        <c:v>624</c:v>
                      </c:pt>
                      <c:pt idx="391">
                        <c:v>625</c:v>
                      </c:pt>
                      <c:pt idx="392">
                        <c:v>626</c:v>
                      </c:pt>
                      <c:pt idx="393">
                        <c:v>627</c:v>
                      </c:pt>
                      <c:pt idx="394">
                        <c:v>628</c:v>
                      </c:pt>
                      <c:pt idx="395">
                        <c:v>629</c:v>
                      </c:pt>
                      <c:pt idx="396">
                        <c:v>630</c:v>
                      </c:pt>
                      <c:pt idx="397">
                        <c:v>632</c:v>
                      </c:pt>
                      <c:pt idx="398">
                        <c:v>633</c:v>
                      </c:pt>
                      <c:pt idx="399">
                        <c:v>634</c:v>
                      </c:pt>
                      <c:pt idx="400">
                        <c:v>635</c:v>
                      </c:pt>
                      <c:pt idx="401">
                        <c:v>636</c:v>
                      </c:pt>
                      <c:pt idx="402">
                        <c:v>637</c:v>
                      </c:pt>
                      <c:pt idx="403">
                        <c:v>638</c:v>
                      </c:pt>
                      <c:pt idx="404">
                        <c:v>639</c:v>
                      </c:pt>
                      <c:pt idx="405">
                        <c:v>640</c:v>
                      </c:pt>
                      <c:pt idx="406">
                        <c:v>641</c:v>
                      </c:pt>
                      <c:pt idx="407">
                        <c:v>642</c:v>
                      </c:pt>
                      <c:pt idx="408">
                        <c:v>643</c:v>
                      </c:pt>
                      <c:pt idx="409">
                        <c:v>644</c:v>
                      </c:pt>
                      <c:pt idx="410">
                        <c:v>646</c:v>
                      </c:pt>
                      <c:pt idx="411">
                        <c:v>647</c:v>
                      </c:pt>
                      <c:pt idx="412">
                        <c:v>648</c:v>
                      </c:pt>
                      <c:pt idx="413">
                        <c:v>649</c:v>
                      </c:pt>
                      <c:pt idx="414">
                        <c:v>650</c:v>
                      </c:pt>
                      <c:pt idx="415">
                        <c:v>651</c:v>
                      </c:pt>
                      <c:pt idx="416">
                        <c:v>652</c:v>
                      </c:pt>
                      <c:pt idx="417">
                        <c:v>653</c:v>
                      </c:pt>
                      <c:pt idx="418">
                        <c:v>654</c:v>
                      </c:pt>
                      <c:pt idx="419">
                        <c:v>655</c:v>
                      </c:pt>
                      <c:pt idx="420">
                        <c:v>656</c:v>
                      </c:pt>
                      <c:pt idx="421">
                        <c:v>657</c:v>
                      </c:pt>
                      <c:pt idx="422">
                        <c:v>658</c:v>
                      </c:pt>
                      <c:pt idx="423">
                        <c:v>659</c:v>
                      </c:pt>
                      <c:pt idx="424">
                        <c:v>660</c:v>
                      </c:pt>
                      <c:pt idx="425">
                        <c:v>661</c:v>
                      </c:pt>
                      <c:pt idx="426">
                        <c:v>662</c:v>
                      </c:pt>
                      <c:pt idx="427">
                        <c:v>663</c:v>
                      </c:pt>
                      <c:pt idx="428">
                        <c:v>664</c:v>
                      </c:pt>
                      <c:pt idx="429">
                        <c:v>665</c:v>
                      </c:pt>
                      <c:pt idx="430">
                        <c:v>666</c:v>
                      </c:pt>
                      <c:pt idx="431">
                        <c:v>667</c:v>
                      </c:pt>
                      <c:pt idx="432">
                        <c:v>668</c:v>
                      </c:pt>
                      <c:pt idx="433">
                        <c:v>669</c:v>
                      </c:pt>
                      <c:pt idx="434">
                        <c:v>670</c:v>
                      </c:pt>
                      <c:pt idx="435">
                        <c:v>671</c:v>
                      </c:pt>
                      <c:pt idx="436">
                        <c:v>672</c:v>
                      </c:pt>
                      <c:pt idx="437">
                        <c:v>673</c:v>
                      </c:pt>
                      <c:pt idx="438">
                        <c:v>674</c:v>
                      </c:pt>
                      <c:pt idx="439">
                        <c:v>675</c:v>
                      </c:pt>
                      <c:pt idx="440">
                        <c:v>676</c:v>
                      </c:pt>
                      <c:pt idx="441">
                        <c:v>677</c:v>
                      </c:pt>
                      <c:pt idx="442">
                        <c:v>678</c:v>
                      </c:pt>
                      <c:pt idx="443">
                        <c:v>679</c:v>
                      </c:pt>
                      <c:pt idx="444">
                        <c:v>680</c:v>
                      </c:pt>
                      <c:pt idx="445">
                        <c:v>681</c:v>
                      </c:pt>
                      <c:pt idx="446">
                        <c:v>683</c:v>
                      </c:pt>
                      <c:pt idx="447">
                        <c:v>684</c:v>
                      </c:pt>
                      <c:pt idx="448">
                        <c:v>685</c:v>
                      </c:pt>
                      <c:pt idx="449">
                        <c:v>686</c:v>
                      </c:pt>
                      <c:pt idx="450">
                        <c:v>687</c:v>
                      </c:pt>
                      <c:pt idx="451">
                        <c:v>688</c:v>
                      </c:pt>
                      <c:pt idx="452">
                        <c:v>689</c:v>
                      </c:pt>
                      <c:pt idx="453">
                        <c:v>690</c:v>
                      </c:pt>
                      <c:pt idx="454">
                        <c:v>691</c:v>
                      </c:pt>
                      <c:pt idx="455">
                        <c:v>692</c:v>
                      </c:pt>
                      <c:pt idx="456">
                        <c:v>693</c:v>
                      </c:pt>
                      <c:pt idx="457">
                        <c:v>694</c:v>
                      </c:pt>
                      <c:pt idx="458">
                        <c:v>695</c:v>
                      </c:pt>
                      <c:pt idx="459">
                        <c:v>696</c:v>
                      </c:pt>
                      <c:pt idx="460">
                        <c:v>697</c:v>
                      </c:pt>
                      <c:pt idx="461">
                        <c:v>698</c:v>
                      </c:pt>
                      <c:pt idx="462">
                        <c:v>699</c:v>
                      </c:pt>
                      <c:pt idx="463">
                        <c:v>700</c:v>
                      </c:pt>
                      <c:pt idx="464">
                        <c:v>701</c:v>
                      </c:pt>
                      <c:pt idx="465">
                        <c:v>702</c:v>
                      </c:pt>
                      <c:pt idx="466">
                        <c:v>703</c:v>
                      </c:pt>
                      <c:pt idx="467">
                        <c:v>704</c:v>
                      </c:pt>
                      <c:pt idx="468">
                        <c:v>705</c:v>
                      </c:pt>
                      <c:pt idx="469">
                        <c:v>706</c:v>
                      </c:pt>
                      <c:pt idx="470">
                        <c:v>707</c:v>
                      </c:pt>
                      <c:pt idx="471">
                        <c:v>708</c:v>
                      </c:pt>
                      <c:pt idx="472">
                        <c:v>709</c:v>
                      </c:pt>
                      <c:pt idx="473">
                        <c:v>710</c:v>
                      </c:pt>
                      <c:pt idx="474">
                        <c:v>711</c:v>
                      </c:pt>
                      <c:pt idx="475">
                        <c:v>712</c:v>
                      </c:pt>
                      <c:pt idx="476">
                        <c:v>713</c:v>
                      </c:pt>
                      <c:pt idx="477">
                        <c:v>714</c:v>
                      </c:pt>
                      <c:pt idx="478">
                        <c:v>715</c:v>
                      </c:pt>
                      <c:pt idx="479">
                        <c:v>716</c:v>
                      </c:pt>
                      <c:pt idx="480">
                        <c:v>717</c:v>
                      </c:pt>
                      <c:pt idx="481">
                        <c:v>718</c:v>
                      </c:pt>
                      <c:pt idx="482">
                        <c:v>719</c:v>
                      </c:pt>
                      <c:pt idx="483">
                        <c:v>720</c:v>
                      </c:pt>
                      <c:pt idx="484">
                        <c:v>721</c:v>
                      </c:pt>
                      <c:pt idx="485">
                        <c:v>722</c:v>
                      </c:pt>
                      <c:pt idx="486">
                        <c:v>723</c:v>
                      </c:pt>
                      <c:pt idx="487">
                        <c:v>724</c:v>
                      </c:pt>
                      <c:pt idx="488">
                        <c:v>726</c:v>
                      </c:pt>
                      <c:pt idx="489">
                        <c:v>727</c:v>
                      </c:pt>
                      <c:pt idx="490">
                        <c:v>728</c:v>
                      </c:pt>
                      <c:pt idx="491">
                        <c:v>729</c:v>
                      </c:pt>
                      <c:pt idx="492">
                        <c:v>730</c:v>
                      </c:pt>
                      <c:pt idx="493">
                        <c:v>731</c:v>
                      </c:pt>
                      <c:pt idx="494">
                        <c:v>732</c:v>
                      </c:pt>
                      <c:pt idx="495">
                        <c:v>733</c:v>
                      </c:pt>
                      <c:pt idx="496">
                        <c:v>734</c:v>
                      </c:pt>
                      <c:pt idx="497">
                        <c:v>735</c:v>
                      </c:pt>
                      <c:pt idx="498">
                        <c:v>736</c:v>
                      </c:pt>
                      <c:pt idx="499">
                        <c:v>737</c:v>
                      </c:pt>
                      <c:pt idx="500">
                        <c:v>738</c:v>
                      </c:pt>
                      <c:pt idx="501">
                        <c:v>739</c:v>
                      </c:pt>
                      <c:pt idx="502">
                        <c:v>740</c:v>
                      </c:pt>
                      <c:pt idx="503">
                        <c:v>741</c:v>
                      </c:pt>
                      <c:pt idx="504">
                        <c:v>742</c:v>
                      </c:pt>
                      <c:pt idx="505">
                        <c:v>743</c:v>
                      </c:pt>
                      <c:pt idx="506">
                        <c:v>744</c:v>
                      </c:pt>
                      <c:pt idx="507">
                        <c:v>745</c:v>
                      </c:pt>
                      <c:pt idx="508">
                        <c:v>746</c:v>
                      </c:pt>
                      <c:pt idx="509">
                        <c:v>747</c:v>
                      </c:pt>
                      <c:pt idx="510">
                        <c:v>748</c:v>
                      </c:pt>
                      <c:pt idx="511">
                        <c:v>749</c:v>
                      </c:pt>
                      <c:pt idx="512">
                        <c:v>750</c:v>
                      </c:pt>
                      <c:pt idx="513">
                        <c:v>751</c:v>
                      </c:pt>
                      <c:pt idx="514">
                        <c:v>752</c:v>
                      </c:pt>
                      <c:pt idx="515">
                        <c:v>753</c:v>
                      </c:pt>
                      <c:pt idx="516">
                        <c:v>754</c:v>
                      </c:pt>
                      <c:pt idx="517">
                        <c:v>755</c:v>
                      </c:pt>
                      <c:pt idx="518">
                        <c:v>756</c:v>
                      </c:pt>
                      <c:pt idx="519">
                        <c:v>757</c:v>
                      </c:pt>
                      <c:pt idx="520">
                        <c:v>758</c:v>
                      </c:pt>
                      <c:pt idx="521">
                        <c:v>759</c:v>
                      </c:pt>
                      <c:pt idx="522">
                        <c:v>760</c:v>
                      </c:pt>
                      <c:pt idx="523">
                        <c:v>761</c:v>
                      </c:pt>
                      <c:pt idx="524">
                        <c:v>762</c:v>
                      </c:pt>
                      <c:pt idx="525">
                        <c:v>763</c:v>
                      </c:pt>
                      <c:pt idx="526">
                        <c:v>764</c:v>
                      </c:pt>
                      <c:pt idx="527">
                        <c:v>765</c:v>
                      </c:pt>
                      <c:pt idx="528">
                        <c:v>767</c:v>
                      </c:pt>
                      <c:pt idx="529">
                        <c:v>768</c:v>
                      </c:pt>
                      <c:pt idx="530">
                        <c:v>769</c:v>
                      </c:pt>
                      <c:pt idx="531">
                        <c:v>770</c:v>
                      </c:pt>
                      <c:pt idx="532">
                        <c:v>771</c:v>
                      </c:pt>
                      <c:pt idx="533">
                        <c:v>772</c:v>
                      </c:pt>
                      <c:pt idx="534">
                        <c:v>773</c:v>
                      </c:pt>
                      <c:pt idx="535">
                        <c:v>774</c:v>
                      </c:pt>
                      <c:pt idx="536">
                        <c:v>775</c:v>
                      </c:pt>
                      <c:pt idx="537">
                        <c:v>776</c:v>
                      </c:pt>
                      <c:pt idx="538">
                        <c:v>777</c:v>
                      </c:pt>
                      <c:pt idx="539">
                        <c:v>778</c:v>
                      </c:pt>
                      <c:pt idx="540">
                        <c:v>779</c:v>
                      </c:pt>
                      <c:pt idx="541">
                        <c:v>780</c:v>
                      </c:pt>
                      <c:pt idx="542">
                        <c:v>781</c:v>
                      </c:pt>
                      <c:pt idx="543">
                        <c:v>782</c:v>
                      </c:pt>
                      <c:pt idx="544">
                        <c:v>783</c:v>
                      </c:pt>
                      <c:pt idx="545">
                        <c:v>784</c:v>
                      </c:pt>
                      <c:pt idx="546">
                        <c:v>785</c:v>
                      </c:pt>
                      <c:pt idx="547">
                        <c:v>786</c:v>
                      </c:pt>
                      <c:pt idx="548">
                        <c:v>787</c:v>
                      </c:pt>
                      <c:pt idx="549">
                        <c:v>788</c:v>
                      </c:pt>
                      <c:pt idx="550">
                        <c:v>789</c:v>
                      </c:pt>
                      <c:pt idx="551">
                        <c:v>790</c:v>
                      </c:pt>
                      <c:pt idx="552">
                        <c:v>791</c:v>
                      </c:pt>
                      <c:pt idx="553">
                        <c:v>792</c:v>
                      </c:pt>
                      <c:pt idx="554">
                        <c:v>793</c:v>
                      </c:pt>
                      <c:pt idx="555">
                        <c:v>794</c:v>
                      </c:pt>
                      <c:pt idx="556">
                        <c:v>795</c:v>
                      </c:pt>
                      <c:pt idx="557">
                        <c:v>796</c:v>
                      </c:pt>
                      <c:pt idx="558">
                        <c:v>797</c:v>
                      </c:pt>
                      <c:pt idx="559">
                        <c:v>798</c:v>
                      </c:pt>
                      <c:pt idx="560">
                        <c:v>799</c:v>
                      </c:pt>
                      <c:pt idx="561">
                        <c:v>800</c:v>
                      </c:pt>
                      <c:pt idx="562">
                        <c:v>801</c:v>
                      </c:pt>
                      <c:pt idx="563">
                        <c:v>802</c:v>
                      </c:pt>
                      <c:pt idx="564">
                        <c:v>803</c:v>
                      </c:pt>
                      <c:pt idx="565">
                        <c:v>804</c:v>
                      </c:pt>
                      <c:pt idx="566">
                        <c:v>805</c:v>
                      </c:pt>
                      <c:pt idx="567">
                        <c:v>806</c:v>
                      </c:pt>
                      <c:pt idx="568">
                        <c:v>807</c:v>
                      </c:pt>
                      <c:pt idx="569">
                        <c:v>808</c:v>
                      </c:pt>
                      <c:pt idx="570">
                        <c:v>809</c:v>
                      </c:pt>
                      <c:pt idx="571">
                        <c:v>810</c:v>
                      </c:pt>
                      <c:pt idx="572">
                        <c:v>811</c:v>
                      </c:pt>
                      <c:pt idx="573">
                        <c:v>812</c:v>
                      </c:pt>
                      <c:pt idx="574">
                        <c:v>813</c:v>
                      </c:pt>
                      <c:pt idx="575">
                        <c:v>814</c:v>
                      </c:pt>
                      <c:pt idx="576">
                        <c:v>815</c:v>
                      </c:pt>
                      <c:pt idx="577">
                        <c:v>816</c:v>
                      </c:pt>
                      <c:pt idx="578">
                        <c:v>817</c:v>
                      </c:pt>
                      <c:pt idx="579">
                        <c:v>818</c:v>
                      </c:pt>
                      <c:pt idx="580">
                        <c:v>819</c:v>
                      </c:pt>
                      <c:pt idx="581">
                        <c:v>820</c:v>
                      </c:pt>
                      <c:pt idx="582">
                        <c:v>821</c:v>
                      </c:pt>
                      <c:pt idx="583">
                        <c:v>822</c:v>
                      </c:pt>
                      <c:pt idx="584">
                        <c:v>823</c:v>
                      </c:pt>
                      <c:pt idx="585">
                        <c:v>824</c:v>
                      </c:pt>
                      <c:pt idx="586">
                        <c:v>825</c:v>
                      </c:pt>
                      <c:pt idx="587">
                        <c:v>826</c:v>
                      </c:pt>
                      <c:pt idx="588">
                        <c:v>827</c:v>
                      </c:pt>
                      <c:pt idx="589">
                        <c:v>828</c:v>
                      </c:pt>
                      <c:pt idx="590">
                        <c:v>829</c:v>
                      </c:pt>
                      <c:pt idx="591">
                        <c:v>837</c:v>
                      </c:pt>
                      <c:pt idx="592">
                        <c:v>838</c:v>
                      </c:pt>
                      <c:pt idx="593">
                        <c:v>839</c:v>
                      </c:pt>
                      <c:pt idx="594">
                        <c:v>840</c:v>
                      </c:pt>
                      <c:pt idx="595">
                        <c:v>841</c:v>
                      </c:pt>
                      <c:pt idx="596">
                        <c:v>842</c:v>
                      </c:pt>
                      <c:pt idx="597">
                        <c:v>843</c:v>
                      </c:pt>
                      <c:pt idx="598">
                        <c:v>844</c:v>
                      </c:pt>
                      <c:pt idx="599">
                        <c:v>845</c:v>
                      </c:pt>
                      <c:pt idx="600">
                        <c:v>846</c:v>
                      </c:pt>
                      <c:pt idx="601">
                        <c:v>847</c:v>
                      </c:pt>
                      <c:pt idx="602">
                        <c:v>848</c:v>
                      </c:pt>
                      <c:pt idx="603">
                        <c:v>849</c:v>
                      </c:pt>
                      <c:pt idx="604">
                        <c:v>850</c:v>
                      </c:pt>
                      <c:pt idx="605">
                        <c:v>851</c:v>
                      </c:pt>
                      <c:pt idx="606">
                        <c:v>852</c:v>
                      </c:pt>
                      <c:pt idx="607">
                        <c:v>855</c:v>
                      </c:pt>
                      <c:pt idx="608">
                        <c:v>856</c:v>
                      </c:pt>
                      <c:pt idx="609">
                        <c:v>857</c:v>
                      </c:pt>
                      <c:pt idx="610">
                        <c:v>858</c:v>
                      </c:pt>
                      <c:pt idx="611">
                        <c:v>859</c:v>
                      </c:pt>
                      <c:pt idx="612">
                        <c:v>860</c:v>
                      </c:pt>
                      <c:pt idx="613">
                        <c:v>861</c:v>
                      </c:pt>
                      <c:pt idx="614">
                        <c:v>862</c:v>
                      </c:pt>
                      <c:pt idx="615">
                        <c:v>863</c:v>
                      </c:pt>
                      <c:pt idx="616">
                        <c:v>865</c:v>
                      </c:pt>
                      <c:pt idx="617">
                        <c:v>866</c:v>
                      </c:pt>
                      <c:pt idx="618">
                        <c:v>867</c:v>
                      </c:pt>
                      <c:pt idx="619">
                        <c:v>868</c:v>
                      </c:pt>
                      <c:pt idx="620">
                        <c:v>869</c:v>
                      </c:pt>
                      <c:pt idx="621">
                        <c:v>870</c:v>
                      </c:pt>
                      <c:pt idx="622">
                        <c:v>871</c:v>
                      </c:pt>
                      <c:pt idx="623">
                        <c:v>872</c:v>
                      </c:pt>
                      <c:pt idx="624">
                        <c:v>873</c:v>
                      </c:pt>
                      <c:pt idx="625">
                        <c:v>874</c:v>
                      </c:pt>
                      <c:pt idx="626">
                        <c:v>875</c:v>
                      </c:pt>
                      <c:pt idx="627">
                        <c:v>876</c:v>
                      </c:pt>
                      <c:pt idx="628">
                        <c:v>877</c:v>
                      </c:pt>
                      <c:pt idx="629">
                        <c:v>878</c:v>
                      </c:pt>
                      <c:pt idx="630">
                        <c:v>879</c:v>
                      </c:pt>
                      <c:pt idx="631">
                        <c:v>880</c:v>
                      </c:pt>
                      <c:pt idx="632">
                        <c:v>881</c:v>
                      </c:pt>
                      <c:pt idx="633">
                        <c:v>882</c:v>
                      </c:pt>
                      <c:pt idx="634">
                        <c:v>883</c:v>
                      </c:pt>
                      <c:pt idx="635">
                        <c:v>884</c:v>
                      </c:pt>
                      <c:pt idx="636">
                        <c:v>885</c:v>
                      </c:pt>
                      <c:pt idx="637">
                        <c:v>886</c:v>
                      </c:pt>
                      <c:pt idx="638">
                        <c:v>887</c:v>
                      </c:pt>
                      <c:pt idx="639">
                        <c:v>888</c:v>
                      </c:pt>
                      <c:pt idx="640">
                        <c:v>889</c:v>
                      </c:pt>
                      <c:pt idx="641">
                        <c:v>890</c:v>
                      </c:pt>
                      <c:pt idx="642">
                        <c:v>891</c:v>
                      </c:pt>
                      <c:pt idx="643">
                        <c:v>892</c:v>
                      </c:pt>
                      <c:pt idx="644">
                        <c:v>893</c:v>
                      </c:pt>
                      <c:pt idx="645">
                        <c:v>894</c:v>
                      </c:pt>
                      <c:pt idx="646">
                        <c:v>895</c:v>
                      </c:pt>
                      <c:pt idx="647">
                        <c:v>896</c:v>
                      </c:pt>
                      <c:pt idx="648">
                        <c:v>897</c:v>
                      </c:pt>
                      <c:pt idx="649">
                        <c:v>898</c:v>
                      </c:pt>
                      <c:pt idx="650">
                        <c:v>899</c:v>
                      </c:pt>
                      <c:pt idx="651">
                        <c:v>900</c:v>
                      </c:pt>
                      <c:pt idx="652">
                        <c:v>901</c:v>
                      </c:pt>
                      <c:pt idx="653">
                        <c:v>902</c:v>
                      </c:pt>
                      <c:pt idx="654">
                        <c:v>903</c:v>
                      </c:pt>
                      <c:pt idx="655">
                        <c:v>904</c:v>
                      </c:pt>
                      <c:pt idx="656">
                        <c:v>905</c:v>
                      </c:pt>
                      <c:pt idx="657">
                        <c:v>906</c:v>
                      </c:pt>
                      <c:pt idx="658">
                        <c:v>907</c:v>
                      </c:pt>
                      <c:pt idx="659">
                        <c:v>908</c:v>
                      </c:pt>
                      <c:pt idx="660">
                        <c:v>909</c:v>
                      </c:pt>
                      <c:pt idx="661">
                        <c:v>910</c:v>
                      </c:pt>
                      <c:pt idx="662">
                        <c:v>911</c:v>
                      </c:pt>
                      <c:pt idx="663">
                        <c:v>912</c:v>
                      </c:pt>
                      <c:pt idx="664">
                        <c:v>913</c:v>
                      </c:pt>
                      <c:pt idx="665">
                        <c:v>914</c:v>
                      </c:pt>
                      <c:pt idx="666">
                        <c:v>915</c:v>
                      </c:pt>
                      <c:pt idx="667">
                        <c:v>916</c:v>
                      </c:pt>
                      <c:pt idx="668">
                        <c:v>917</c:v>
                      </c:pt>
                      <c:pt idx="669">
                        <c:v>918</c:v>
                      </c:pt>
                      <c:pt idx="670">
                        <c:v>919</c:v>
                      </c:pt>
                      <c:pt idx="671">
                        <c:v>920</c:v>
                      </c:pt>
                      <c:pt idx="672">
                        <c:v>921</c:v>
                      </c:pt>
                      <c:pt idx="673">
                        <c:v>922</c:v>
                      </c:pt>
                      <c:pt idx="674">
                        <c:v>923</c:v>
                      </c:pt>
                      <c:pt idx="675">
                        <c:v>924</c:v>
                      </c:pt>
                      <c:pt idx="676">
                        <c:v>925</c:v>
                      </c:pt>
                      <c:pt idx="677">
                        <c:v>926</c:v>
                      </c:pt>
                      <c:pt idx="678">
                        <c:v>927</c:v>
                      </c:pt>
                      <c:pt idx="679">
                        <c:v>928</c:v>
                      </c:pt>
                      <c:pt idx="680">
                        <c:v>929</c:v>
                      </c:pt>
                      <c:pt idx="681">
                        <c:v>930</c:v>
                      </c:pt>
                      <c:pt idx="682">
                        <c:v>931</c:v>
                      </c:pt>
                      <c:pt idx="683">
                        <c:v>932</c:v>
                      </c:pt>
                      <c:pt idx="684">
                        <c:v>933</c:v>
                      </c:pt>
                      <c:pt idx="685">
                        <c:v>934</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numCache>
                  </c:numRef>
                </c:xVal>
                <c:yVal>
                  <c:numRef>
                    <c:extLst xmlns:c15="http://schemas.microsoft.com/office/drawing/2012/chart">
                      <c:ext xmlns:c15="http://schemas.microsoft.com/office/drawing/2012/chart" uri="{02D57815-91ED-43cb-92C2-25804820EDAC}">
                        <c15:formulaRef>
                          <c15:sqref>[1]GZECE!$Z$2:$Z$842</c15:sqref>
                        </c15:formulaRef>
                      </c:ext>
                    </c:extLst>
                    <c:numCache>
                      <c:formatCode>General</c:formatCode>
                      <c:ptCount val="841"/>
                      <c:pt idx="0">
                        <c:v>0.8013997090274092</c:v>
                      </c:pt>
                      <c:pt idx="1">
                        <c:v>0.8966938076110198</c:v>
                      </c:pt>
                      <c:pt idx="2">
                        <c:v>4.6473508508962889</c:v>
                      </c:pt>
                      <c:pt idx="3">
                        <c:v>5.9532801812768525</c:v>
                      </c:pt>
                      <c:pt idx="4">
                        <c:v>5.8616163055951276</c:v>
                      </c:pt>
                      <c:pt idx="5">
                        <c:v>2.3706088681711592</c:v>
                      </c:pt>
                      <c:pt idx="6">
                        <c:v>3.0049271208002848</c:v>
                      </c:pt>
                      <c:pt idx="7">
                        <c:v>4.0665213377210625</c:v>
                      </c:pt>
                      <c:pt idx="8">
                        <c:v>1.2314589985549822</c:v>
                      </c:pt>
                      <c:pt idx="9">
                        <c:v>5.5325792602194372</c:v>
                      </c:pt>
                      <c:pt idx="10">
                        <c:v>0.21038659881546673</c:v>
                      </c:pt>
                      <c:pt idx="11">
                        <c:v>0.55533271249178373</c:v>
                      </c:pt>
                      <c:pt idx="12">
                        <c:v>4.3660337822866042</c:v>
                      </c:pt>
                      <c:pt idx="13">
                        <c:v>4.1928637539488056</c:v>
                      </c:pt>
                      <c:pt idx="14">
                        <c:v>-9.8276501260059268E-2</c:v>
                      </c:pt>
                      <c:pt idx="15">
                        <c:v>4.9557431612186535</c:v>
                      </c:pt>
                      <c:pt idx="16">
                        <c:v>-1.8330795389909629</c:v>
                      </c:pt>
                      <c:pt idx="17">
                        <c:v>2.6131547175544698</c:v>
                      </c:pt>
                      <c:pt idx="18">
                        <c:v>1.4505055778584968</c:v>
                      </c:pt>
                      <c:pt idx="19">
                        <c:v>9.6502091962143091</c:v>
                      </c:pt>
                      <c:pt idx="20">
                        <c:v>8.7759209299243714</c:v>
                      </c:pt>
                      <c:pt idx="21">
                        <c:v>7.1227934670117641</c:v>
                      </c:pt>
                      <c:pt idx="22">
                        <c:v>4.2195428929248076</c:v>
                      </c:pt>
                      <c:pt idx="23">
                        <c:v>2.0646511752365311</c:v>
                      </c:pt>
                      <c:pt idx="24">
                        <c:v>-1.4768902536594368</c:v>
                      </c:pt>
                      <c:pt idx="25">
                        <c:v>3.1764584571449914</c:v>
                      </c:pt>
                      <c:pt idx="26">
                        <c:v>3.0128964597657797</c:v>
                      </c:pt>
                      <c:pt idx="27">
                        <c:v>1.0671807132213131</c:v>
                      </c:pt>
                      <c:pt idx="28">
                        <c:v>2.0509140491296267</c:v>
                      </c:pt>
                      <c:pt idx="29">
                        <c:v>-1.2565721965901033</c:v>
                      </c:pt>
                      <c:pt idx="30">
                        <c:v>1.8739192479897526</c:v>
                      </c:pt>
                      <c:pt idx="31">
                        <c:v>2.0655626675199912</c:v>
                      </c:pt>
                      <c:pt idx="32">
                        <c:v>-2.0497940839017597</c:v>
                      </c:pt>
                      <c:pt idx="33">
                        <c:v>-0.24892631499686457</c:v>
                      </c:pt>
                      <c:pt idx="34">
                        <c:v>0.65859326044057642</c:v>
                      </c:pt>
                      <c:pt idx="35">
                        <c:v>2.2615625843036051</c:v>
                      </c:pt>
                      <c:pt idx="36">
                        <c:v>3.4421363249474686</c:v>
                      </c:pt>
                      <c:pt idx="37">
                        <c:v>1.2923309499813964</c:v>
                      </c:pt>
                      <c:pt idx="38">
                        <c:v>-2.3450749921354319E-2</c:v>
                      </c:pt>
                      <c:pt idx="39">
                        <c:v>-4.7537347831936554</c:v>
                      </c:pt>
                      <c:pt idx="40">
                        <c:v>-1.1950220755233349</c:v>
                      </c:pt>
                      <c:pt idx="41">
                        <c:v>0.25818858902083708</c:v>
                      </c:pt>
                      <c:pt idx="42">
                        <c:v>1.9186618338875467</c:v>
                      </c:pt>
                      <c:pt idx="43">
                        <c:v>-0.41272337503281298</c:v>
                      </c:pt>
                      <c:pt idx="44">
                        <c:v>-0.75988354345648945</c:v>
                      </c:pt>
                      <c:pt idx="45">
                        <c:v>0.25898977627413133</c:v>
                      </c:pt>
                      <c:pt idx="46">
                        <c:v>-2.0107986377986036</c:v>
                      </c:pt>
                      <c:pt idx="47">
                        <c:v>2.2633871627950777</c:v>
                      </c:pt>
                      <c:pt idx="48">
                        <c:v>-2.8196492539716322</c:v>
                      </c:pt>
                      <c:pt idx="49">
                        <c:v>-3.0267531905113789</c:v>
                      </c:pt>
                      <c:pt idx="50">
                        <c:v>-9.9476655475690734E-2</c:v>
                      </c:pt>
                      <c:pt idx="51">
                        <c:v>6.8479883944295903</c:v>
                      </c:pt>
                      <c:pt idx="52">
                        <c:v>4.7897099326679546</c:v>
                      </c:pt>
                      <c:pt idx="53">
                        <c:v>8.5502522071363387</c:v>
                      </c:pt>
                      <c:pt idx="54">
                        <c:v>-1.4813193775288966</c:v>
                      </c:pt>
                      <c:pt idx="55">
                        <c:v>-2.0029450156027186</c:v>
                      </c:pt>
                      <c:pt idx="56">
                        <c:v>-1.7151455148775385</c:v>
                      </c:pt>
                      <c:pt idx="57">
                        <c:v>-0.34417193022333104</c:v>
                      </c:pt>
                      <c:pt idx="58">
                        <c:v>-0.37435602710040783</c:v>
                      </c:pt>
                      <c:pt idx="59">
                        <c:v>-2.9518231440235017</c:v>
                      </c:pt>
                      <c:pt idx="60">
                        <c:v>0.44985645202414393</c:v>
                      </c:pt>
                      <c:pt idx="61">
                        <c:v>-0.49607270577199225</c:v>
                      </c:pt>
                      <c:pt idx="62">
                        <c:v>1.9517497526320957</c:v>
                      </c:pt>
                      <c:pt idx="63">
                        <c:v>-3.0040059031173403</c:v>
                      </c:pt>
                      <c:pt idx="64">
                        <c:v>-2.1009027689729889</c:v>
                      </c:pt>
                      <c:pt idx="65">
                        <c:v>-3.274440097631266</c:v>
                      </c:pt>
                      <c:pt idx="66">
                        <c:v>-3.6467249796195125</c:v>
                      </c:pt>
                      <c:pt idx="67">
                        <c:v>-3.7205840063243749</c:v>
                      </c:pt>
                      <c:pt idx="68">
                        <c:v>-3.2078345309601835</c:v>
                      </c:pt>
                      <c:pt idx="69">
                        <c:v>-1.5591233544761609</c:v>
                      </c:pt>
                      <c:pt idx="70">
                        <c:v>-4.1707032174012975</c:v>
                      </c:pt>
                      <c:pt idx="71">
                        <c:v>-2.2370070646257485</c:v>
                      </c:pt>
                      <c:pt idx="72">
                        <c:v>-0.69389762211766248</c:v>
                      </c:pt>
                      <c:pt idx="73">
                        <c:v>-0.69846452057430408</c:v>
                      </c:pt>
                      <c:pt idx="74">
                        <c:v>-2.8758233640064232</c:v>
                      </c:pt>
                      <c:pt idx="75">
                        <c:v>-5.384008094254793</c:v>
                      </c:pt>
                      <c:pt idx="76">
                        <c:v>-1.0532106994378796</c:v>
                      </c:pt>
                      <c:pt idx="77">
                        <c:v>-3.3426156393296322</c:v>
                      </c:pt>
                      <c:pt idx="78">
                        <c:v>-6.0324899296663759</c:v>
                      </c:pt>
                      <c:pt idx="79">
                        <c:v>-2.7053508703818534</c:v>
                      </c:pt>
                      <c:pt idx="80">
                        <c:v>-2.1722854867694359</c:v>
                      </c:pt>
                      <c:pt idx="81">
                        <c:v>-1.928722526570589</c:v>
                      </c:pt>
                      <c:pt idx="82">
                        <c:v>0.7454429290113449</c:v>
                      </c:pt>
                      <c:pt idx="83">
                        <c:v>-2.5422647446270883</c:v>
                      </c:pt>
                      <c:pt idx="84">
                        <c:v>-2.1018230023512507</c:v>
                      </c:pt>
                      <c:pt idx="85">
                        <c:v>-1.6393411900729395</c:v>
                      </c:pt>
                      <c:pt idx="86">
                        <c:v>-4.2854103824568073</c:v>
                      </c:pt>
                      <c:pt idx="87">
                        <c:v>-5.5200383135478823</c:v>
                      </c:pt>
                      <c:pt idx="88">
                        <c:v>-2.784231108319422</c:v>
                      </c:pt>
                      <c:pt idx="89">
                        <c:v>-2.7115535951403165</c:v>
                      </c:pt>
                      <c:pt idx="90">
                        <c:v>0.44348992983865099</c:v>
                      </c:pt>
                      <c:pt idx="91">
                        <c:v>-0.59293070861957986</c:v>
                      </c:pt>
                      <c:pt idx="92">
                        <c:v>-1.0575186750601819</c:v>
                      </c:pt>
                      <c:pt idx="93">
                        <c:v>-4.2886199334750765</c:v>
                      </c:pt>
                      <c:pt idx="94">
                        <c:v>-5.143670729357722</c:v>
                      </c:pt>
                      <c:pt idx="95">
                        <c:v>0.61902094332653324</c:v>
                      </c:pt>
                      <c:pt idx="96">
                        <c:v>-4.4148280337448664</c:v>
                      </c:pt>
                      <c:pt idx="97">
                        <c:v>0.87660107094858564</c:v>
                      </c:pt>
                      <c:pt idx="98">
                        <c:v>-1.6288356509431563</c:v>
                      </c:pt>
                      <c:pt idx="99">
                        <c:v>-4.7817816062676837</c:v>
                      </c:pt>
                      <c:pt idx="100">
                        <c:v>-3.9024031719100067</c:v>
                      </c:pt>
                      <c:pt idx="101">
                        <c:v>-7.0857415732448814</c:v>
                      </c:pt>
                      <c:pt idx="102">
                        <c:v>-1.5181652555011325</c:v>
                      </c:pt>
                      <c:pt idx="103">
                        <c:v>-1.3684686270375863</c:v>
                      </c:pt>
                      <c:pt idx="104">
                        <c:v>-0.24111902753022996</c:v>
                      </c:pt>
                      <c:pt idx="105">
                        <c:v>-1.9111101790702474</c:v>
                      </c:pt>
                      <c:pt idx="106">
                        <c:v>-0.65157198617260637</c:v>
                      </c:pt>
                      <c:pt idx="107">
                        <c:v>-2.3892365796948973</c:v>
                      </c:pt>
                      <c:pt idx="108">
                        <c:v>-2.2442116656661537</c:v>
                      </c:pt>
                      <c:pt idx="109">
                        <c:v>-2.9815791190254068</c:v>
                      </c:pt>
                      <c:pt idx="110">
                        <c:v>-0.73173262326976829</c:v>
                      </c:pt>
                      <c:pt idx="111">
                        <c:v>0.73908945298818018</c:v>
                      </c:pt>
                      <c:pt idx="112">
                        <c:v>-0.95235588044618158</c:v>
                      </c:pt>
                      <c:pt idx="113">
                        <c:v>-0.86726815272509494</c:v>
                      </c:pt>
                      <c:pt idx="114">
                        <c:v>-4.6038172382429172</c:v>
                      </c:pt>
                      <c:pt idx="115">
                        <c:v>-2.0840179198294488</c:v>
                      </c:pt>
                      <c:pt idx="116">
                        <c:v>0.70205326114797373</c:v>
                      </c:pt>
                      <c:pt idx="117">
                        <c:v>1.404644648773643</c:v>
                      </c:pt>
                      <c:pt idx="118">
                        <c:v>-1.813440162336093</c:v>
                      </c:pt>
                      <c:pt idx="119">
                        <c:v>0.73096191013883693</c:v>
                      </c:pt>
                      <c:pt idx="120">
                        <c:v>0.25062810448507999</c:v>
                      </c:pt>
                      <c:pt idx="121">
                        <c:v>-2.177565358690174</c:v>
                      </c:pt>
                      <c:pt idx="122">
                        <c:v>-1.6683773300142213</c:v>
                      </c:pt>
                      <c:pt idx="123">
                        <c:v>-0.41565855181299938</c:v>
                      </c:pt>
                      <c:pt idx="124">
                        <c:v>-1.4021561954845279</c:v>
                      </c:pt>
                      <c:pt idx="125">
                        <c:v>-0.63194889678181454</c:v>
                      </c:pt>
                      <c:pt idx="126">
                        <c:v>0.33971355999455177</c:v>
                      </c:pt>
                      <c:pt idx="127">
                        <c:v>0.1928922418938912</c:v>
                      </c:pt>
                      <c:pt idx="128">
                        <c:v>-3.4645952697265336E-2</c:v>
                      </c:pt>
                      <c:pt idx="129">
                        <c:v>-1.3806893909783491</c:v>
                      </c:pt>
                      <c:pt idx="130">
                        <c:v>-1.7102001845687309</c:v>
                      </c:pt>
                      <c:pt idx="131">
                        <c:v>-1.8321201542528267</c:v>
                      </c:pt>
                      <c:pt idx="132">
                        <c:v>2.1757312143632701</c:v>
                      </c:pt>
                      <c:pt idx="133">
                        <c:v>4.6157916082832564</c:v>
                      </c:pt>
                      <c:pt idx="134">
                        <c:v>5.6204259466397453</c:v>
                      </c:pt>
                      <c:pt idx="135">
                        <c:v>3.192331089300624</c:v>
                      </c:pt>
                      <c:pt idx="136">
                        <c:v>0.43785975256212861</c:v>
                      </c:pt>
                      <c:pt idx="137">
                        <c:v>1.1320883459281932</c:v>
                      </c:pt>
                      <c:pt idx="138">
                        <c:v>3.4018702319754803</c:v>
                      </c:pt>
                      <c:pt idx="139">
                        <c:v>-2.6282184686963959</c:v>
                      </c:pt>
                      <c:pt idx="140">
                        <c:v>-0.15370054143008272</c:v>
                      </c:pt>
                      <c:pt idx="141">
                        <c:v>-2.4653239233916997</c:v>
                      </c:pt>
                      <c:pt idx="142">
                        <c:v>2.7682905916312937</c:v>
                      </c:pt>
                      <c:pt idx="143">
                        <c:v>4.6425229655149494</c:v>
                      </c:pt>
                      <c:pt idx="144">
                        <c:v>-0.63407299583429388</c:v>
                      </c:pt>
                      <c:pt idx="145">
                        <c:v>5.8482772709685982</c:v>
                      </c:pt>
                      <c:pt idx="146">
                        <c:v>-2.0040247756839356</c:v>
                      </c:pt>
                      <c:pt idx="147">
                        <c:v>-1.0677914057833666</c:v>
                      </c:pt>
                      <c:pt idx="148">
                        <c:v>-2.7494232770173284</c:v>
                      </c:pt>
                      <c:pt idx="149">
                        <c:v>-2.4344697570035563</c:v>
                      </c:pt>
                      <c:pt idx="150">
                        <c:v>3.7957914725536357</c:v>
                      </c:pt>
                      <c:pt idx="151">
                        <c:v>-1.3426327912164866</c:v>
                      </c:pt>
                      <c:pt idx="152">
                        <c:v>-0.11106002135514448</c:v>
                      </c:pt>
                      <c:pt idx="153">
                        <c:v>7.0201584949967621</c:v>
                      </c:pt>
                      <c:pt idx="154">
                        <c:v>4.8915705457434395</c:v>
                      </c:pt>
                      <c:pt idx="155">
                        <c:v>4.1776595150520333</c:v>
                      </c:pt>
                      <c:pt idx="156">
                        <c:v>-1.1442952953574443</c:v>
                      </c:pt>
                      <c:pt idx="157">
                        <c:v>0.99504809814892248</c:v>
                      </c:pt>
                      <c:pt idx="158">
                        <c:v>4.2819094935501276</c:v>
                      </c:pt>
                      <c:pt idx="159">
                        <c:v>-0.47666583332948509</c:v>
                      </c:pt>
                      <c:pt idx="160">
                        <c:v>1.0048996157481467</c:v>
                      </c:pt>
                      <c:pt idx="161">
                        <c:v>0.26675553407016706</c:v>
                      </c:pt>
                      <c:pt idx="162">
                        <c:v>-1.2712932193258735</c:v>
                      </c:pt>
                      <c:pt idx="163">
                        <c:v>-2.5914686868858476</c:v>
                      </c:pt>
                      <c:pt idx="164">
                        <c:v>-3.8138737917091459</c:v>
                      </c:pt>
                      <c:pt idx="165">
                        <c:v>-1.9098573906561711</c:v>
                      </c:pt>
                      <c:pt idx="166">
                        <c:v>1.9168311406056229</c:v>
                      </c:pt>
                      <c:pt idx="167">
                        <c:v>2.7246183236159824</c:v>
                      </c:pt>
                      <c:pt idx="168">
                        <c:v>1.6975554081951811</c:v>
                      </c:pt>
                      <c:pt idx="169">
                        <c:v>1.5578567765752505</c:v>
                      </c:pt>
                      <c:pt idx="170">
                        <c:v>4.2264921295878812</c:v>
                      </c:pt>
                      <c:pt idx="171">
                        <c:v>1.135005491907743</c:v>
                      </c:pt>
                      <c:pt idx="172">
                        <c:v>3.8787807513499848</c:v>
                      </c:pt>
                      <c:pt idx="173">
                        <c:v>-1.7020174787793556</c:v>
                      </c:pt>
                      <c:pt idx="174">
                        <c:v>6.5668710527186605</c:v>
                      </c:pt>
                      <c:pt idx="175">
                        <c:v>0.62403424738820501</c:v>
                      </c:pt>
                      <c:pt idx="176">
                        <c:v>0.83304967562003185</c:v>
                      </c:pt>
                      <c:pt idx="177">
                        <c:v>-0.32216520279954919</c:v>
                      </c:pt>
                      <c:pt idx="178">
                        <c:v>3.7062958799066639</c:v>
                      </c:pt>
                      <c:pt idx="179">
                        <c:v>3.5948412521470368</c:v>
                      </c:pt>
                      <c:pt idx="180">
                        <c:v>-1.2695673353550267</c:v>
                      </c:pt>
                      <c:pt idx="181">
                        <c:v>-0.80178328383501807</c:v>
                      </c:pt>
                      <c:pt idx="182">
                        <c:v>-2.7913097204432802E-3</c:v>
                      </c:pt>
                      <c:pt idx="183">
                        <c:v>-1.7954236848245495</c:v>
                      </c:pt>
                      <c:pt idx="184">
                        <c:v>0.50582583249792723</c:v>
                      </c:pt>
                      <c:pt idx="185">
                        <c:v>-1.4737194617684592</c:v>
                      </c:pt>
                      <c:pt idx="186">
                        <c:v>0.49337235461603202</c:v>
                      </c:pt>
                      <c:pt idx="187">
                        <c:v>-6.5810738379041522</c:v>
                      </c:pt>
                      <c:pt idx="188">
                        <c:v>-4.3110292766981333</c:v>
                      </c:pt>
                      <c:pt idx="189">
                        <c:v>3.3341368840637995</c:v>
                      </c:pt>
                      <c:pt idx="190">
                        <c:v>7.4638779894518335</c:v>
                      </c:pt>
                      <c:pt idx="191">
                        <c:v>0.29969069284601213</c:v>
                      </c:pt>
                      <c:pt idx="192">
                        <c:v>0.31486185403182576</c:v>
                      </c:pt>
                      <c:pt idx="193">
                        <c:v>0.67642082032054995</c:v>
                      </c:pt>
                      <c:pt idx="194">
                        <c:v>-3.8445014103072097</c:v>
                      </c:pt>
                      <c:pt idx="195">
                        <c:v>-1.5560741150362964</c:v>
                      </c:pt>
                      <c:pt idx="196">
                        <c:v>-1.7967704330316023</c:v>
                      </c:pt>
                      <c:pt idx="197">
                        <c:v>1.274029080765958</c:v>
                      </c:pt>
                      <c:pt idx="198">
                        <c:v>2.5636773588605424</c:v>
                      </c:pt>
                      <c:pt idx="199">
                        <c:v>2.2453530084380526</c:v>
                      </c:pt>
                      <c:pt idx="200">
                        <c:v>0.13321765661677731</c:v>
                      </c:pt>
                      <c:pt idx="201">
                        <c:v>-2.9968273362895088</c:v>
                      </c:pt>
                      <c:pt idx="202">
                        <c:v>0.43372097350242877</c:v>
                      </c:pt>
                      <c:pt idx="203">
                        <c:v>-1.7611902824714061</c:v>
                      </c:pt>
                      <c:pt idx="204">
                        <c:v>0.6947439213688329</c:v>
                      </c:pt>
                      <c:pt idx="205">
                        <c:v>-1.1732339760559038</c:v>
                      </c:pt>
                      <c:pt idx="206">
                        <c:v>2.3449769498183404</c:v>
                      </c:pt>
                      <c:pt idx="207">
                        <c:v>-2.7591143734965007</c:v>
                      </c:pt>
                      <c:pt idx="208">
                        <c:v>-2.9164832532340754</c:v>
                      </c:pt>
                      <c:pt idx="209">
                        <c:v>1.0166032489327836</c:v>
                      </c:pt>
                      <c:pt idx="210">
                        <c:v>-2.0550144308032108</c:v>
                      </c:pt>
                      <c:pt idx="211">
                        <c:v>1.5302692349177285</c:v>
                      </c:pt>
                      <c:pt idx="212">
                        <c:v>-1.2049778750808033</c:v>
                      </c:pt>
                      <c:pt idx="213">
                        <c:v>-2.7179201662210044</c:v>
                      </c:pt>
                      <c:pt idx="214">
                        <c:v>-1.0886242648883835</c:v>
                      </c:pt>
                      <c:pt idx="215">
                        <c:v>1.2239555688412347</c:v>
                      </c:pt>
                      <c:pt idx="216">
                        <c:v>1.8042315614636855</c:v>
                      </c:pt>
                      <c:pt idx="217">
                        <c:v>-2.2099665957041639</c:v>
                      </c:pt>
                      <c:pt idx="218">
                        <c:v>-1.0615658202891729</c:v>
                      </c:pt>
                      <c:pt idx="219">
                        <c:v>-3.2866588266424075</c:v>
                      </c:pt>
                      <c:pt idx="220">
                        <c:v>-0.17857419463681889</c:v>
                      </c:pt>
                      <c:pt idx="221">
                        <c:v>4.6101125035162713</c:v>
                      </c:pt>
                      <c:pt idx="222">
                        <c:v>5.476408157430396</c:v>
                      </c:pt>
                      <c:pt idx="223">
                        <c:v>-1.1462206693146824</c:v>
                      </c:pt>
                      <c:pt idx="224">
                        <c:v>4.0792183609450543</c:v>
                      </c:pt>
                      <c:pt idx="225">
                        <c:v>-4.4624256089489611</c:v>
                      </c:pt>
                      <c:pt idx="226">
                        <c:v>0.43372315608889123</c:v>
                      </c:pt>
                      <c:pt idx="227">
                        <c:v>0.12813152342732004</c:v>
                      </c:pt>
                      <c:pt idx="228">
                        <c:v>-0.66262288727233587</c:v>
                      </c:pt>
                      <c:pt idx="229">
                        <c:v>-0.49530092607742671</c:v>
                      </c:pt>
                      <c:pt idx="230">
                        <c:v>4.7379421431623765</c:v>
                      </c:pt>
                      <c:pt idx="231">
                        <c:v>2.3017649357276682</c:v>
                      </c:pt>
                      <c:pt idx="232">
                        <c:v>5.6220061939066621</c:v>
                      </c:pt>
                      <c:pt idx="233">
                        <c:v>11.103835800302544</c:v>
                      </c:pt>
                      <c:pt idx="234">
                        <c:v>5.3641257785079528</c:v>
                      </c:pt>
                      <c:pt idx="235">
                        <c:v>4.0303004017892139</c:v>
                      </c:pt>
                      <c:pt idx="236">
                        <c:v>3.3650347462991732</c:v>
                      </c:pt>
                      <c:pt idx="237">
                        <c:v>-1.4828666363576013</c:v>
                      </c:pt>
                      <c:pt idx="238">
                        <c:v>-0.59590311853387767</c:v>
                      </c:pt>
                      <c:pt idx="239">
                        <c:v>5.8943752510047256</c:v>
                      </c:pt>
                      <c:pt idx="240">
                        <c:v>0.96865232857643013</c:v>
                      </c:pt>
                      <c:pt idx="241">
                        <c:v>1.3030754460308596</c:v>
                      </c:pt>
                      <c:pt idx="242">
                        <c:v>3.0286829601461722</c:v>
                      </c:pt>
                      <c:pt idx="243">
                        <c:v>-0.16993886902555699</c:v>
                      </c:pt>
                      <c:pt idx="244">
                        <c:v>1.0969973061340266</c:v>
                      </c:pt>
                      <c:pt idx="245">
                        <c:v>1.0753648730476151</c:v>
                      </c:pt>
                      <c:pt idx="246">
                        <c:v>0.50284040912476646</c:v>
                      </c:pt>
                      <c:pt idx="247">
                        <c:v>-3.2285672161123782</c:v>
                      </c:pt>
                      <c:pt idx="248">
                        <c:v>-0.61681206196136706</c:v>
                      </c:pt>
                      <c:pt idx="249">
                        <c:v>-0.68749817053092377</c:v>
                      </c:pt>
                      <c:pt idx="250">
                        <c:v>3.2440863802071704</c:v>
                      </c:pt>
                      <c:pt idx="251">
                        <c:v>1.8758064433046346</c:v>
                      </c:pt>
                      <c:pt idx="252">
                        <c:v>-0.34411215333947265</c:v>
                      </c:pt>
                      <c:pt idx="253">
                        <c:v>-2.4876302562187513</c:v>
                      </c:pt>
                      <c:pt idx="254">
                        <c:v>-1.2563125505244188</c:v>
                      </c:pt>
                      <c:pt idx="255">
                        <c:v>1.7165358654836869</c:v>
                      </c:pt>
                      <c:pt idx="256">
                        <c:v>1.6711031900389823</c:v>
                      </c:pt>
                      <c:pt idx="257">
                        <c:v>-1.2859775056381682</c:v>
                      </c:pt>
                      <c:pt idx="258">
                        <c:v>-1.9110750859159649</c:v>
                      </c:pt>
                      <c:pt idx="259">
                        <c:v>3.5830935136031008</c:v>
                      </c:pt>
                      <c:pt idx="260">
                        <c:v>0.7244943973652902</c:v>
                      </c:pt>
                      <c:pt idx="261">
                        <c:v>1.3832344070764957</c:v>
                      </c:pt>
                      <c:pt idx="262">
                        <c:v>-3.6694791431600384</c:v>
                      </c:pt>
                      <c:pt idx="263">
                        <c:v>-0.34214150478003624</c:v>
                      </c:pt>
                      <c:pt idx="264">
                        <c:v>-0.18144955376949223</c:v>
                      </c:pt>
                      <c:pt idx="265">
                        <c:v>-0.26963698075182396</c:v>
                      </c:pt>
                      <c:pt idx="266">
                        <c:v>6.6233584826047576E-4</c:v>
                      </c:pt>
                      <c:pt idx="267">
                        <c:v>1.8326009155633498</c:v>
                      </c:pt>
                      <c:pt idx="268">
                        <c:v>0.92456576056352979</c:v>
                      </c:pt>
                      <c:pt idx="269">
                        <c:v>2.1593398822574401</c:v>
                      </c:pt>
                      <c:pt idx="270">
                        <c:v>2.2221840878133889</c:v>
                      </c:pt>
                      <c:pt idx="271">
                        <c:v>3.7874649405997913</c:v>
                      </c:pt>
                      <c:pt idx="272">
                        <c:v>-2.6342629104557855</c:v>
                      </c:pt>
                      <c:pt idx="273">
                        <c:v>0.98844039741031864</c:v>
                      </c:pt>
                      <c:pt idx="274">
                        <c:v>6.9198028992032867E-2</c:v>
                      </c:pt>
                      <c:pt idx="275">
                        <c:v>0.7180676702243094</c:v>
                      </c:pt>
                      <c:pt idx="276">
                        <c:v>-4.0791843367901652</c:v>
                      </c:pt>
                      <c:pt idx="277">
                        <c:v>-3.1095206838389013</c:v>
                      </c:pt>
                      <c:pt idx="278">
                        <c:v>0.71609314525724832</c:v>
                      </c:pt>
                      <c:pt idx="279">
                        <c:v>-0.50709335958483726</c:v>
                      </c:pt>
                      <c:pt idx="280">
                        <c:v>3.5259143729742601</c:v>
                      </c:pt>
                      <c:pt idx="281">
                        <c:v>2.7946537122944903</c:v>
                      </c:pt>
                      <c:pt idx="282">
                        <c:v>1.095879596267086</c:v>
                      </c:pt>
                      <c:pt idx="283">
                        <c:v>2.8946254437375956</c:v>
                      </c:pt>
                      <c:pt idx="284">
                        <c:v>-0.93154763215921044</c:v>
                      </c:pt>
                      <c:pt idx="285">
                        <c:v>-3.0976158327529597</c:v>
                      </c:pt>
                      <c:pt idx="286">
                        <c:v>0.64085392231981197</c:v>
                      </c:pt>
                      <c:pt idx="287">
                        <c:v>-2.5139301518160835</c:v>
                      </c:pt>
                      <c:pt idx="288">
                        <c:v>-1.4497180082957852</c:v>
                      </c:pt>
                      <c:pt idx="289">
                        <c:v>6.9636553303744773</c:v>
                      </c:pt>
                      <c:pt idx="290">
                        <c:v>3.5847929561161429</c:v>
                      </c:pt>
                      <c:pt idx="291">
                        <c:v>-2.3129305430132558</c:v>
                      </c:pt>
                      <c:pt idx="292">
                        <c:v>-0.53291155020223435</c:v>
                      </c:pt>
                      <c:pt idx="293">
                        <c:v>1.0740572526417949</c:v>
                      </c:pt>
                      <c:pt idx="294">
                        <c:v>-1.8548848136712413</c:v>
                      </c:pt>
                      <c:pt idx="295">
                        <c:v>2.6257773817311678</c:v>
                      </c:pt>
                      <c:pt idx="296">
                        <c:v>4.5454413400382219</c:v>
                      </c:pt>
                      <c:pt idx="297">
                        <c:v>2.3744255609187359</c:v>
                      </c:pt>
                      <c:pt idx="298">
                        <c:v>7.9355832535928092</c:v>
                      </c:pt>
                      <c:pt idx="299">
                        <c:v>-2.6112103761877536</c:v>
                      </c:pt>
                      <c:pt idx="300">
                        <c:v>-0.12467125125029233</c:v>
                      </c:pt>
                      <c:pt idx="301">
                        <c:v>0.63949131079664445</c:v>
                      </c:pt>
                      <c:pt idx="302">
                        <c:v>-1.7716168547299422</c:v>
                      </c:pt>
                      <c:pt idx="303">
                        <c:v>2.3576057130281911</c:v>
                      </c:pt>
                      <c:pt idx="304">
                        <c:v>2.7104116859952465</c:v>
                      </c:pt>
                      <c:pt idx="305">
                        <c:v>3.8889213315952889</c:v>
                      </c:pt>
                      <c:pt idx="306">
                        <c:v>4.6933695670954787</c:v>
                      </c:pt>
                      <c:pt idx="307">
                        <c:v>4.6876089858855163E-2</c:v>
                      </c:pt>
                      <c:pt idx="308">
                        <c:v>4.6555025065068723</c:v>
                      </c:pt>
                      <c:pt idx="309">
                        <c:v>5.6932223489919362</c:v>
                      </c:pt>
                      <c:pt idx="310">
                        <c:v>-0.81206597141976289</c:v>
                      </c:pt>
                      <c:pt idx="311">
                        <c:v>2.1573824867451439</c:v>
                      </c:pt>
                      <c:pt idx="312">
                        <c:v>1.4236585359715233</c:v>
                      </c:pt>
                      <c:pt idx="313">
                        <c:v>-2.780090433528688</c:v>
                      </c:pt>
                      <c:pt idx="314">
                        <c:v>1.6904049788107334</c:v>
                      </c:pt>
                      <c:pt idx="315">
                        <c:v>9.9969845449566108E-2</c:v>
                      </c:pt>
                      <c:pt idx="316">
                        <c:v>-0.39283369580711192</c:v>
                      </c:pt>
                      <c:pt idx="317">
                        <c:v>-3.4048057664442415</c:v>
                      </c:pt>
                      <c:pt idx="318">
                        <c:v>2.0946042840413241</c:v>
                      </c:pt>
                      <c:pt idx="319">
                        <c:v>-3.715298048667139</c:v>
                      </c:pt>
                      <c:pt idx="320">
                        <c:v>-2.5677796585997297</c:v>
                      </c:pt>
                      <c:pt idx="321">
                        <c:v>0.20200627252161407</c:v>
                      </c:pt>
                      <c:pt idx="322">
                        <c:v>-4.0805932567797498</c:v>
                      </c:pt>
                      <c:pt idx="323">
                        <c:v>-2.9495075138818021</c:v>
                      </c:pt>
                      <c:pt idx="324">
                        <c:v>1.3310904577063529</c:v>
                      </c:pt>
                      <c:pt idx="325">
                        <c:v>-1.8080337929677794</c:v>
                      </c:pt>
                      <c:pt idx="326">
                        <c:v>-6.0100191946941397</c:v>
                      </c:pt>
                      <c:pt idx="327">
                        <c:v>-1.7947193495752947</c:v>
                      </c:pt>
                      <c:pt idx="328">
                        <c:v>0.39284552141807172</c:v>
                      </c:pt>
                      <c:pt idx="329">
                        <c:v>1.2796136718120081</c:v>
                      </c:pt>
                      <c:pt idx="330">
                        <c:v>-0.91232648908463254</c:v>
                      </c:pt>
                      <c:pt idx="331">
                        <c:v>-6.9635698583625505E-3</c:v>
                      </c:pt>
                      <c:pt idx="332">
                        <c:v>-3.0188605165068778</c:v>
                      </c:pt>
                      <c:pt idx="333">
                        <c:v>-6.6708966405625283</c:v>
                      </c:pt>
                      <c:pt idx="334">
                        <c:v>4.0999952306772744</c:v>
                      </c:pt>
                      <c:pt idx="335">
                        <c:v>3.5370373115635254</c:v>
                      </c:pt>
                      <c:pt idx="336">
                        <c:v>0.39246647878184104</c:v>
                      </c:pt>
                      <c:pt idx="337">
                        <c:v>3.5012853959679617</c:v>
                      </c:pt>
                      <c:pt idx="338">
                        <c:v>-1.6812257797465842</c:v>
                      </c:pt>
                      <c:pt idx="339">
                        <c:v>-1.651415190257564</c:v>
                      </c:pt>
                      <c:pt idx="340">
                        <c:v>0.18782182592115415</c:v>
                      </c:pt>
                      <c:pt idx="341">
                        <c:v>-0.33975815099989592</c:v>
                      </c:pt>
                      <c:pt idx="342">
                        <c:v>-5.8670096198088171</c:v>
                      </c:pt>
                      <c:pt idx="343">
                        <c:v>1.7024418539200965</c:v>
                      </c:pt>
                      <c:pt idx="344">
                        <c:v>-5.0340452890245242</c:v>
                      </c:pt>
                      <c:pt idx="345">
                        <c:v>-4.4297279224042683</c:v>
                      </c:pt>
                      <c:pt idx="346">
                        <c:v>-1.8132959015051009</c:v>
                      </c:pt>
                      <c:pt idx="347">
                        <c:v>-10.485710923171467</c:v>
                      </c:pt>
                      <c:pt idx="348">
                        <c:v>-3.500606266899041</c:v>
                      </c:pt>
                      <c:pt idx="349">
                        <c:v>2.3154398730150092</c:v>
                      </c:pt>
                      <c:pt idx="350">
                        <c:v>1.8044000512655258</c:v>
                      </c:pt>
                      <c:pt idx="351">
                        <c:v>-0.64392492672218138</c:v>
                      </c:pt>
                      <c:pt idx="352">
                        <c:v>0.68506217489239773</c:v>
                      </c:pt>
                      <c:pt idx="353">
                        <c:v>1.5846781279972251</c:v>
                      </c:pt>
                      <c:pt idx="354">
                        <c:v>-6.9945228958912393</c:v>
                      </c:pt>
                      <c:pt idx="355">
                        <c:v>-3.3965054410968207</c:v>
                      </c:pt>
                      <c:pt idx="356">
                        <c:v>-2.6034477383010319</c:v>
                      </c:pt>
                      <c:pt idx="357">
                        <c:v>-7.6083359911332558</c:v>
                      </c:pt>
                      <c:pt idx="358">
                        <c:v>1.4457631345268469</c:v>
                      </c:pt>
                      <c:pt idx="359">
                        <c:v>-6.3912831296290609</c:v>
                      </c:pt>
                      <c:pt idx="360">
                        <c:v>3.6892367851409258E-2</c:v>
                      </c:pt>
                      <c:pt idx="361">
                        <c:v>4.1124467474465298</c:v>
                      </c:pt>
                      <c:pt idx="362">
                        <c:v>-3.061773626675901E-2</c:v>
                      </c:pt>
                      <c:pt idx="363">
                        <c:v>-3.3706592375733204</c:v>
                      </c:pt>
                      <c:pt idx="364">
                        <c:v>-3.257614280611894</c:v>
                      </c:pt>
                      <c:pt idx="365">
                        <c:v>-10.977364879397435</c:v>
                      </c:pt>
                      <c:pt idx="366">
                        <c:v>-4.3827362028721595</c:v>
                      </c:pt>
                      <c:pt idx="367">
                        <c:v>-11.758479004585016</c:v>
                      </c:pt>
                      <c:pt idx="368">
                        <c:v>-2.5742119053514978E-2</c:v>
                      </c:pt>
                      <c:pt idx="369">
                        <c:v>-7.4770887554399197</c:v>
                      </c:pt>
                      <c:pt idx="370">
                        <c:v>-0.83123892774157704</c:v>
                      </c:pt>
                      <c:pt idx="371">
                        <c:v>0.35651971340516109</c:v>
                      </c:pt>
                      <c:pt idx="372">
                        <c:v>14.388827525576289</c:v>
                      </c:pt>
                      <c:pt idx="373">
                        <c:v>3.0849773545277097</c:v>
                      </c:pt>
                      <c:pt idx="374">
                        <c:v>6.7562855486672913</c:v>
                      </c:pt>
                      <c:pt idx="375">
                        <c:v>-9.8051495142417657</c:v>
                      </c:pt>
                      <c:pt idx="376">
                        <c:v>-5.2321326615760793</c:v>
                      </c:pt>
                      <c:pt idx="377">
                        <c:v>-4.8596783298110928</c:v>
                      </c:pt>
                      <c:pt idx="378">
                        <c:v>-5.7568965272470471</c:v>
                      </c:pt>
                      <c:pt idx="379">
                        <c:v>-8.4166030665301825</c:v>
                      </c:pt>
                      <c:pt idx="380">
                        <c:v>-5.6330291597078066</c:v>
                      </c:pt>
                      <c:pt idx="381">
                        <c:v>-6.4037990670834777</c:v>
                      </c:pt>
                      <c:pt idx="382">
                        <c:v>-9.566794087129864</c:v>
                      </c:pt>
                      <c:pt idx="383">
                        <c:v>-4.2514519864602907</c:v>
                      </c:pt>
                      <c:pt idx="384">
                        <c:v>-9.5509217738604377</c:v>
                      </c:pt>
                      <c:pt idx="385">
                        <c:v>-10.926479099381055</c:v>
                      </c:pt>
                      <c:pt idx="386">
                        <c:v>3.521089047506857</c:v>
                      </c:pt>
                      <c:pt idx="387">
                        <c:v>-3.8422207658530914</c:v>
                      </c:pt>
                      <c:pt idx="388">
                        <c:v>-9.2250681774355172</c:v>
                      </c:pt>
                      <c:pt idx="389">
                        <c:v>-8.4849775490430499</c:v>
                      </c:pt>
                      <c:pt idx="390">
                        <c:v>-4.1267114458349088</c:v>
                      </c:pt>
                      <c:pt idx="391">
                        <c:v>-9.3319370796926151</c:v>
                      </c:pt>
                      <c:pt idx="392">
                        <c:v>-7.67475805984221</c:v>
                      </c:pt>
                      <c:pt idx="393">
                        <c:v>-4.5851237625473527</c:v>
                      </c:pt>
                      <c:pt idx="394">
                        <c:v>-4.0120482508742921</c:v>
                      </c:pt>
                      <c:pt idx="395">
                        <c:v>-7.8750003355296387</c:v>
                      </c:pt>
                      <c:pt idx="396">
                        <c:v>-10.038601554771921</c:v>
                      </c:pt>
                      <c:pt idx="397">
                        <c:v>-2.7964020798037499</c:v>
                      </c:pt>
                      <c:pt idx="398">
                        <c:v>-4.8709951711244521</c:v>
                      </c:pt>
                      <c:pt idx="399">
                        <c:v>-4.0745885834480804</c:v>
                      </c:pt>
                      <c:pt idx="400">
                        <c:v>-9.652308728109972</c:v>
                      </c:pt>
                      <c:pt idx="401">
                        <c:v>-5.0971240480650701</c:v>
                      </c:pt>
                      <c:pt idx="402">
                        <c:v>1.000324928659877</c:v>
                      </c:pt>
                      <c:pt idx="403">
                        <c:v>-5.4924842325662135</c:v>
                      </c:pt>
                      <c:pt idx="404">
                        <c:v>-3.165112109592549</c:v>
                      </c:pt>
                      <c:pt idx="405">
                        <c:v>-4.3935832441820555</c:v>
                      </c:pt>
                      <c:pt idx="406">
                        <c:v>3.9053293210458584E-2</c:v>
                      </c:pt>
                      <c:pt idx="407">
                        <c:v>-2.3259117894230794</c:v>
                      </c:pt>
                      <c:pt idx="408">
                        <c:v>-6.4016610915891921</c:v>
                      </c:pt>
                      <c:pt idx="409">
                        <c:v>-4.8449923753225139</c:v>
                      </c:pt>
                      <c:pt idx="410">
                        <c:v>2.4878105879564183</c:v>
                      </c:pt>
                      <c:pt idx="411">
                        <c:v>6.2664884307982458</c:v>
                      </c:pt>
                      <c:pt idx="412">
                        <c:v>-2.0520907729273965</c:v>
                      </c:pt>
                      <c:pt idx="413">
                        <c:v>-0.48973687133547905</c:v>
                      </c:pt>
                      <c:pt idx="414">
                        <c:v>-1.1550219390512346</c:v>
                      </c:pt>
                      <c:pt idx="415">
                        <c:v>-1.1766517438458202</c:v>
                      </c:pt>
                      <c:pt idx="416">
                        <c:v>0.39529937463959985</c:v>
                      </c:pt>
                      <c:pt idx="417">
                        <c:v>-1.0645562019189638</c:v>
                      </c:pt>
                      <c:pt idx="418">
                        <c:v>-0.27640579443031843</c:v>
                      </c:pt>
                      <c:pt idx="419">
                        <c:v>-2.6935208983794796</c:v>
                      </c:pt>
                      <c:pt idx="420">
                        <c:v>-1.7705022029088413</c:v>
                      </c:pt>
                      <c:pt idx="421">
                        <c:v>-0.31823171598935396</c:v>
                      </c:pt>
                      <c:pt idx="422">
                        <c:v>-4.610888969681973</c:v>
                      </c:pt>
                      <c:pt idx="423">
                        <c:v>-7.2596824034895686</c:v>
                      </c:pt>
                      <c:pt idx="424">
                        <c:v>-3.2777289657995468</c:v>
                      </c:pt>
                      <c:pt idx="425">
                        <c:v>-5.3684796254172706</c:v>
                      </c:pt>
                      <c:pt idx="426">
                        <c:v>-3.5638506031904829</c:v>
                      </c:pt>
                      <c:pt idx="427">
                        <c:v>-8.5614717547248098</c:v>
                      </c:pt>
                      <c:pt idx="428">
                        <c:v>-0.51522936019043808</c:v>
                      </c:pt>
                      <c:pt idx="429">
                        <c:v>-3.8901952272200155</c:v>
                      </c:pt>
                      <c:pt idx="430">
                        <c:v>-6.4689253638978172</c:v>
                      </c:pt>
                      <c:pt idx="431">
                        <c:v>-1.0834079448401779</c:v>
                      </c:pt>
                      <c:pt idx="432">
                        <c:v>4.6053681706328486</c:v>
                      </c:pt>
                      <c:pt idx="433">
                        <c:v>-4.9856496737653693</c:v>
                      </c:pt>
                      <c:pt idx="434">
                        <c:v>-7.5157841746420093</c:v>
                      </c:pt>
                      <c:pt idx="435">
                        <c:v>-16.520922057369759</c:v>
                      </c:pt>
                      <c:pt idx="436">
                        <c:v>-7.1525826626226614</c:v>
                      </c:pt>
                      <c:pt idx="437">
                        <c:v>-1.4883425570026851</c:v>
                      </c:pt>
                      <c:pt idx="438">
                        <c:v>-3.3177357767568063</c:v>
                      </c:pt>
                      <c:pt idx="439">
                        <c:v>1.4883625064155765</c:v>
                      </c:pt>
                      <c:pt idx="440">
                        <c:v>0.52978333846516179</c:v>
                      </c:pt>
                      <c:pt idx="441">
                        <c:v>-2.7511620469945663</c:v>
                      </c:pt>
                      <c:pt idx="442">
                        <c:v>7.0481401242358386</c:v>
                      </c:pt>
                      <c:pt idx="443">
                        <c:v>-1.5640911842242424</c:v>
                      </c:pt>
                      <c:pt idx="444">
                        <c:v>5.133582176409627</c:v>
                      </c:pt>
                      <c:pt idx="445">
                        <c:v>0.57964249874355378</c:v>
                      </c:pt>
                      <c:pt idx="446">
                        <c:v>-11.213414239632067</c:v>
                      </c:pt>
                      <c:pt idx="447">
                        <c:v>-3.297467543342087</c:v>
                      </c:pt>
                      <c:pt idx="448">
                        <c:v>-2.4643086686524249</c:v>
                      </c:pt>
                      <c:pt idx="449">
                        <c:v>-1.845378526066999</c:v>
                      </c:pt>
                      <c:pt idx="450">
                        <c:v>-1.3955670771624584</c:v>
                      </c:pt>
                      <c:pt idx="451">
                        <c:v>-2.9401669525384042</c:v>
                      </c:pt>
                      <c:pt idx="452">
                        <c:v>4.3400571361478271</c:v>
                      </c:pt>
                      <c:pt idx="453">
                        <c:v>3.4325007950623641</c:v>
                      </c:pt>
                      <c:pt idx="454">
                        <c:v>2.0149310529926856</c:v>
                      </c:pt>
                      <c:pt idx="455">
                        <c:v>0.85350663006275607</c:v>
                      </c:pt>
                      <c:pt idx="456">
                        <c:v>4.8538165953661423</c:v>
                      </c:pt>
                      <c:pt idx="457">
                        <c:v>-6.532132986482174</c:v>
                      </c:pt>
                      <c:pt idx="458">
                        <c:v>1.912138152125384</c:v>
                      </c:pt>
                      <c:pt idx="459">
                        <c:v>-4.3055204798196964</c:v>
                      </c:pt>
                      <c:pt idx="460">
                        <c:v>-0.3771359856297769</c:v>
                      </c:pt>
                      <c:pt idx="461">
                        <c:v>-8.7166805176871005</c:v>
                      </c:pt>
                      <c:pt idx="462">
                        <c:v>-9.0614376982873424</c:v>
                      </c:pt>
                      <c:pt idx="463">
                        <c:v>-2.7413954875597595</c:v>
                      </c:pt>
                      <c:pt idx="464">
                        <c:v>-2.5767273284631198</c:v>
                      </c:pt>
                      <c:pt idx="465">
                        <c:v>2.0306080671435023</c:v>
                      </c:pt>
                      <c:pt idx="466">
                        <c:v>5.0408442523558978</c:v>
                      </c:pt>
                      <c:pt idx="467">
                        <c:v>3.6144237920069435</c:v>
                      </c:pt>
                      <c:pt idx="468">
                        <c:v>1.3640004183766257</c:v>
                      </c:pt>
                      <c:pt idx="469">
                        <c:v>-5.077991677168944</c:v>
                      </c:pt>
                      <c:pt idx="470">
                        <c:v>-4.9486863596087556</c:v>
                      </c:pt>
                      <c:pt idx="471">
                        <c:v>-2.4773896597671419</c:v>
                      </c:pt>
                      <c:pt idx="472">
                        <c:v>6.6629790691178501</c:v>
                      </c:pt>
                      <c:pt idx="473">
                        <c:v>5.7888286907590825</c:v>
                      </c:pt>
                      <c:pt idx="474">
                        <c:v>-2.1003955428809764</c:v>
                      </c:pt>
                      <c:pt idx="475">
                        <c:v>7.0107901096435397</c:v>
                      </c:pt>
                      <c:pt idx="476">
                        <c:v>-2.79851138056795</c:v>
                      </c:pt>
                      <c:pt idx="477">
                        <c:v>-6.6373458236550338</c:v>
                      </c:pt>
                      <c:pt idx="478">
                        <c:v>3.8566447740497352</c:v>
                      </c:pt>
                      <c:pt idx="479">
                        <c:v>1.9049942410066381</c:v>
                      </c:pt>
                      <c:pt idx="480">
                        <c:v>5.9598485713954101</c:v>
                      </c:pt>
                      <c:pt idx="481">
                        <c:v>4.5929717829840184</c:v>
                      </c:pt>
                      <c:pt idx="482">
                        <c:v>2.2811623089407824</c:v>
                      </c:pt>
                      <c:pt idx="483">
                        <c:v>3.136175116591057</c:v>
                      </c:pt>
                      <c:pt idx="484">
                        <c:v>-5.6684723918803162</c:v>
                      </c:pt>
                      <c:pt idx="485">
                        <c:v>5.8761622352206446</c:v>
                      </c:pt>
                      <c:pt idx="486">
                        <c:v>-4.6388111233050005</c:v>
                      </c:pt>
                      <c:pt idx="487">
                        <c:v>-1.0330573210014009</c:v>
                      </c:pt>
                      <c:pt idx="488">
                        <c:v>6.0234843821349591</c:v>
                      </c:pt>
                      <c:pt idx="489">
                        <c:v>1.8458249154042332</c:v>
                      </c:pt>
                      <c:pt idx="490">
                        <c:v>5.8442300881401383</c:v>
                      </c:pt>
                      <c:pt idx="491">
                        <c:v>5.0163995306192879</c:v>
                      </c:pt>
                      <c:pt idx="492">
                        <c:v>1.4595350370771643</c:v>
                      </c:pt>
                      <c:pt idx="493">
                        <c:v>-4.8082153940587062</c:v>
                      </c:pt>
                      <c:pt idx="494">
                        <c:v>5.0900234030249258</c:v>
                      </c:pt>
                      <c:pt idx="495">
                        <c:v>5.2127175026828114</c:v>
                      </c:pt>
                      <c:pt idx="496">
                        <c:v>2.9651693409303816</c:v>
                      </c:pt>
                      <c:pt idx="497">
                        <c:v>5.004266846527921</c:v>
                      </c:pt>
                      <c:pt idx="498">
                        <c:v>9.7606660240309822</c:v>
                      </c:pt>
                      <c:pt idx="499">
                        <c:v>3.0585880468086821</c:v>
                      </c:pt>
                      <c:pt idx="500">
                        <c:v>3.5083225760313272</c:v>
                      </c:pt>
                      <c:pt idx="501">
                        <c:v>1.8265921646287349</c:v>
                      </c:pt>
                      <c:pt idx="502">
                        <c:v>1.4592234462208573</c:v>
                      </c:pt>
                      <c:pt idx="503">
                        <c:v>-2.3941073259777941</c:v>
                      </c:pt>
                      <c:pt idx="504">
                        <c:v>5.005919317721526</c:v>
                      </c:pt>
                      <c:pt idx="505">
                        <c:v>1.7161146503382008</c:v>
                      </c:pt>
                      <c:pt idx="506">
                        <c:v>0.98741453505708066</c:v>
                      </c:pt>
                      <c:pt idx="507">
                        <c:v>-7.3905736839569398</c:v>
                      </c:pt>
                      <c:pt idx="508">
                        <c:v>-0.3203081077629415</c:v>
                      </c:pt>
                      <c:pt idx="509">
                        <c:v>0.29328415513491901</c:v>
                      </c:pt>
                      <c:pt idx="510">
                        <c:v>1.8146564995507357</c:v>
                      </c:pt>
                      <c:pt idx="511">
                        <c:v>-5.5476085666337598</c:v>
                      </c:pt>
                      <c:pt idx="512">
                        <c:v>-2.892246512732358</c:v>
                      </c:pt>
                      <c:pt idx="513">
                        <c:v>1.9977114784717207</c:v>
                      </c:pt>
                      <c:pt idx="514">
                        <c:v>3.9102024184424531</c:v>
                      </c:pt>
                      <c:pt idx="515">
                        <c:v>2.9903215456000152</c:v>
                      </c:pt>
                      <c:pt idx="516">
                        <c:v>3.4951083810234551</c:v>
                      </c:pt>
                      <c:pt idx="517">
                        <c:v>3.9596251151488033</c:v>
                      </c:pt>
                      <c:pt idx="518">
                        <c:v>-3.792623193535869</c:v>
                      </c:pt>
                      <c:pt idx="519">
                        <c:v>5.7755594722030947</c:v>
                      </c:pt>
                      <c:pt idx="520">
                        <c:v>3.2692579120385261</c:v>
                      </c:pt>
                      <c:pt idx="521">
                        <c:v>4.3170572447776943</c:v>
                      </c:pt>
                      <c:pt idx="522">
                        <c:v>10.27377598706083</c:v>
                      </c:pt>
                      <c:pt idx="523">
                        <c:v>-1.1798321409356625</c:v>
                      </c:pt>
                      <c:pt idx="524">
                        <c:v>-4.2026363547896013</c:v>
                      </c:pt>
                      <c:pt idx="525">
                        <c:v>3.4369925688845249</c:v>
                      </c:pt>
                      <c:pt idx="526">
                        <c:v>5.049853502162553</c:v>
                      </c:pt>
                      <c:pt idx="527">
                        <c:v>-3.7805403824513708</c:v>
                      </c:pt>
                      <c:pt idx="528">
                        <c:v>-3.1514454166788104</c:v>
                      </c:pt>
                      <c:pt idx="529">
                        <c:v>-7.0479641693144073</c:v>
                      </c:pt>
                      <c:pt idx="530">
                        <c:v>3.3144715416920483</c:v>
                      </c:pt>
                      <c:pt idx="531">
                        <c:v>-3.8799119444481289</c:v>
                      </c:pt>
                      <c:pt idx="532">
                        <c:v>-2.3801229403484712</c:v>
                      </c:pt>
                      <c:pt idx="533">
                        <c:v>4.8312383004112522</c:v>
                      </c:pt>
                      <c:pt idx="534">
                        <c:v>0.25630787316702408</c:v>
                      </c:pt>
                      <c:pt idx="535">
                        <c:v>-0.42074898892260837</c:v>
                      </c:pt>
                      <c:pt idx="536">
                        <c:v>0.70521772605674737</c:v>
                      </c:pt>
                      <c:pt idx="537">
                        <c:v>6.3761952807363738</c:v>
                      </c:pt>
                      <c:pt idx="538">
                        <c:v>1.2161138864549201</c:v>
                      </c:pt>
                      <c:pt idx="539">
                        <c:v>4.9408933572797311</c:v>
                      </c:pt>
                      <c:pt idx="540">
                        <c:v>3.7165867500604861</c:v>
                      </c:pt>
                      <c:pt idx="541">
                        <c:v>1.1827463345165645</c:v>
                      </c:pt>
                      <c:pt idx="542">
                        <c:v>-0.13592121564024584</c:v>
                      </c:pt>
                      <c:pt idx="543">
                        <c:v>6.7660944904535736</c:v>
                      </c:pt>
                      <c:pt idx="544">
                        <c:v>4.6211381170106733</c:v>
                      </c:pt>
                      <c:pt idx="545">
                        <c:v>5.1250107458298544</c:v>
                      </c:pt>
                      <c:pt idx="546">
                        <c:v>5.6984255765739675</c:v>
                      </c:pt>
                      <c:pt idx="547">
                        <c:v>3.5305750380901739</c:v>
                      </c:pt>
                      <c:pt idx="548">
                        <c:v>1.2071854347738815</c:v>
                      </c:pt>
                      <c:pt idx="549">
                        <c:v>5.0842870539778584</c:v>
                      </c:pt>
                      <c:pt idx="550">
                        <c:v>-0.71676902353229766</c:v>
                      </c:pt>
                      <c:pt idx="551">
                        <c:v>3.5674958179251992</c:v>
                      </c:pt>
                      <c:pt idx="552">
                        <c:v>3.9182956035007153</c:v>
                      </c:pt>
                      <c:pt idx="553">
                        <c:v>2.7282570884160662</c:v>
                      </c:pt>
                      <c:pt idx="554">
                        <c:v>6.6018369046191854</c:v>
                      </c:pt>
                      <c:pt idx="555">
                        <c:v>4.5642696614917053</c:v>
                      </c:pt>
                      <c:pt idx="556">
                        <c:v>3.386845308610924</c:v>
                      </c:pt>
                      <c:pt idx="557">
                        <c:v>6.336411208567263</c:v>
                      </c:pt>
                      <c:pt idx="558">
                        <c:v>3.1085174548385877</c:v>
                      </c:pt>
                      <c:pt idx="559">
                        <c:v>4.1082856857224348</c:v>
                      </c:pt>
                      <c:pt idx="560">
                        <c:v>6.5527993823275068</c:v>
                      </c:pt>
                      <c:pt idx="561">
                        <c:v>6.1231077486255732</c:v>
                      </c:pt>
                      <c:pt idx="562">
                        <c:v>1.7434709955649208</c:v>
                      </c:pt>
                      <c:pt idx="563">
                        <c:v>2.3705798732464651</c:v>
                      </c:pt>
                      <c:pt idx="564">
                        <c:v>3.3061576811637958</c:v>
                      </c:pt>
                      <c:pt idx="565">
                        <c:v>4.0889187495081316</c:v>
                      </c:pt>
                      <c:pt idx="566">
                        <c:v>2.1798603625392854</c:v>
                      </c:pt>
                      <c:pt idx="567">
                        <c:v>0.65113170002383525</c:v>
                      </c:pt>
                      <c:pt idx="568">
                        <c:v>2.0446592747414041</c:v>
                      </c:pt>
                      <c:pt idx="569">
                        <c:v>4.0742863860601801</c:v>
                      </c:pt>
                      <c:pt idx="570">
                        <c:v>2.0108527815826438</c:v>
                      </c:pt>
                      <c:pt idx="571">
                        <c:v>-2.3284328511374772</c:v>
                      </c:pt>
                      <c:pt idx="572">
                        <c:v>4.7320216521939029</c:v>
                      </c:pt>
                      <c:pt idx="573">
                        <c:v>4.5905044204735379</c:v>
                      </c:pt>
                      <c:pt idx="574">
                        <c:v>1.1810298781371376</c:v>
                      </c:pt>
                      <c:pt idx="575">
                        <c:v>1.0170750170676257E-2</c:v>
                      </c:pt>
                      <c:pt idx="576">
                        <c:v>7.5618919261975659</c:v>
                      </c:pt>
                      <c:pt idx="577">
                        <c:v>8.6507314642501942E-2</c:v>
                      </c:pt>
                      <c:pt idx="578">
                        <c:v>2.3480863989728769</c:v>
                      </c:pt>
                      <c:pt idx="579">
                        <c:v>2.0036899890185915</c:v>
                      </c:pt>
                      <c:pt idx="580">
                        <c:v>2.1734990613710004</c:v>
                      </c:pt>
                      <c:pt idx="581">
                        <c:v>4.2147685568617757</c:v>
                      </c:pt>
                      <c:pt idx="582">
                        <c:v>1.4996894391224871</c:v>
                      </c:pt>
                      <c:pt idx="583">
                        <c:v>-0.56248082277444711</c:v>
                      </c:pt>
                      <c:pt idx="584">
                        <c:v>3.1704380114073074</c:v>
                      </c:pt>
                      <c:pt idx="585">
                        <c:v>-5.8633855091261999</c:v>
                      </c:pt>
                      <c:pt idx="586">
                        <c:v>-0.54023364230993742</c:v>
                      </c:pt>
                      <c:pt idx="587">
                        <c:v>4.0743776987534011</c:v>
                      </c:pt>
                      <c:pt idx="588">
                        <c:v>-1.3322757881486949</c:v>
                      </c:pt>
                      <c:pt idx="589">
                        <c:v>5.9892785938046202</c:v>
                      </c:pt>
                      <c:pt idx="590">
                        <c:v>-5.7411614303558345E-2</c:v>
                      </c:pt>
                      <c:pt idx="591">
                        <c:v>1.0261638183338067</c:v>
                      </c:pt>
                      <c:pt idx="592">
                        <c:v>-0.21009319113492442</c:v>
                      </c:pt>
                      <c:pt idx="593">
                        <c:v>-0.21689820275349381</c:v>
                      </c:pt>
                      <c:pt idx="594">
                        <c:v>-0.42738725444335524</c:v>
                      </c:pt>
                      <c:pt idx="595">
                        <c:v>2.027667018737946</c:v>
                      </c:pt>
                      <c:pt idx="596">
                        <c:v>-0.55722218302109239</c:v>
                      </c:pt>
                      <c:pt idx="597">
                        <c:v>1.0970112181869283</c:v>
                      </c:pt>
                      <c:pt idx="598">
                        <c:v>-3.8010090674479349</c:v>
                      </c:pt>
                      <c:pt idx="599">
                        <c:v>1.6071376852017907</c:v>
                      </c:pt>
                      <c:pt idx="600">
                        <c:v>-0.31267502505310896</c:v>
                      </c:pt>
                      <c:pt idx="601">
                        <c:v>1.4008940061185378</c:v>
                      </c:pt>
                      <c:pt idx="602">
                        <c:v>3.0246640784966141</c:v>
                      </c:pt>
                      <c:pt idx="603">
                        <c:v>1.2045365933292984</c:v>
                      </c:pt>
                      <c:pt idx="604">
                        <c:v>1.4106013494439162</c:v>
                      </c:pt>
                      <c:pt idx="605">
                        <c:v>3.0593767094490039</c:v>
                      </c:pt>
                      <c:pt idx="606">
                        <c:v>7.8247912710275411</c:v>
                      </c:pt>
                      <c:pt idx="607">
                        <c:v>3.2886138708575712</c:v>
                      </c:pt>
                      <c:pt idx="608">
                        <c:v>1.6635754564088874</c:v>
                      </c:pt>
                      <c:pt idx="609">
                        <c:v>-1.9594324523031332</c:v>
                      </c:pt>
                      <c:pt idx="610">
                        <c:v>-0.37182150889995524</c:v>
                      </c:pt>
                      <c:pt idx="611">
                        <c:v>5.115354221665994</c:v>
                      </c:pt>
                      <c:pt idx="612">
                        <c:v>2.5034370281285101</c:v>
                      </c:pt>
                      <c:pt idx="613">
                        <c:v>-2.7090677419857876</c:v>
                      </c:pt>
                      <c:pt idx="614">
                        <c:v>0.14942355283821906</c:v>
                      </c:pt>
                      <c:pt idx="615">
                        <c:v>0.66487037038857433</c:v>
                      </c:pt>
                      <c:pt idx="616">
                        <c:v>-15.532777608490168</c:v>
                      </c:pt>
                      <c:pt idx="617">
                        <c:v>-6.9528475411841519</c:v>
                      </c:pt>
                      <c:pt idx="618">
                        <c:v>2.8047279365020175</c:v>
                      </c:pt>
                      <c:pt idx="619">
                        <c:v>-1.9017876539348233</c:v>
                      </c:pt>
                      <c:pt idx="620">
                        <c:v>-1.7996490531779599</c:v>
                      </c:pt>
                      <c:pt idx="621">
                        <c:v>-3.1590682681973119</c:v>
                      </c:pt>
                      <c:pt idx="622">
                        <c:v>0.45679661072904731</c:v>
                      </c:pt>
                      <c:pt idx="623">
                        <c:v>3.1769767530777395</c:v>
                      </c:pt>
                      <c:pt idx="624">
                        <c:v>-0.60849078777325571</c:v>
                      </c:pt>
                      <c:pt idx="625">
                        <c:v>1.86683162468514</c:v>
                      </c:pt>
                      <c:pt idx="626">
                        <c:v>3.9709380054054066</c:v>
                      </c:pt>
                      <c:pt idx="627">
                        <c:v>2.5246281661774845</c:v>
                      </c:pt>
                      <c:pt idx="628">
                        <c:v>0.39225083410391193</c:v>
                      </c:pt>
                      <c:pt idx="629">
                        <c:v>2.625402112155367</c:v>
                      </c:pt>
                      <c:pt idx="630">
                        <c:v>2.6663283218057878</c:v>
                      </c:pt>
                      <c:pt idx="631">
                        <c:v>-2.8414510232536925</c:v>
                      </c:pt>
                      <c:pt idx="632">
                        <c:v>6.2312148306772226</c:v>
                      </c:pt>
                      <c:pt idx="633">
                        <c:v>4.6316902571771816</c:v>
                      </c:pt>
                      <c:pt idx="634">
                        <c:v>1.0354358286486725</c:v>
                      </c:pt>
                      <c:pt idx="635">
                        <c:v>0.98432988233902674</c:v>
                      </c:pt>
                      <c:pt idx="636">
                        <c:v>2.6566551124359714</c:v>
                      </c:pt>
                      <c:pt idx="637">
                        <c:v>2.1993325992369055</c:v>
                      </c:pt>
                      <c:pt idx="638">
                        <c:v>-0.8615387696091652</c:v>
                      </c:pt>
                      <c:pt idx="639">
                        <c:v>-2.5217352297878892</c:v>
                      </c:pt>
                      <c:pt idx="640">
                        <c:v>1.9755658160649969</c:v>
                      </c:pt>
                      <c:pt idx="641">
                        <c:v>-0.29334163118205669</c:v>
                      </c:pt>
                      <c:pt idx="642">
                        <c:v>7.6821570923667171</c:v>
                      </c:pt>
                      <c:pt idx="643">
                        <c:v>-1.3653352237748315</c:v>
                      </c:pt>
                      <c:pt idx="644">
                        <c:v>-5.6941035988172519</c:v>
                      </c:pt>
                      <c:pt idx="645">
                        <c:v>-7.9184622459724414</c:v>
                      </c:pt>
                      <c:pt idx="646">
                        <c:v>-0.67869633266612039</c:v>
                      </c:pt>
                      <c:pt idx="647">
                        <c:v>-0.2374839196869325</c:v>
                      </c:pt>
                      <c:pt idx="648">
                        <c:v>-0.28989165327330735</c:v>
                      </c:pt>
                      <c:pt idx="649">
                        <c:v>-7.0335551381392669</c:v>
                      </c:pt>
                      <c:pt idx="650">
                        <c:v>-3.153352057440395</c:v>
                      </c:pt>
                      <c:pt idx="651">
                        <c:v>-6.1334180196810273</c:v>
                      </c:pt>
                      <c:pt idx="652">
                        <c:v>-7.6919887395639961</c:v>
                      </c:pt>
                      <c:pt idx="653">
                        <c:v>-4.3347111784151515E-2</c:v>
                      </c:pt>
                      <c:pt idx="654">
                        <c:v>-0.63429957176682628</c:v>
                      </c:pt>
                      <c:pt idx="655">
                        <c:v>-9.0586802933525252</c:v>
                      </c:pt>
                      <c:pt idx="656">
                        <c:v>-2.8495000874292202</c:v>
                      </c:pt>
                      <c:pt idx="657">
                        <c:v>2.882959416486611</c:v>
                      </c:pt>
                      <c:pt idx="658">
                        <c:v>-9.3551517962812021</c:v>
                      </c:pt>
                      <c:pt idx="659">
                        <c:v>3.462362780948836</c:v>
                      </c:pt>
                      <c:pt idx="660">
                        <c:v>-0.20516317121950678</c:v>
                      </c:pt>
                      <c:pt idx="661">
                        <c:v>-7.0547080986497708</c:v>
                      </c:pt>
                      <c:pt idx="662">
                        <c:v>-7.1902302400177751</c:v>
                      </c:pt>
                      <c:pt idx="663">
                        <c:v>0.97223701788639882</c:v>
                      </c:pt>
                      <c:pt idx="664">
                        <c:v>0.55815811889830025</c:v>
                      </c:pt>
                      <c:pt idx="665">
                        <c:v>-3.816661221740782</c:v>
                      </c:pt>
                      <c:pt idx="666">
                        <c:v>2.0235410864353156</c:v>
                      </c:pt>
                      <c:pt idx="667">
                        <c:v>2.2586800109742176</c:v>
                      </c:pt>
                      <c:pt idx="668">
                        <c:v>-3.3057545616023694</c:v>
                      </c:pt>
                      <c:pt idx="669">
                        <c:v>4.5676130011286062</c:v>
                      </c:pt>
                      <c:pt idx="670">
                        <c:v>0.39851652945201099</c:v>
                      </c:pt>
                      <c:pt idx="671">
                        <c:v>-2.0039409264934163</c:v>
                      </c:pt>
                      <c:pt idx="672">
                        <c:v>2.02790772630726</c:v>
                      </c:pt>
                      <c:pt idx="673">
                        <c:v>1.4744161797962492</c:v>
                      </c:pt>
                      <c:pt idx="674">
                        <c:v>1.9534376449213213</c:v>
                      </c:pt>
                      <c:pt idx="675">
                        <c:v>4.8634836887397865</c:v>
                      </c:pt>
                      <c:pt idx="676">
                        <c:v>-8.7230785464532659</c:v>
                      </c:pt>
                      <c:pt idx="677">
                        <c:v>4.8392198750260222</c:v>
                      </c:pt>
                      <c:pt idx="678">
                        <c:v>1.2447463754223378</c:v>
                      </c:pt>
                      <c:pt idx="679">
                        <c:v>3.3511812067330298</c:v>
                      </c:pt>
                      <c:pt idx="680">
                        <c:v>-0.48594539908207501</c:v>
                      </c:pt>
                      <c:pt idx="681">
                        <c:v>2.2808254631258627</c:v>
                      </c:pt>
                      <c:pt idx="682">
                        <c:v>-2.133384239063842</c:v>
                      </c:pt>
                      <c:pt idx="683">
                        <c:v>1.15323825661355</c:v>
                      </c:pt>
                      <c:pt idx="684">
                        <c:v>2.3184533463751489</c:v>
                      </c:pt>
                      <c:pt idx="685">
                        <c:v>3.1470592426676762</c:v>
                      </c:pt>
                      <c:pt idx="686">
                        <c:v>4.8019169515124496</c:v>
                      </c:pt>
                      <c:pt idx="687">
                        <c:v>5.211508014461586</c:v>
                      </c:pt>
                      <c:pt idx="688">
                        <c:v>5.2532954073156084</c:v>
                      </c:pt>
                      <c:pt idx="689">
                        <c:v>-4.9732972472553101</c:v>
                      </c:pt>
                      <c:pt idx="690">
                        <c:v>4.7260753992145279</c:v>
                      </c:pt>
                      <c:pt idx="691">
                        <c:v>6.4615872242557604</c:v>
                      </c:pt>
                      <c:pt idx="692">
                        <c:v>2.7173517837219823</c:v>
                      </c:pt>
                      <c:pt idx="693">
                        <c:v>3.1896722500345542</c:v>
                      </c:pt>
                      <c:pt idx="694">
                        <c:v>5.9297511724127396</c:v>
                      </c:pt>
                      <c:pt idx="695">
                        <c:v>8.9043261530877018</c:v>
                      </c:pt>
                      <c:pt idx="696">
                        <c:v>6.3363375264987383</c:v>
                      </c:pt>
                      <c:pt idx="697">
                        <c:v>3.0731570654701876</c:v>
                      </c:pt>
                      <c:pt idx="698">
                        <c:v>-0.36629258263250453</c:v>
                      </c:pt>
                      <c:pt idx="699">
                        <c:v>2.5405295952310674</c:v>
                      </c:pt>
                      <c:pt idx="700">
                        <c:v>-0.28764423711392784</c:v>
                      </c:pt>
                      <c:pt idx="701">
                        <c:v>3.4786046540270767</c:v>
                      </c:pt>
                      <c:pt idx="702">
                        <c:v>-1.5424741357244152</c:v>
                      </c:pt>
                      <c:pt idx="703">
                        <c:v>7.1524440732094252</c:v>
                      </c:pt>
                      <c:pt idx="704">
                        <c:v>3.2493402063620662</c:v>
                      </c:pt>
                      <c:pt idx="705">
                        <c:v>7.2808125821907925</c:v>
                      </c:pt>
                      <c:pt idx="706">
                        <c:v>7.6686800690118746</c:v>
                      </c:pt>
                      <c:pt idx="707">
                        <c:v>1.6131200459016535</c:v>
                      </c:pt>
                      <c:pt idx="708">
                        <c:v>7.6204627035617865</c:v>
                      </c:pt>
                      <c:pt idx="709">
                        <c:v>6.6914063781473452</c:v>
                      </c:pt>
                      <c:pt idx="710">
                        <c:v>7.6010089360563793</c:v>
                      </c:pt>
                      <c:pt idx="711">
                        <c:v>1.0252163436794675</c:v>
                      </c:pt>
                      <c:pt idx="712">
                        <c:v>6.1883892031078371</c:v>
                      </c:pt>
                      <c:pt idx="713">
                        <c:v>8.282340172798655</c:v>
                      </c:pt>
                      <c:pt idx="714">
                        <c:v>6.1372272521962064</c:v>
                      </c:pt>
                      <c:pt idx="715">
                        <c:v>4.0158543923075296</c:v>
                      </c:pt>
                      <c:pt idx="716">
                        <c:v>6.015324842231041</c:v>
                      </c:pt>
                      <c:pt idx="717">
                        <c:v>8.685890960637078</c:v>
                      </c:pt>
                      <c:pt idx="718">
                        <c:v>4.735375540198751</c:v>
                      </c:pt>
                      <c:pt idx="719">
                        <c:v>6.1787760909719687</c:v>
                      </c:pt>
                      <c:pt idx="720">
                        <c:v>6.2576849757232917</c:v>
                      </c:pt>
                      <c:pt idx="721">
                        <c:v>6.6351353002043663</c:v>
                      </c:pt>
                      <c:pt idx="722">
                        <c:v>6.3189047423715756</c:v>
                      </c:pt>
                      <c:pt idx="723">
                        <c:v>7.1015212095497819</c:v>
                      </c:pt>
                      <c:pt idx="724">
                        <c:v>12.37578028153883</c:v>
                      </c:pt>
                      <c:pt idx="725">
                        <c:v>3.07020406866169</c:v>
                      </c:pt>
                      <c:pt idx="726">
                        <c:v>4.8089046777529854</c:v>
                      </c:pt>
                      <c:pt idx="727">
                        <c:v>2.3774193160866659</c:v>
                      </c:pt>
                      <c:pt idx="728">
                        <c:v>-3.2467251587581494</c:v>
                      </c:pt>
                      <c:pt idx="729">
                        <c:v>6.7869664179054574</c:v>
                      </c:pt>
                      <c:pt idx="730">
                        <c:v>4.2777481416107168</c:v>
                      </c:pt>
                      <c:pt idx="731">
                        <c:v>3.7865775444102781</c:v>
                      </c:pt>
                      <c:pt idx="732">
                        <c:v>4.254599270482994</c:v>
                      </c:pt>
                      <c:pt idx="733">
                        <c:v>6.1124127836731583</c:v>
                      </c:pt>
                      <c:pt idx="734">
                        <c:v>4.7824150249612387</c:v>
                      </c:pt>
                      <c:pt idx="735">
                        <c:v>10.042961647865079</c:v>
                      </c:pt>
                      <c:pt idx="736">
                        <c:v>-0.22240932622944243</c:v>
                      </c:pt>
                      <c:pt idx="737">
                        <c:v>5.5661275991906676</c:v>
                      </c:pt>
                      <c:pt idx="738">
                        <c:v>1.6188723319520939</c:v>
                      </c:pt>
                      <c:pt idx="739">
                        <c:v>4.2234962803083782</c:v>
                      </c:pt>
                      <c:pt idx="740">
                        <c:v>2.1115471179787138</c:v>
                      </c:pt>
                      <c:pt idx="741">
                        <c:v>-2.787637418888556</c:v>
                      </c:pt>
                      <c:pt idx="742">
                        <c:v>2.7502548301714089</c:v>
                      </c:pt>
                      <c:pt idx="743">
                        <c:v>7.1966046607503795</c:v>
                      </c:pt>
                      <c:pt idx="744">
                        <c:v>3.4067530642995356</c:v>
                      </c:pt>
                      <c:pt idx="745">
                        <c:v>4.6689741967834406</c:v>
                      </c:pt>
                      <c:pt idx="746">
                        <c:v>5.3355987112544732</c:v>
                      </c:pt>
                      <c:pt idx="747">
                        <c:v>7.4020810433471826</c:v>
                      </c:pt>
                      <c:pt idx="748">
                        <c:v>9.3734245256916449</c:v>
                      </c:pt>
                      <c:pt idx="749">
                        <c:v>-4.7053950897547772</c:v>
                      </c:pt>
                      <c:pt idx="750">
                        <c:v>-1.1824823604580157</c:v>
                      </c:pt>
                      <c:pt idx="751">
                        <c:v>-2.7284117821408298</c:v>
                      </c:pt>
                      <c:pt idx="752">
                        <c:v>7.9779796822999787</c:v>
                      </c:pt>
                      <c:pt idx="753">
                        <c:v>1.0871750967921212</c:v>
                      </c:pt>
                      <c:pt idx="754">
                        <c:v>-0.1843288239984382</c:v>
                      </c:pt>
                      <c:pt idx="755">
                        <c:v>7.0805824061608487</c:v>
                      </c:pt>
                      <c:pt idx="756">
                        <c:v>4.5065315178114727</c:v>
                      </c:pt>
                      <c:pt idx="757">
                        <c:v>1.1534013164597816</c:v>
                      </c:pt>
                      <c:pt idx="758">
                        <c:v>8.9844700381459806</c:v>
                      </c:pt>
                      <c:pt idx="759">
                        <c:v>0.81466857092565093</c:v>
                      </c:pt>
                      <c:pt idx="760">
                        <c:v>5.8942751982634709</c:v>
                      </c:pt>
                      <c:pt idx="761">
                        <c:v>-0.35652113766133731</c:v>
                      </c:pt>
                      <c:pt idx="762">
                        <c:v>-0.5288699667382204</c:v>
                      </c:pt>
                      <c:pt idx="763">
                        <c:v>8.8084059912024699</c:v>
                      </c:pt>
                      <c:pt idx="764">
                        <c:v>1.4430767634279373</c:v>
                      </c:pt>
                      <c:pt idx="765">
                        <c:v>-7.2896326857482876</c:v>
                      </c:pt>
                      <c:pt idx="766">
                        <c:v>2.2668462038925128</c:v>
                      </c:pt>
                      <c:pt idx="767">
                        <c:v>0.63938906824292374</c:v>
                      </c:pt>
                      <c:pt idx="768">
                        <c:v>1.9315676895476379</c:v>
                      </c:pt>
                      <c:pt idx="769">
                        <c:v>3.340759424991103</c:v>
                      </c:pt>
                      <c:pt idx="770">
                        <c:v>0.80310392419440291</c:v>
                      </c:pt>
                      <c:pt idx="771">
                        <c:v>-2.1718361843788561</c:v>
                      </c:pt>
                      <c:pt idx="772">
                        <c:v>1.4845431892359429E-2</c:v>
                      </c:pt>
                      <c:pt idx="773">
                        <c:v>4.689223707010207</c:v>
                      </c:pt>
                      <c:pt idx="774">
                        <c:v>7.1381753444904934</c:v>
                      </c:pt>
                      <c:pt idx="775">
                        <c:v>3.0282103964039271</c:v>
                      </c:pt>
                      <c:pt idx="776">
                        <c:v>6.3313302633261062</c:v>
                      </c:pt>
                      <c:pt idx="777">
                        <c:v>0.25678887619626067</c:v>
                      </c:pt>
                      <c:pt idx="778">
                        <c:v>-0.76918575291520419</c:v>
                      </c:pt>
                      <c:pt idx="779">
                        <c:v>-4.4460310801303233</c:v>
                      </c:pt>
                      <c:pt idx="780">
                        <c:v>0.31076327482178456</c:v>
                      </c:pt>
                      <c:pt idx="781">
                        <c:v>-0.73409549390065543</c:v>
                      </c:pt>
                      <c:pt idx="782">
                        <c:v>3.081678131151584</c:v>
                      </c:pt>
                      <c:pt idx="783">
                        <c:v>4.1293405720317926</c:v>
                      </c:pt>
                      <c:pt idx="784">
                        <c:v>1.7957509456200071</c:v>
                      </c:pt>
                      <c:pt idx="785">
                        <c:v>1.3774848677555056</c:v>
                      </c:pt>
                      <c:pt idx="786">
                        <c:v>1.6732996892794194</c:v>
                      </c:pt>
                      <c:pt idx="787">
                        <c:v>-0.27888528701229376</c:v>
                      </c:pt>
                      <c:pt idx="788">
                        <c:v>1.5065044784948398</c:v>
                      </c:pt>
                      <c:pt idx="789">
                        <c:v>-0.20204620099152493</c:v>
                      </c:pt>
                      <c:pt idx="790">
                        <c:v>-4.1197842569844454</c:v>
                      </c:pt>
                      <c:pt idx="791">
                        <c:v>5.7125893718801377</c:v>
                      </c:pt>
                      <c:pt idx="792">
                        <c:v>-2.7412603496465451</c:v>
                      </c:pt>
                      <c:pt idx="793">
                        <c:v>-0.67451230800340944</c:v>
                      </c:pt>
                      <c:pt idx="794">
                        <c:v>-2.5047223754837624</c:v>
                      </c:pt>
                      <c:pt idx="795">
                        <c:v>0.67952217201405496</c:v>
                      </c:pt>
                      <c:pt idx="796">
                        <c:v>0.94518419215013871</c:v>
                      </c:pt>
                      <c:pt idx="797">
                        <c:v>-4.6163038187788512</c:v>
                      </c:pt>
                      <c:pt idx="798">
                        <c:v>0.43391398915361101</c:v>
                      </c:pt>
                      <c:pt idx="799">
                        <c:v>2.202686539413099</c:v>
                      </c:pt>
                      <c:pt idx="800">
                        <c:v>9.0062018868297731</c:v>
                      </c:pt>
                      <c:pt idx="801">
                        <c:v>6.9666097173410702</c:v>
                      </c:pt>
                      <c:pt idx="802">
                        <c:v>3.9966662806520485</c:v>
                      </c:pt>
                      <c:pt idx="803">
                        <c:v>1.4921429808142435</c:v>
                      </c:pt>
                      <c:pt idx="804">
                        <c:v>3.2559744867236402</c:v>
                      </c:pt>
                      <c:pt idx="805">
                        <c:v>1.1871941625385052</c:v>
                      </c:pt>
                      <c:pt idx="806">
                        <c:v>5.8622758330179305</c:v>
                      </c:pt>
                      <c:pt idx="807">
                        <c:v>1.2483604517817728</c:v>
                      </c:pt>
                      <c:pt idx="808">
                        <c:v>6.6495458734928752</c:v>
                      </c:pt>
                      <c:pt idx="809">
                        <c:v>3.8923636349623489</c:v>
                      </c:pt>
                      <c:pt idx="810">
                        <c:v>2.3987054911787915</c:v>
                      </c:pt>
                      <c:pt idx="811">
                        <c:v>3.0676374102623454</c:v>
                      </c:pt>
                      <c:pt idx="812">
                        <c:v>-4.3830662856555218</c:v>
                      </c:pt>
                      <c:pt idx="813">
                        <c:v>3.4262616893743942</c:v>
                      </c:pt>
                      <c:pt idx="814">
                        <c:v>-2.3992126211470044</c:v>
                      </c:pt>
                      <c:pt idx="815">
                        <c:v>-8.4420610715044901</c:v>
                      </c:pt>
                      <c:pt idx="816">
                        <c:v>-7.252063478176499</c:v>
                      </c:pt>
                      <c:pt idx="817">
                        <c:v>-6.1791166713124284</c:v>
                      </c:pt>
                      <c:pt idx="818">
                        <c:v>4.5535814267215571</c:v>
                      </c:pt>
                      <c:pt idx="819">
                        <c:v>4.481063761729402</c:v>
                      </c:pt>
                      <c:pt idx="820">
                        <c:v>-2.4727591639943558</c:v>
                      </c:pt>
                      <c:pt idx="821">
                        <c:v>-2.0091065884092085</c:v>
                      </c:pt>
                      <c:pt idx="822">
                        <c:v>5.6610503462499295E-2</c:v>
                      </c:pt>
                      <c:pt idx="823">
                        <c:v>0.5764583156638512</c:v>
                      </c:pt>
                      <c:pt idx="824">
                        <c:v>1.6187375413697094</c:v>
                      </c:pt>
                      <c:pt idx="825">
                        <c:v>0.45184041789243068</c:v>
                      </c:pt>
                      <c:pt idx="826">
                        <c:v>-2.2742540653718581</c:v>
                      </c:pt>
                      <c:pt idx="827">
                        <c:v>3.7409904489446104</c:v>
                      </c:pt>
                      <c:pt idx="828">
                        <c:v>1.1593101810121667</c:v>
                      </c:pt>
                      <c:pt idx="829">
                        <c:v>6.4413936285786502</c:v>
                      </c:pt>
                      <c:pt idx="830">
                        <c:v>-1.0592481933101041</c:v>
                      </c:pt>
                      <c:pt idx="831">
                        <c:v>-0.81857283564323957</c:v>
                      </c:pt>
                      <c:pt idx="832">
                        <c:v>5.9403817221701889</c:v>
                      </c:pt>
                      <c:pt idx="833">
                        <c:v>-2.892460530134473</c:v>
                      </c:pt>
                      <c:pt idx="834">
                        <c:v>-0.86915147316263486</c:v>
                      </c:pt>
                      <c:pt idx="835">
                        <c:v>2.6102247176062425</c:v>
                      </c:pt>
                      <c:pt idx="836">
                        <c:v>6.3653366612386488</c:v>
                      </c:pt>
                      <c:pt idx="837">
                        <c:v>4.5734066537216043</c:v>
                      </c:pt>
                      <c:pt idx="838">
                        <c:v>1.6919363552931346</c:v>
                      </c:pt>
                      <c:pt idx="839">
                        <c:v>3.042342799730104</c:v>
                      </c:pt>
                      <c:pt idx="840">
                        <c:v>5.4073459835947926</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Estacional\[Var_est_v2.xlsx]GZECE'!$AA$1</c15:sqref>
                        </c15:formulaRef>
                      </c:ext>
                    </c:extLst>
                    <c:strCache>
                      <c:ptCount val="1"/>
                      <c:pt idx="0">
                        <c:v>Tend+Est2</c:v>
                      </c:pt>
                    </c:strCache>
                  </c:strRef>
                </c:tx>
                <c:spPr>
                  <a:ln w="19050" cap="rnd">
                    <a:noFill/>
                    <a:round/>
                  </a:ln>
                  <a:effectLst/>
                </c:spPr>
                <c:marker>
                  <c:symbol val="circle"/>
                  <c:size val="5"/>
                  <c:spPr>
                    <a:solidFill>
                      <a:schemeClr val="accent5"/>
                    </a:solidFill>
                    <a:ln w="9525">
                      <a:solidFill>
                        <a:schemeClr val="accent5"/>
                      </a:solidFill>
                    </a:ln>
                    <a:effectLst/>
                  </c:spPr>
                </c:marker>
                <c:xVal>
                  <c:numRef>
                    <c:extLst xmlns:c15="http://schemas.microsoft.com/office/drawing/2012/chart">
                      <c:ext xmlns:c15="http://schemas.microsoft.com/office/drawing/2012/chart" uri="{02D57815-91ED-43cb-92C2-25804820EDAC}">
                        <c15:formulaRef>
                          <c15:sqref>[1]GZECE!$V$2:$V$842</c15:sqref>
                        </c15:formulaRef>
                      </c:ext>
                    </c:extLst>
                    <c:numCache>
                      <c:formatCode>General</c:formatCode>
                      <c:ptCount val="84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335</c:v>
                      </c:pt>
                      <c:pt idx="332">
                        <c:v>336</c:v>
                      </c:pt>
                      <c:pt idx="333">
                        <c:v>337</c:v>
                      </c:pt>
                      <c:pt idx="334">
                        <c:v>338</c:v>
                      </c:pt>
                      <c:pt idx="335">
                        <c:v>339</c:v>
                      </c:pt>
                      <c:pt idx="336">
                        <c:v>340</c:v>
                      </c:pt>
                      <c:pt idx="337">
                        <c:v>341</c:v>
                      </c:pt>
                      <c:pt idx="338">
                        <c:v>342</c:v>
                      </c:pt>
                      <c:pt idx="339">
                        <c:v>343</c:v>
                      </c:pt>
                      <c:pt idx="340">
                        <c:v>344</c:v>
                      </c:pt>
                      <c:pt idx="341">
                        <c:v>345</c:v>
                      </c:pt>
                      <c:pt idx="342">
                        <c:v>346</c:v>
                      </c:pt>
                      <c:pt idx="343">
                        <c:v>347</c:v>
                      </c:pt>
                      <c:pt idx="344">
                        <c:v>348</c:v>
                      </c:pt>
                      <c:pt idx="345">
                        <c:v>349</c:v>
                      </c:pt>
                      <c:pt idx="346">
                        <c:v>350</c:v>
                      </c:pt>
                      <c:pt idx="347">
                        <c:v>351</c:v>
                      </c:pt>
                      <c:pt idx="348">
                        <c:v>352</c:v>
                      </c:pt>
                      <c:pt idx="349">
                        <c:v>353</c:v>
                      </c:pt>
                      <c:pt idx="350">
                        <c:v>354</c:v>
                      </c:pt>
                      <c:pt idx="351">
                        <c:v>355</c:v>
                      </c:pt>
                      <c:pt idx="352">
                        <c:v>356</c:v>
                      </c:pt>
                      <c:pt idx="353">
                        <c:v>357</c:v>
                      </c:pt>
                      <c:pt idx="354">
                        <c:v>358</c:v>
                      </c:pt>
                      <c:pt idx="355">
                        <c:v>359</c:v>
                      </c:pt>
                      <c:pt idx="356">
                        <c:v>360</c:v>
                      </c:pt>
                      <c:pt idx="357">
                        <c:v>365</c:v>
                      </c:pt>
                      <c:pt idx="358">
                        <c:v>366</c:v>
                      </c:pt>
                      <c:pt idx="359">
                        <c:v>367</c:v>
                      </c:pt>
                      <c:pt idx="360">
                        <c:v>368</c:v>
                      </c:pt>
                      <c:pt idx="361">
                        <c:v>369</c:v>
                      </c:pt>
                      <c:pt idx="362">
                        <c:v>370</c:v>
                      </c:pt>
                      <c:pt idx="363">
                        <c:v>371</c:v>
                      </c:pt>
                      <c:pt idx="364">
                        <c:v>372</c:v>
                      </c:pt>
                      <c:pt idx="365">
                        <c:v>373</c:v>
                      </c:pt>
                      <c:pt idx="366">
                        <c:v>374</c:v>
                      </c:pt>
                      <c:pt idx="367">
                        <c:v>377</c:v>
                      </c:pt>
                      <c:pt idx="368">
                        <c:v>378</c:v>
                      </c:pt>
                      <c:pt idx="369">
                        <c:v>379</c:v>
                      </c:pt>
                      <c:pt idx="370">
                        <c:v>380</c:v>
                      </c:pt>
                      <c:pt idx="371">
                        <c:v>384</c:v>
                      </c:pt>
                      <c:pt idx="372">
                        <c:v>387</c:v>
                      </c:pt>
                      <c:pt idx="373">
                        <c:v>388</c:v>
                      </c:pt>
                      <c:pt idx="374">
                        <c:v>407</c:v>
                      </c:pt>
                      <c:pt idx="375">
                        <c:v>414</c:v>
                      </c:pt>
                      <c:pt idx="376">
                        <c:v>609</c:v>
                      </c:pt>
                      <c:pt idx="377">
                        <c:v>610</c:v>
                      </c:pt>
                      <c:pt idx="378">
                        <c:v>611</c:v>
                      </c:pt>
                      <c:pt idx="379">
                        <c:v>612</c:v>
                      </c:pt>
                      <c:pt idx="380">
                        <c:v>613</c:v>
                      </c:pt>
                      <c:pt idx="381">
                        <c:v>614</c:v>
                      </c:pt>
                      <c:pt idx="382">
                        <c:v>615</c:v>
                      </c:pt>
                      <c:pt idx="383">
                        <c:v>616</c:v>
                      </c:pt>
                      <c:pt idx="384">
                        <c:v>617</c:v>
                      </c:pt>
                      <c:pt idx="385">
                        <c:v>618</c:v>
                      </c:pt>
                      <c:pt idx="386">
                        <c:v>619</c:v>
                      </c:pt>
                      <c:pt idx="387">
                        <c:v>621</c:v>
                      </c:pt>
                      <c:pt idx="388">
                        <c:v>622</c:v>
                      </c:pt>
                      <c:pt idx="389">
                        <c:v>623</c:v>
                      </c:pt>
                      <c:pt idx="390">
                        <c:v>624</c:v>
                      </c:pt>
                      <c:pt idx="391">
                        <c:v>625</c:v>
                      </c:pt>
                      <c:pt idx="392">
                        <c:v>626</c:v>
                      </c:pt>
                      <c:pt idx="393">
                        <c:v>627</c:v>
                      </c:pt>
                      <c:pt idx="394">
                        <c:v>628</c:v>
                      </c:pt>
                      <c:pt idx="395">
                        <c:v>629</c:v>
                      </c:pt>
                      <c:pt idx="396">
                        <c:v>630</c:v>
                      </c:pt>
                      <c:pt idx="397">
                        <c:v>632</c:v>
                      </c:pt>
                      <c:pt idx="398">
                        <c:v>633</c:v>
                      </c:pt>
                      <c:pt idx="399">
                        <c:v>634</c:v>
                      </c:pt>
                      <c:pt idx="400">
                        <c:v>635</c:v>
                      </c:pt>
                      <c:pt idx="401">
                        <c:v>636</c:v>
                      </c:pt>
                      <c:pt idx="402">
                        <c:v>637</c:v>
                      </c:pt>
                      <c:pt idx="403">
                        <c:v>638</c:v>
                      </c:pt>
                      <c:pt idx="404">
                        <c:v>639</c:v>
                      </c:pt>
                      <c:pt idx="405">
                        <c:v>640</c:v>
                      </c:pt>
                      <c:pt idx="406">
                        <c:v>641</c:v>
                      </c:pt>
                      <c:pt idx="407">
                        <c:v>642</c:v>
                      </c:pt>
                      <c:pt idx="408">
                        <c:v>643</c:v>
                      </c:pt>
                      <c:pt idx="409">
                        <c:v>644</c:v>
                      </c:pt>
                      <c:pt idx="410">
                        <c:v>646</c:v>
                      </c:pt>
                      <c:pt idx="411">
                        <c:v>647</c:v>
                      </c:pt>
                      <c:pt idx="412">
                        <c:v>648</c:v>
                      </c:pt>
                      <c:pt idx="413">
                        <c:v>649</c:v>
                      </c:pt>
                      <c:pt idx="414">
                        <c:v>650</c:v>
                      </c:pt>
                      <c:pt idx="415">
                        <c:v>651</c:v>
                      </c:pt>
                      <c:pt idx="416">
                        <c:v>652</c:v>
                      </c:pt>
                      <c:pt idx="417">
                        <c:v>653</c:v>
                      </c:pt>
                      <c:pt idx="418">
                        <c:v>654</c:v>
                      </c:pt>
                      <c:pt idx="419">
                        <c:v>655</c:v>
                      </c:pt>
                      <c:pt idx="420">
                        <c:v>656</c:v>
                      </c:pt>
                      <c:pt idx="421">
                        <c:v>657</c:v>
                      </c:pt>
                      <c:pt idx="422">
                        <c:v>658</c:v>
                      </c:pt>
                      <c:pt idx="423">
                        <c:v>659</c:v>
                      </c:pt>
                      <c:pt idx="424">
                        <c:v>660</c:v>
                      </c:pt>
                      <c:pt idx="425">
                        <c:v>661</c:v>
                      </c:pt>
                      <c:pt idx="426">
                        <c:v>662</c:v>
                      </c:pt>
                      <c:pt idx="427">
                        <c:v>663</c:v>
                      </c:pt>
                      <c:pt idx="428">
                        <c:v>664</c:v>
                      </c:pt>
                      <c:pt idx="429">
                        <c:v>665</c:v>
                      </c:pt>
                      <c:pt idx="430">
                        <c:v>666</c:v>
                      </c:pt>
                      <c:pt idx="431">
                        <c:v>667</c:v>
                      </c:pt>
                      <c:pt idx="432">
                        <c:v>668</c:v>
                      </c:pt>
                      <c:pt idx="433">
                        <c:v>669</c:v>
                      </c:pt>
                      <c:pt idx="434">
                        <c:v>670</c:v>
                      </c:pt>
                      <c:pt idx="435">
                        <c:v>671</c:v>
                      </c:pt>
                      <c:pt idx="436">
                        <c:v>672</c:v>
                      </c:pt>
                      <c:pt idx="437">
                        <c:v>673</c:v>
                      </c:pt>
                      <c:pt idx="438">
                        <c:v>674</c:v>
                      </c:pt>
                      <c:pt idx="439">
                        <c:v>675</c:v>
                      </c:pt>
                      <c:pt idx="440">
                        <c:v>676</c:v>
                      </c:pt>
                      <c:pt idx="441">
                        <c:v>677</c:v>
                      </c:pt>
                      <c:pt idx="442">
                        <c:v>678</c:v>
                      </c:pt>
                      <c:pt idx="443">
                        <c:v>679</c:v>
                      </c:pt>
                      <c:pt idx="444">
                        <c:v>680</c:v>
                      </c:pt>
                      <c:pt idx="445">
                        <c:v>681</c:v>
                      </c:pt>
                      <c:pt idx="446">
                        <c:v>683</c:v>
                      </c:pt>
                      <c:pt idx="447">
                        <c:v>684</c:v>
                      </c:pt>
                      <c:pt idx="448">
                        <c:v>685</c:v>
                      </c:pt>
                      <c:pt idx="449">
                        <c:v>686</c:v>
                      </c:pt>
                      <c:pt idx="450">
                        <c:v>687</c:v>
                      </c:pt>
                      <c:pt idx="451">
                        <c:v>688</c:v>
                      </c:pt>
                      <c:pt idx="452">
                        <c:v>689</c:v>
                      </c:pt>
                      <c:pt idx="453">
                        <c:v>690</c:v>
                      </c:pt>
                      <c:pt idx="454">
                        <c:v>691</c:v>
                      </c:pt>
                      <c:pt idx="455">
                        <c:v>692</c:v>
                      </c:pt>
                      <c:pt idx="456">
                        <c:v>693</c:v>
                      </c:pt>
                      <c:pt idx="457">
                        <c:v>694</c:v>
                      </c:pt>
                      <c:pt idx="458">
                        <c:v>695</c:v>
                      </c:pt>
                      <c:pt idx="459">
                        <c:v>696</c:v>
                      </c:pt>
                      <c:pt idx="460">
                        <c:v>697</c:v>
                      </c:pt>
                      <c:pt idx="461">
                        <c:v>698</c:v>
                      </c:pt>
                      <c:pt idx="462">
                        <c:v>699</c:v>
                      </c:pt>
                      <c:pt idx="463">
                        <c:v>700</c:v>
                      </c:pt>
                      <c:pt idx="464">
                        <c:v>701</c:v>
                      </c:pt>
                      <c:pt idx="465">
                        <c:v>702</c:v>
                      </c:pt>
                      <c:pt idx="466">
                        <c:v>703</c:v>
                      </c:pt>
                      <c:pt idx="467">
                        <c:v>704</c:v>
                      </c:pt>
                      <c:pt idx="468">
                        <c:v>705</c:v>
                      </c:pt>
                      <c:pt idx="469">
                        <c:v>706</c:v>
                      </c:pt>
                      <c:pt idx="470">
                        <c:v>707</c:v>
                      </c:pt>
                      <c:pt idx="471">
                        <c:v>708</c:v>
                      </c:pt>
                      <c:pt idx="472">
                        <c:v>709</c:v>
                      </c:pt>
                      <c:pt idx="473">
                        <c:v>710</c:v>
                      </c:pt>
                      <c:pt idx="474">
                        <c:v>711</c:v>
                      </c:pt>
                      <c:pt idx="475">
                        <c:v>712</c:v>
                      </c:pt>
                      <c:pt idx="476">
                        <c:v>713</c:v>
                      </c:pt>
                      <c:pt idx="477">
                        <c:v>714</c:v>
                      </c:pt>
                      <c:pt idx="478">
                        <c:v>715</c:v>
                      </c:pt>
                      <c:pt idx="479">
                        <c:v>716</c:v>
                      </c:pt>
                      <c:pt idx="480">
                        <c:v>717</c:v>
                      </c:pt>
                      <c:pt idx="481">
                        <c:v>718</c:v>
                      </c:pt>
                      <c:pt idx="482">
                        <c:v>719</c:v>
                      </c:pt>
                      <c:pt idx="483">
                        <c:v>720</c:v>
                      </c:pt>
                      <c:pt idx="484">
                        <c:v>721</c:v>
                      </c:pt>
                      <c:pt idx="485">
                        <c:v>722</c:v>
                      </c:pt>
                      <c:pt idx="486">
                        <c:v>723</c:v>
                      </c:pt>
                      <c:pt idx="487">
                        <c:v>724</c:v>
                      </c:pt>
                      <c:pt idx="488">
                        <c:v>726</c:v>
                      </c:pt>
                      <c:pt idx="489">
                        <c:v>727</c:v>
                      </c:pt>
                      <c:pt idx="490">
                        <c:v>728</c:v>
                      </c:pt>
                      <c:pt idx="491">
                        <c:v>729</c:v>
                      </c:pt>
                      <c:pt idx="492">
                        <c:v>730</c:v>
                      </c:pt>
                      <c:pt idx="493">
                        <c:v>731</c:v>
                      </c:pt>
                      <c:pt idx="494">
                        <c:v>732</c:v>
                      </c:pt>
                      <c:pt idx="495">
                        <c:v>733</c:v>
                      </c:pt>
                      <c:pt idx="496">
                        <c:v>734</c:v>
                      </c:pt>
                      <c:pt idx="497">
                        <c:v>735</c:v>
                      </c:pt>
                      <c:pt idx="498">
                        <c:v>736</c:v>
                      </c:pt>
                      <c:pt idx="499">
                        <c:v>737</c:v>
                      </c:pt>
                      <c:pt idx="500">
                        <c:v>738</c:v>
                      </c:pt>
                      <c:pt idx="501">
                        <c:v>739</c:v>
                      </c:pt>
                      <c:pt idx="502">
                        <c:v>740</c:v>
                      </c:pt>
                      <c:pt idx="503">
                        <c:v>741</c:v>
                      </c:pt>
                      <c:pt idx="504">
                        <c:v>742</c:v>
                      </c:pt>
                      <c:pt idx="505">
                        <c:v>743</c:v>
                      </c:pt>
                      <c:pt idx="506">
                        <c:v>744</c:v>
                      </c:pt>
                      <c:pt idx="507">
                        <c:v>745</c:v>
                      </c:pt>
                      <c:pt idx="508">
                        <c:v>746</c:v>
                      </c:pt>
                      <c:pt idx="509">
                        <c:v>747</c:v>
                      </c:pt>
                      <c:pt idx="510">
                        <c:v>748</c:v>
                      </c:pt>
                      <c:pt idx="511">
                        <c:v>749</c:v>
                      </c:pt>
                      <c:pt idx="512">
                        <c:v>750</c:v>
                      </c:pt>
                      <c:pt idx="513">
                        <c:v>751</c:v>
                      </c:pt>
                      <c:pt idx="514">
                        <c:v>752</c:v>
                      </c:pt>
                      <c:pt idx="515">
                        <c:v>753</c:v>
                      </c:pt>
                      <c:pt idx="516">
                        <c:v>754</c:v>
                      </c:pt>
                      <c:pt idx="517">
                        <c:v>755</c:v>
                      </c:pt>
                      <c:pt idx="518">
                        <c:v>756</c:v>
                      </c:pt>
                      <c:pt idx="519">
                        <c:v>757</c:v>
                      </c:pt>
                      <c:pt idx="520">
                        <c:v>758</c:v>
                      </c:pt>
                      <c:pt idx="521">
                        <c:v>759</c:v>
                      </c:pt>
                      <c:pt idx="522">
                        <c:v>760</c:v>
                      </c:pt>
                      <c:pt idx="523">
                        <c:v>761</c:v>
                      </c:pt>
                      <c:pt idx="524">
                        <c:v>762</c:v>
                      </c:pt>
                      <c:pt idx="525">
                        <c:v>763</c:v>
                      </c:pt>
                      <c:pt idx="526">
                        <c:v>764</c:v>
                      </c:pt>
                      <c:pt idx="527">
                        <c:v>765</c:v>
                      </c:pt>
                      <c:pt idx="528">
                        <c:v>767</c:v>
                      </c:pt>
                      <c:pt idx="529">
                        <c:v>768</c:v>
                      </c:pt>
                      <c:pt idx="530">
                        <c:v>769</c:v>
                      </c:pt>
                      <c:pt idx="531">
                        <c:v>770</c:v>
                      </c:pt>
                      <c:pt idx="532">
                        <c:v>771</c:v>
                      </c:pt>
                      <c:pt idx="533">
                        <c:v>772</c:v>
                      </c:pt>
                      <c:pt idx="534">
                        <c:v>773</c:v>
                      </c:pt>
                      <c:pt idx="535">
                        <c:v>774</c:v>
                      </c:pt>
                      <c:pt idx="536">
                        <c:v>775</c:v>
                      </c:pt>
                      <c:pt idx="537">
                        <c:v>776</c:v>
                      </c:pt>
                      <c:pt idx="538">
                        <c:v>777</c:v>
                      </c:pt>
                      <c:pt idx="539">
                        <c:v>778</c:v>
                      </c:pt>
                      <c:pt idx="540">
                        <c:v>779</c:v>
                      </c:pt>
                      <c:pt idx="541">
                        <c:v>780</c:v>
                      </c:pt>
                      <c:pt idx="542">
                        <c:v>781</c:v>
                      </c:pt>
                      <c:pt idx="543">
                        <c:v>782</c:v>
                      </c:pt>
                      <c:pt idx="544">
                        <c:v>783</c:v>
                      </c:pt>
                      <c:pt idx="545">
                        <c:v>784</c:v>
                      </c:pt>
                      <c:pt idx="546">
                        <c:v>785</c:v>
                      </c:pt>
                      <c:pt idx="547">
                        <c:v>786</c:v>
                      </c:pt>
                      <c:pt idx="548">
                        <c:v>787</c:v>
                      </c:pt>
                      <c:pt idx="549">
                        <c:v>788</c:v>
                      </c:pt>
                      <c:pt idx="550">
                        <c:v>789</c:v>
                      </c:pt>
                      <c:pt idx="551">
                        <c:v>790</c:v>
                      </c:pt>
                      <c:pt idx="552">
                        <c:v>791</c:v>
                      </c:pt>
                      <c:pt idx="553">
                        <c:v>792</c:v>
                      </c:pt>
                      <c:pt idx="554">
                        <c:v>793</c:v>
                      </c:pt>
                      <c:pt idx="555">
                        <c:v>794</c:v>
                      </c:pt>
                      <c:pt idx="556">
                        <c:v>795</c:v>
                      </c:pt>
                      <c:pt idx="557">
                        <c:v>796</c:v>
                      </c:pt>
                      <c:pt idx="558">
                        <c:v>797</c:v>
                      </c:pt>
                      <c:pt idx="559">
                        <c:v>798</c:v>
                      </c:pt>
                      <c:pt idx="560">
                        <c:v>799</c:v>
                      </c:pt>
                      <c:pt idx="561">
                        <c:v>800</c:v>
                      </c:pt>
                      <c:pt idx="562">
                        <c:v>801</c:v>
                      </c:pt>
                      <c:pt idx="563">
                        <c:v>802</c:v>
                      </c:pt>
                      <c:pt idx="564">
                        <c:v>803</c:v>
                      </c:pt>
                      <c:pt idx="565">
                        <c:v>804</c:v>
                      </c:pt>
                      <c:pt idx="566">
                        <c:v>805</c:v>
                      </c:pt>
                      <c:pt idx="567">
                        <c:v>806</c:v>
                      </c:pt>
                      <c:pt idx="568">
                        <c:v>807</c:v>
                      </c:pt>
                      <c:pt idx="569">
                        <c:v>808</c:v>
                      </c:pt>
                      <c:pt idx="570">
                        <c:v>809</c:v>
                      </c:pt>
                      <c:pt idx="571">
                        <c:v>810</c:v>
                      </c:pt>
                      <c:pt idx="572">
                        <c:v>811</c:v>
                      </c:pt>
                      <c:pt idx="573">
                        <c:v>812</c:v>
                      </c:pt>
                      <c:pt idx="574">
                        <c:v>813</c:v>
                      </c:pt>
                      <c:pt idx="575">
                        <c:v>814</c:v>
                      </c:pt>
                      <c:pt idx="576">
                        <c:v>815</c:v>
                      </c:pt>
                      <c:pt idx="577">
                        <c:v>816</c:v>
                      </c:pt>
                      <c:pt idx="578">
                        <c:v>817</c:v>
                      </c:pt>
                      <c:pt idx="579">
                        <c:v>818</c:v>
                      </c:pt>
                      <c:pt idx="580">
                        <c:v>819</c:v>
                      </c:pt>
                      <c:pt idx="581">
                        <c:v>820</c:v>
                      </c:pt>
                      <c:pt idx="582">
                        <c:v>821</c:v>
                      </c:pt>
                      <c:pt idx="583">
                        <c:v>822</c:v>
                      </c:pt>
                      <c:pt idx="584">
                        <c:v>823</c:v>
                      </c:pt>
                      <c:pt idx="585">
                        <c:v>824</c:v>
                      </c:pt>
                      <c:pt idx="586">
                        <c:v>825</c:v>
                      </c:pt>
                      <c:pt idx="587">
                        <c:v>826</c:v>
                      </c:pt>
                      <c:pt idx="588">
                        <c:v>827</c:v>
                      </c:pt>
                      <c:pt idx="589">
                        <c:v>828</c:v>
                      </c:pt>
                      <c:pt idx="590">
                        <c:v>829</c:v>
                      </c:pt>
                      <c:pt idx="591">
                        <c:v>837</c:v>
                      </c:pt>
                      <c:pt idx="592">
                        <c:v>838</c:v>
                      </c:pt>
                      <c:pt idx="593">
                        <c:v>839</c:v>
                      </c:pt>
                      <c:pt idx="594">
                        <c:v>840</c:v>
                      </c:pt>
                      <c:pt idx="595">
                        <c:v>841</c:v>
                      </c:pt>
                      <c:pt idx="596">
                        <c:v>842</c:v>
                      </c:pt>
                      <c:pt idx="597">
                        <c:v>843</c:v>
                      </c:pt>
                      <c:pt idx="598">
                        <c:v>844</c:v>
                      </c:pt>
                      <c:pt idx="599">
                        <c:v>845</c:v>
                      </c:pt>
                      <c:pt idx="600">
                        <c:v>846</c:v>
                      </c:pt>
                      <c:pt idx="601">
                        <c:v>847</c:v>
                      </c:pt>
                      <c:pt idx="602">
                        <c:v>848</c:v>
                      </c:pt>
                      <c:pt idx="603">
                        <c:v>849</c:v>
                      </c:pt>
                      <c:pt idx="604">
                        <c:v>850</c:v>
                      </c:pt>
                      <c:pt idx="605">
                        <c:v>851</c:v>
                      </c:pt>
                      <c:pt idx="606">
                        <c:v>852</c:v>
                      </c:pt>
                      <c:pt idx="607">
                        <c:v>855</c:v>
                      </c:pt>
                      <c:pt idx="608">
                        <c:v>856</c:v>
                      </c:pt>
                      <c:pt idx="609">
                        <c:v>857</c:v>
                      </c:pt>
                      <c:pt idx="610">
                        <c:v>858</c:v>
                      </c:pt>
                      <c:pt idx="611">
                        <c:v>859</c:v>
                      </c:pt>
                      <c:pt idx="612">
                        <c:v>860</c:v>
                      </c:pt>
                      <c:pt idx="613">
                        <c:v>861</c:v>
                      </c:pt>
                      <c:pt idx="614">
                        <c:v>862</c:v>
                      </c:pt>
                      <c:pt idx="615">
                        <c:v>863</c:v>
                      </c:pt>
                      <c:pt idx="616">
                        <c:v>865</c:v>
                      </c:pt>
                      <c:pt idx="617">
                        <c:v>866</c:v>
                      </c:pt>
                      <c:pt idx="618">
                        <c:v>867</c:v>
                      </c:pt>
                      <c:pt idx="619">
                        <c:v>868</c:v>
                      </c:pt>
                      <c:pt idx="620">
                        <c:v>869</c:v>
                      </c:pt>
                      <c:pt idx="621">
                        <c:v>870</c:v>
                      </c:pt>
                      <c:pt idx="622">
                        <c:v>871</c:v>
                      </c:pt>
                      <c:pt idx="623">
                        <c:v>872</c:v>
                      </c:pt>
                      <c:pt idx="624">
                        <c:v>873</c:v>
                      </c:pt>
                      <c:pt idx="625">
                        <c:v>874</c:v>
                      </c:pt>
                      <c:pt idx="626">
                        <c:v>875</c:v>
                      </c:pt>
                      <c:pt idx="627">
                        <c:v>876</c:v>
                      </c:pt>
                      <c:pt idx="628">
                        <c:v>877</c:v>
                      </c:pt>
                      <c:pt idx="629">
                        <c:v>878</c:v>
                      </c:pt>
                      <c:pt idx="630">
                        <c:v>879</c:v>
                      </c:pt>
                      <c:pt idx="631">
                        <c:v>880</c:v>
                      </c:pt>
                      <c:pt idx="632">
                        <c:v>881</c:v>
                      </c:pt>
                      <c:pt idx="633">
                        <c:v>882</c:v>
                      </c:pt>
                      <c:pt idx="634">
                        <c:v>883</c:v>
                      </c:pt>
                      <c:pt idx="635">
                        <c:v>884</c:v>
                      </c:pt>
                      <c:pt idx="636">
                        <c:v>885</c:v>
                      </c:pt>
                      <c:pt idx="637">
                        <c:v>886</c:v>
                      </c:pt>
                      <c:pt idx="638">
                        <c:v>887</c:v>
                      </c:pt>
                      <c:pt idx="639">
                        <c:v>888</c:v>
                      </c:pt>
                      <c:pt idx="640">
                        <c:v>889</c:v>
                      </c:pt>
                      <c:pt idx="641">
                        <c:v>890</c:v>
                      </c:pt>
                      <c:pt idx="642">
                        <c:v>891</c:v>
                      </c:pt>
                      <c:pt idx="643">
                        <c:v>892</c:v>
                      </c:pt>
                      <c:pt idx="644">
                        <c:v>893</c:v>
                      </c:pt>
                      <c:pt idx="645">
                        <c:v>894</c:v>
                      </c:pt>
                      <c:pt idx="646">
                        <c:v>895</c:v>
                      </c:pt>
                      <c:pt idx="647">
                        <c:v>896</c:v>
                      </c:pt>
                      <c:pt idx="648">
                        <c:v>897</c:v>
                      </c:pt>
                      <c:pt idx="649">
                        <c:v>898</c:v>
                      </c:pt>
                      <c:pt idx="650">
                        <c:v>899</c:v>
                      </c:pt>
                      <c:pt idx="651">
                        <c:v>900</c:v>
                      </c:pt>
                      <c:pt idx="652">
                        <c:v>901</c:v>
                      </c:pt>
                      <c:pt idx="653">
                        <c:v>902</c:v>
                      </c:pt>
                      <c:pt idx="654">
                        <c:v>903</c:v>
                      </c:pt>
                      <c:pt idx="655">
                        <c:v>904</c:v>
                      </c:pt>
                      <c:pt idx="656">
                        <c:v>905</c:v>
                      </c:pt>
                      <c:pt idx="657">
                        <c:v>906</c:v>
                      </c:pt>
                      <c:pt idx="658">
                        <c:v>907</c:v>
                      </c:pt>
                      <c:pt idx="659">
                        <c:v>908</c:v>
                      </c:pt>
                      <c:pt idx="660">
                        <c:v>909</c:v>
                      </c:pt>
                      <c:pt idx="661">
                        <c:v>910</c:v>
                      </c:pt>
                      <c:pt idx="662">
                        <c:v>911</c:v>
                      </c:pt>
                      <c:pt idx="663">
                        <c:v>912</c:v>
                      </c:pt>
                      <c:pt idx="664">
                        <c:v>913</c:v>
                      </c:pt>
                      <c:pt idx="665">
                        <c:v>914</c:v>
                      </c:pt>
                      <c:pt idx="666">
                        <c:v>915</c:v>
                      </c:pt>
                      <c:pt idx="667">
                        <c:v>916</c:v>
                      </c:pt>
                      <c:pt idx="668">
                        <c:v>917</c:v>
                      </c:pt>
                      <c:pt idx="669">
                        <c:v>918</c:v>
                      </c:pt>
                      <c:pt idx="670">
                        <c:v>919</c:v>
                      </c:pt>
                      <c:pt idx="671">
                        <c:v>920</c:v>
                      </c:pt>
                      <c:pt idx="672">
                        <c:v>921</c:v>
                      </c:pt>
                      <c:pt idx="673">
                        <c:v>922</c:v>
                      </c:pt>
                      <c:pt idx="674">
                        <c:v>923</c:v>
                      </c:pt>
                      <c:pt idx="675">
                        <c:v>924</c:v>
                      </c:pt>
                      <c:pt idx="676">
                        <c:v>925</c:v>
                      </c:pt>
                      <c:pt idx="677">
                        <c:v>926</c:v>
                      </c:pt>
                      <c:pt idx="678">
                        <c:v>927</c:v>
                      </c:pt>
                      <c:pt idx="679">
                        <c:v>928</c:v>
                      </c:pt>
                      <c:pt idx="680">
                        <c:v>929</c:v>
                      </c:pt>
                      <c:pt idx="681">
                        <c:v>930</c:v>
                      </c:pt>
                      <c:pt idx="682">
                        <c:v>931</c:v>
                      </c:pt>
                      <c:pt idx="683">
                        <c:v>932</c:v>
                      </c:pt>
                      <c:pt idx="684">
                        <c:v>933</c:v>
                      </c:pt>
                      <c:pt idx="685">
                        <c:v>934</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numCache>
                  </c:numRef>
                </c:xVal>
                <c:yVal>
                  <c:numRef>
                    <c:extLst xmlns:c15="http://schemas.microsoft.com/office/drawing/2012/chart">
                      <c:ext xmlns:c15="http://schemas.microsoft.com/office/drawing/2012/chart" uri="{02D57815-91ED-43cb-92C2-25804820EDAC}">
                        <c15:formulaRef>
                          <c15:sqref>[1]GZECE!$AA$2:$AA$842</c15:sqref>
                        </c15:formulaRef>
                      </c:ext>
                    </c:extLst>
                    <c:numCache>
                      <c:formatCode>General</c:formatCode>
                      <c:ptCount val="841"/>
                      <c:pt idx="0">
                        <c:v>3.430955503530206</c:v>
                      </c:pt>
                      <c:pt idx="1">
                        <c:v>3.471762983833846</c:v>
                      </c:pt>
                      <c:pt idx="2">
                        <c:v>3.5128915217719756</c:v>
                      </c:pt>
                      <c:pt idx="3">
                        <c:v>3.554324611864546</c:v>
                      </c:pt>
                      <c:pt idx="4">
                        <c:v>3.5960456404458894</c:v>
                      </c:pt>
                      <c:pt idx="5">
                        <c:v>3.6380378936294857</c:v>
                      </c:pt>
                      <c:pt idx="6">
                        <c:v>3.6802845563038513</c:v>
                      </c:pt>
                      <c:pt idx="7">
                        <c:v>3.7227687201580721</c:v>
                      </c:pt>
                      <c:pt idx="8">
                        <c:v>3.7654733917354926</c:v>
                      </c:pt>
                      <c:pt idx="9">
                        <c:v>3.8083814915140706</c:v>
                      </c:pt>
                      <c:pt idx="10">
                        <c:v>3.8514758620118776</c:v>
                      </c:pt>
                      <c:pt idx="11">
                        <c:v>3.894739275916252</c:v>
                      </c:pt>
                      <c:pt idx="12">
                        <c:v>3.9381544352350719</c:v>
                      </c:pt>
                      <c:pt idx="13">
                        <c:v>3.9817039794686293</c:v>
                      </c:pt>
                      <c:pt idx="14">
                        <c:v>4.0253704938005725</c:v>
                      </c:pt>
                      <c:pt idx="15">
                        <c:v>4.0691365083063777</c:v>
                      </c:pt>
                      <c:pt idx="16">
                        <c:v>4.1129845061778063</c:v>
                      </c:pt>
                      <c:pt idx="17">
                        <c:v>4.1568969319618123</c:v>
                      </c:pt>
                      <c:pt idx="18">
                        <c:v>4.2008561908123276</c:v>
                      </c:pt>
                      <c:pt idx="19">
                        <c:v>4.2448446567533882</c:v>
                      </c:pt>
                      <c:pt idx="20">
                        <c:v>4.2888446809520371</c:v>
                      </c:pt>
                      <c:pt idx="21">
                        <c:v>4.3328385899994331</c:v>
                      </c:pt>
                      <c:pt idx="22">
                        <c:v>4.3768086991986195</c:v>
                      </c:pt>
                      <c:pt idx="23">
                        <c:v>4.4207373108573709</c:v>
                      </c:pt>
                      <c:pt idx="24">
                        <c:v>4.4646067225845547</c:v>
                      </c:pt>
                      <c:pt idx="25">
                        <c:v>4.5083992355884428</c:v>
                      </c:pt>
                      <c:pt idx="26">
                        <c:v>4.55209715397541</c:v>
                      </c:pt>
                      <c:pt idx="27">
                        <c:v>4.5956827930474224</c:v>
                      </c:pt>
                      <c:pt idx="28">
                        <c:v>4.6391384875967798</c:v>
                      </c:pt>
                      <c:pt idx="29">
                        <c:v>4.6824465911965332</c:v>
                      </c:pt>
                      <c:pt idx="30">
                        <c:v>4.7255894844849937</c:v>
                      </c:pt>
                      <c:pt idx="31">
                        <c:v>4.7685495834427947</c:v>
                      </c:pt>
                      <c:pt idx="32">
                        <c:v>4.8113093386609194</c:v>
                      </c:pt>
                      <c:pt idx="33">
                        <c:v>4.8538512435981547</c:v>
                      </c:pt>
                      <c:pt idx="34">
                        <c:v>4.8961578428263985</c:v>
                      </c:pt>
                      <c:pt idx="35">
                        <c:v>4.9382117312622746</c:v>
                      </c:pt>
                      <c:pt idx="36">
                        <c:v>4.9799955623835013</c:v>
                      </c:pt>
                      <c:pt idx="37">
                        <c:v>5.0214920564284728</c:v>
                      </c:pt>
                      <c:pt idx="38">
                        <c:v>5.0626839995775104</c:v>
                      </c:pt>
                      <c:pt idx="39">
                        <c:v>5.1035542521142512</c:v>
                      </c:pt>
                      <c:pt idx="40">
                        <c:v>5.1440857565656373</c:v>
                      </c:pt>
                      <c:pt idx="41">
                        <c:v>5.1842615368190001</c:v>
                      </c:pt>
                      <c:pt idx="42">
                        <c:v>5.2240647062146977</c:v>
                      </c:pt>
                      <c:pt idx="43">
                        <c:v>5.263478475612831</c:v>
                      </c:pt>
                      <c:pt idx="44">
                        <c:v>5.3024861514324986</c:v>
                      </c:pt>
                      <c:pt idx="45">
                        <c:v>5.341071148662131</c:v>
                      </c:pt>
                      <c:pt idx="46">
                        <c:v>5.3792169888393984</c:v>
                      </c:pt>
                      <c:pt idx="47">
                        <c:v>5.4169073079992334</c:v>
                      </c:pt>
                      <c:pt idx="48">
                        <c:v>5.4541258645884811</c:v>
                      </c:pt>
                      <c:pt idx="49">
                        <c:v>5.4908565383457448</c:v>
                      </c:pt>
                      <c:pt idx="50">
                        <c:v>5.5270833381449584</c:v>
                      </c:pt>
                      <c:pt idx="51">
                        <c:v>5.562790409801277</c:v>
                      </c:pt>
                      <c:pt idx="52">
                        <c:v>5.5979620348378267</c:v>
                      </c:pt>
                      <c:pt idx="53">
                        <c:v>5.6325826382119386</c:v>
                      </c:pt>
                      <c:pt idx="54">
                        <c:v>5.6666367959994357</c:v>
                      </c:pt>
                      <c:pt idx="55">
                        <c:v>5.7001092340356099</c:v>
                      </c:pt>
                      <c:pt idx="56">
                        <c:v>5.7329848355114876</c:v>
                      </c:pt>
                      <c:pt idx="57">
                        <c:v>5.7652486485240466</c:v>
                      </c:pt>
                      <c:pt idx="58">
                        <c:v>5.7968858845790212</c:v>
                      </c:pt>
                      <c:pt idx="59">
                        <c:v>5.8278819260449639</c:v>
                      </c:pt>
                      <c:pt idx="60">
                        <c:v>5.8582223335572481</c:v>
                      </c:pt>
                      <c:pt idx="61">
                        <c:v>5.8878928443706933</c:v>
                      </c:pt>
                      <c:pt idx="62">
                        <c:v>5.9168793796595525</c:v>
                      </c:pt>
                      <c:pt idx="63">
                        <c:v>5.9451680517635381</c:v>
                      </c:pt>
                      <c:pt idx="64">
                        <c:v>5.972745162378688</c:v>
                      </c:pt>
                      <c:pt idx="65">
                        <c:v>5.9995972096917711</c:v>
                      </c:pt>
                      <c:pt idx="66">
                        <c:v>6.025710895457058</c:v>
                      </c:pt>
                      <c:pt idx="67">
                        <c:v>6.0510731220142002</c:v>
                      </c:pt>
                      <c:pt idx="68">
                        <c:v>6.0756710042460709</c:v>
                      </c:pt>
                      <c:pt idx="69">
                        <c:v>6.0994918664753603</c:v>
                      </c:pt>
                      <c:pt idx="70">
                        <c:v>6.1225232492987951</c:v>
                      </c:pt>
                      <c:pt idx="71">
                        <c:v>6.1447529163578176</c:v>
                      </c:pt>
                      <c:pt idx="72">
                        <c:v>6.1661688520446436</c:v>
                      </c:pt>
                      <c:pt idx="73">
                        <c:v>6.1867592681425574</c:v>
                      </c:pt>
                      <c:pt idx="74">
                        <c:v>6.2065126103994004</c:v>
                      </c:pt>
                      <c:pt idx="75">
                        <c:v>6.2254175560331735</c:v>
                      </c:pt>
                      <c:pt idx="76">
                        <c:v>6.2434630201687167</c:v>
                      </c:pt>
                      <c:pt idx="77">
                        <c:v>6.2606381622044571</c:v>
                      </c:pt>
                      <c:pt idx="78">
                        <c:v>6.2769323831082069</c:v>
                      </c:pt>
                      <c:pt idx="79">
                        <c:v>6.2923353316410502</c:v>
                      </c:pt>
                      <c:pt idx="80">
                        <c:v>6.3068369105083644</c:v>
                      </c:pt>
                      <c:pt idx="81">
                        <c:v>6.3204272734370184</c:v>
                      </c:pt>
                      <c:pt idx="82">
                        <c:v>6.3330968311778584</c:v>
                      </c:pt>
                      <c:pt idx="83">
                        <c:v>6.3448362574325863</c:v>
                      </c:pt>
                      <c:pt idx="84">
                        <c:v>6.3556364857041459</c:v>
                      </c:pt>
                      <c:pt idx="85">
                        <c:v>6.3654887150697919</c:v>
                      </c:pt>
                      <c:pt idx="86">
                        <c:v>6.374384415876003</c:v>
                      </c:pt>
                      <c:pt idx="87">
                        <c:v>6.3823153263544441</c:v>
                      </c:pt>
                      <c:pt idx="88">
                        <c:v>6.3892734581582111</c:v>
                      </c:pt>
                      <c:pt idx="89">
                        <c:v>6.3952511018175811</c:v>
                      </c:pt>
                      <c:pt idx="90">
                        <c:v>6.4002408231145616</c:v>
                      </c:pt>
                      <c:pt idx="91">
                        <c:v>6.4042354683755249</c:v>
                      </c:pt>
                      <c:pt idx="92">
                        <c:v>6.407228169681245</c:v>
                      </c:pt>
                      <c:pt idx="93">
                        <c:v>6.4092123399936742</c:v>
                      </c:pt>
                      <c:pt idx="94">
                        <c:v>6.4101816831988483</c:v>
                      </c:pt>
                      <c:pt idx="95">
                        <c:v>6.4101301890652849</c:v>
                      </c:pt>
                      <c:pt idx="96">
                        <c:v>6.4090521381173202</c:v>
                      </c:pt>
                      <c:pt idx="97">
                        <c:v>6.4069421064227985</c:v>
                      </c:pt>
                      <c:pt idx="98">
                        <c:v>6.4037949612946088</c:v>
                      </c:pt>
                      <c:pt idx="99">
                        <c:v>6.3996058659055519</c:v>
                      </c:pt>
                      <c:pt idx="100">
                        <c:v>6.3943702838160394</c:v>
                      </c:pt>
                      <c:pt idx="101">
                        <c:v>6.3880839744142115</c:v>
                      </c:pt>
                      <c:pt idx="102">
                        <c:v>6.3807429972679932</c:v>
                      </c:pt>
                      <c:pt idx="103">
                        <c:v>6.3723437163887322</c:v>
                      </c:pt>
                      <c:pt idx="104">
                        <c:v>6.3628827954060068</c:v>
                      </c:pt>
                      <c:pt idx="105">
                        <c:v>6.352357201653275</c:v>
                      </c:pt>
                      <c:pt idx="106">
                        <c:v>6.3407642101640285</c:v>
                      </c:pt>
                      <c:pt idx="107">
                        <c:v>6.3281013985781644</c:v>
                      </c:pt>
                      <c:pt idx="108">
                        <c:v>6.3143666509582843</c:v>
                      </c:pt>
                      <c:pt idx="109">
                        <c:v>6.299558161515697</c:v>
                      </c:pt>
                      <c:pt idx="110">
                        <c:v>6.2836744292459032</c:v>
                      </c:pt>
                      <c:pt idx="111">
                        <c:v>6.26671426147335</c:v>
                      </c:pt>
                      <c:pt idx="112">
                        <c:v>6.2486767773053202</c:v>
                      </c:pt>
                      <c:pt idx="113">
                        <c:v>6.229561401994804</c:v>
                      </c:pt>
                      <c:pt idx="114">
                        <c:v>6.2093678702122332</c:v>
                      </c:pt>
                      <c:pt idx="115">
                        <c:v>6.1880962292260175</c:v>
                      </c:pt>
                      <c:pt idx="116">
                        <c:v>6.1657468319918065</c:v>
                      </c:pt>
                      <c:pt idx="117">
                        <c:v>6.1423203451504502</c:v>
                      </c:pt>
                      <c:pt idx="118">
                        <c:v>6.1178177419346733</c:v>
                      </c:pt>
                      <c:pt idx="119">
                        <c:v>6.092240304984454</c:v>
                      </c:pt>
                      <c:pt idx="120">
                        <c:v>6.0655896290712024</c:v>
                      </c:pt>
                      <c:pt idx="121">
                        <c:v>6.0378676147307635</c:v>
                      </c:pt>
                      <c:pt idx="122">
                        <c:v>6.0090764708054065</c:v>
                      </c:pt>
                      <c:pt idx="123">
                        <c:v>5.9792187168948843</c:v>
                      </c:pt>
                      <c:pt idx="124">
                        <c:v>5.9482971767167543</c:v>
                      </c:pt>
                      <c:pt idx="125">
                        <c:v>5.9163149803761304</c:v>
                      </c:pt>
                      <c:pt idx="126">
                        <c:v>5.8832755665450813</c:v>
                      </c:pt>
                      <c:pt idx="127">
                        <c:v>5.8491826755519201</c:v>
                      </c:pt>
                      <c:pt idx="128">
                        <c:v>5.8140403513806422</c:v>
                      </c:pt>
                      <c:pt idx="129">
                        <c:v>5.777852943580811</c:v>
                      </c:pt>
                      <c:pt idx="130">
                        <c:v>5.7406251000882103</c:v>
                      </c:pt>
                      <c:pt idx="131">
                        <c:v>5.7023617689565995</c:v>
                      </c:pt>
                      <c:pt idx="132">
                        <c:v>5.6630682000009607</c:v>
                      </c:pt>
                      <c:pt idx="133">
                        <c:v>5.6227499373526122</c:v>
                      </c:pt>
                      <c:pt idx="134">
                        <c:v>5.581412820926638</c:v>
                      </c:pt>
                      <c:pt idx="135">
                        <c:v>5.5390629878020539</c:v>
                      </c:pt>
                      <c:pt idx="136">
                        <c:v>5.4957068645152267</c:v>
                      </c:pt>
                      <c:pt idx="137">
                        <c:v>5.4513511682669886</c:v>
                      </c:pt>
                      <c:pt idx="138">
                        <c:v>5.4060029080440462</c:v>
                      </c:pt>
                      <c:pt idx="139">
                        <c:v>5.3596693756551614</c:v>
                      </c:pt>
                      <c:pt idx="140">
                        <c:v>5.3123581516827478</c:v>
                      </c:pt>
                      <c:pt idx="141">
                        <c:v>5.2640770963504355</c:v>
                      </c:pt>
                      <c:pt idx="142">
                        <c:v>5.2148343503072603</c:v>
                      </c:pt>
                      <c:pt idx="143">
                        <c:v>5.1646383353291174</c:v>
                      </c:pt>
                      <c:pt idx="144">
                        <c:v>5.1134977459381536</c:v>
                      </c:pt>
                      <c:pt idx="145">
                        <c:v>5.0614215499408148</c:v>
                      </c:pt>
                      <c:pt idx="146">
                        <c:v>5.0084189888852526</c:v>
                      </c:pt>
                      <c:pt idx="147">
                        <c:v>4.954499569438843</c:v>
                      </c:pt>
                      <c:pt idx="148">
                        <c:v>4.8996730636866088</c:v>
                      </c:pt>
                      <c:pt idx="149">
                        <c:v>4.8439495093513125</c:v>
                      </c:pt>
                      <c:pt idx="150">
                        <c:v>4.7873392009360591</c:v>
                      </c:pt>
                      <c:pt idx="151">
                        <c:v>4.7298526897902438</c:v>
                      </c:pt>
                      <c:pt idx="152">
                        <c:v>4.6715007840996972</c:v>
                      </c:pt>
                      <c:pt idx="153">
                        <c:v>4.6122945398019448</c:v>
                      </c:pt>
                      <c:pt idx="154">
                        <c:v>4.5522452604274548</c:v>
                      </c:pt>
                      <c:pt idx="155">
                        <c:v>4.4913644968678188</c:v>
                      </c:pt>
                      <c:pt idx="156">
                        <c:v>4.4296640380718362</c:v>
                      </c:pt>
                      <c:pt idx="157">
                        <c:v>4.3671559106704416</c:v>
                      </c:pt>
                      <c:pt idx="158">
                        <c:v>4.303852378531495</c:v>
                      </c:pt>
                      <c:pt idx="159">
                        <c:v>4.2397659332454438</c:v>
                      </c:pt>
                      <c:pt idx="160">
                        <c:v>4.1749092935428793</c:v>
                      </c:pt>
                      <c:pt idx="161">
                        <c:v>4.1092954046450698</c:v>
                      </c:pt>
                      <c:pt idx="162">
                        <c:v>4.0429374275485248</c:v>
                      </c:pt>
                      <c:pt idx="163">
                        <c:v>3.9758487432446903</c:v>
                      </c:pt>
                      <c:pt idx="164">
                        <c:v>3.908042941875892</c:v>
                      </c:pt>
                      <c:pt idx="165">
                        <c:v>3.8395338218286632</c:v>
                      </c:pt>
                      <c:pt idx="166">
                        <c:v>3.7703353887656035</c:v>
                      </c:pt>
                      <c:pt idx="167">
                        <c:v>3.7004618455969283</c:v>
                      </c:pt>
                      <c:pt idx="168">
                        <c:v>3.6299275913929296</c:v>
                      </c:pt>
                      <c:pt idx="169">
                        <c:v>3.5587472202385175</c:v>
                      </c:pt>
                      <c:pt idx="170">
                        <c:v>3.48693551103108</c:v>
                      </c:pt>
                      <c:pt idx="171">
                        <c:v>3.4145074262229054</c:v>
                      </c:pt>
                      <c:pt idx="172">
                        <c:v>3.3414781105094171</c:v>
                      </c:pt>
                      <c:pt idx="173">
                        <c:v>3.2678628804644831</c:v>
                      </c:pt>
                      <c:pt idx="174">
                        <c:v>3.1936772231241104</c:v>
                      </c:pt>
                      <c:pt idx="175">
                        <c:v>3.1189367945198061</c:v>
                      </c:pt>
                      <c:pt idx="176">
                        <c:v>3.0436574091629218</c:v>
                      </c:pt>
                      <c:pt idx="177">
                        <c:v>2.9678550384813462</c:v>
                      </c:pt>
                      <c:pt idx="178">
                        <c:v>2.8915458092098332</c:v>
                      </c:pt>
                      <c:pt idx="179">
                        <c:v>2.8147459927353875</c:v>
                      </c:pt>
                      <c:pt idx="180">
                        <c:v>2.7374720033990299</c:v>
                      </c:pt>
                      <c:pt idx="181">
                        <c:v>2.6597403967553737</c:v>
                      </c:pt>
                      <c:pt idx="182">
                        <c:v>2.581567858791364</c:v>
                      </c:pt>
                      <c:pt idx="183">
                        <c:v>2.5029712041056276</c:v>
                      </c:pt>
                      <c:pt idx="184">
                        <c:v>2.4239673740498331</c:v>
                      </c:pt>
                      <c:pt idx="185">
                        <c:v>2.3445734258335138</c:v>
                      </c:pt>
                      <c:pt idx="186">
                        <c:v>2.2648065305937739</c:v>
                      </c:pt>
                      <c:pt idx="187">
                        <c:v>2.18468397143136</c:v>
                      </c:pt>
                      <c:pt idx="188">
                        <c:v>2.1042231314145203</c:v>
                      </c:pt>
                      <c:pt idx="189">
                        <c:v>2.0234414965521901</c:v>
                      </c:pt>
                      <c:pt idx="190">
                        <c:v>1.9423566437379214</c:v>
                      </c:pt>
                      <c:pt idx="191">
                        <c:v>1.86098623866608</c:v>
                      </c:pt>
                      <c:pt idx="192">
                        <c:v>1.779348033721821</c:v>
                      </c:pt>
                      <c:pt idx="193">
                        <c:v>1.6974598568463197</c:v>
                      </c:pt>
                      <c:pt idx="194">
                        <c:v>1.6153396093787888</c:v>
                      </c:pt>
                      <c:pt idx="195">
                        <c:v>1.5330052638768199</c:v>
                      </c:pt>
                      <c:pt idx="196">
                        <c:v>1.4504748529165432</c:v>
                      </c:pt>
                      <c:pt idx="197">
                        <c:v>1.3677664668741598</c:v>
                      </c:pt>
                      <c:pt idx="198">
                        <c:v>1.2848982516904051</c:v>
                      </c:pt>
                      <c:pt idx="199">
                        <c:v>1.2018883976194326</c:v>
                      </c:pt>
                      <c:pt idx="200">
                        <c:v>1.1187551369637321</c:v>
                      </c:pt>
                      <c:pt idx="201">
                        <c:v>1.0355167417965867</c:v>
                      </c:pt>
                      <c:pt idx="202">
                        <c:v>0.95219151267365698</c:v>
                      </c:pt>
                      <c:pt idx="203">
                        <c:v>0.86879777633523714</c:v>
                      </c:pt>
                      <c:pt idx="204">
                        <c:v>0.78535388340074008</c:v>
                      </c:pt>
                      <c:pt idx="205">
                        <c:v>0.70187819705700349</c:v>
                      </c:pt>
                      <c:pt idx="206">
                        <c:v>0.61838909074195669</c:v>
                      </c:pt>
                      <c:pt idx="207">
                        <c:v>0.53490494582522086</c:v>
                      </c:pt>
                      <c:pt idx="208">
                        <c:v>0.45144414028724589</c:v>
                      </c:pt>
                      <c:pt idx="209">
                        <c:v>0.3680250463984901</c:v>
                      </c:pt>
                      <c:pt idx="210">
                        <c:v>0.28466602840027855</c:v>
                      </c:pt>
                      <c:pt idx="211">
                        <c:v>0.2013854301888649</c:v>
                      </c:pt>
                      <c:pt idx="212">
                        <c:v>0.11820157800429087</c:v>
                      </c:pt>
                      <c:pt idx="213">
                        <c:v>3.5132768125595515E-2</c:v>
                      </c:pt>
                      <c:pt idx="214">
                        <c:v>-4.7802735426061504E-2</c:v>
                      </c:pt>
                      <c:pt idx="215">
                        <c:v>-0.13058670317477616</c:v>
                      </c:pt>
                      <c:pt idx="216">
                        <c:v>-0.21320095146625151</c:v>
                      </c:pt>
                      <c:pt idx="217">
                        <c:v>-0.29562734473153685</c:v>
                      </c:pt>
                      <c:pt idx="218">
                        <c:v>-0.37784779773662669</c:v>
                      </c:pt>
                      <c:pt idx="219">
                        <c:v>-0.45984428681633138</c:v>
                      </c:pt>
                      <c:pt idx="220">
                        <c:v>-0.5415988520909375</c:v>
                      </c:pt>
                      <c:pt idx="221">
                        <c:v>-0.62309359966405131</c:v>
                      </c:pt>
                      <c:pt idx="222">
                        <c:v>-0.70431071280014457</c:v>
                      </c:pt>
                      <c:pt idx="223">
                        <c:v>-0.78523245408023423</c:v>
                      </c:pt>
                      <c:pt idx="224">
                        <c:v>-0.86584116753420837</c:v>
                      </c:pt>
                      <c:pt idx="225">
                        <c:v>-0.94611928974826942</c:v>
                      </c:pt>
                      <c:pt idx="226">
                        <c:v>-1.0260493519459737</c:v>
                      </c:pt>
                      <c:pt idx="227">
                        <c:v>-1.1056139820413979</c:v>
                      </c:pt>
                      <c:pt idx="228">
                        <c:v>-1.1847959156629231</c:v>
                      </c:pt>
                      <c:pt idx="229">
                        <c:v>-1.2635779981461492</c:v>
                      </c:pt>
                      <c:pt idx="230">
                        <c:v>-1.341943186494476</c:v>
                      </c:pt>
                      <c:pt idx="231">
                        <c:v>-1.4198745603059004</c:v>
                      </c:pt>
                      <c:pt idx="232">
                        <c:v>-1.497355323664548</c:v>
                      </c:pt>
                      <c:pt idx="233">
                        <c:v>-1.6508984788815431</c:v>
                      </c:pt>
                      <c:pt idx="234">
                        <c:v>-1.7269279428402731</c:v>
                      </c:pt>
                      <c:pt idx="235">
                        <c:v>-1.8024409490603592</c:v>
                      </c:pt>
                      <c:pt idx="236">
                        <c:v>-1.8774213960953774</c:v>
                      </c:pt>
                      <c:pt idx="237">
                        <c:v>-1.9518533325139145</c:v>
                      </c:pt>
                      <c:pt idx="238">
                        <c:v>-2.0257209675045829</c:v>
                      </c:pt>
                      <c:pt idx="239">
                        <c:v>-2.0990086724345502</c:v>
                      </c:pt>
                      <c:pt idx="240">
                        <c:v>-2.1717009823602611</c:v>
                      </c:pt>
                      <c:pt idx="241">
                        <c:v>-2.2437826064890105</c:v>
                      </c:pt>
                      <c:pt idx="242">
                        <c:v>-2.3152384295900608</c:v>
                      </c:pt>
                      <c:pt idx="243">
                        <c:v>-2.3860535133539966</c:v>
                      </c:pt>
                      <c:pt idx="244">
                        <c:v>-2.4562131066990296</c:v>
                      </c:pt>
                      <c:pt idx="245">
                        <c:v>-2.5257026470229849</c:v>
                      </c:pt>
                      <c:pt idx="246">
                        <c:v>-2.5945077613997309</c:v>
                      </c:pt>
                      <c:pt idx="247">
                        <c:v>-2.6626142767187782</c:v>
                      </c:pt>
                      <c:pt idx="248">
                        <c:v>-2.7300082207668606</c:v>
                      </c:pt>
                      <c:pt idx="249">
                        <c:v>-2.7966758232502871</c:v>
                      </c:pt>
                      <c:pt idx="250">
                        <c:v>-2.8626035257568665</c:v>
                      </c:pt>
                      <c:pt idx="251">
                        <c:v>-2.9277779826562504</c:v>
                      </c:pt>
                      <c:pt idx="252">
                        <c:v>-2.9921860619375336</c:v>
                      </c:pt>
                      <c:pt idx="253">
                        <c:v>-3.0558148549829891</c:v>
                      </c:pt>
                      <c:pt idx="254">
                        <c:v>-3.1186516772768207</c:v>
                      </c:pt>
                      <c:pt idx="255">
                        <c:v>-3.1806840690478402</c:v>
                      </c:pt>
                      <c:pt idx="256">
                        <c:v>-3.2418998048449996</c:v>
                      </c:pt>
                      <c:pt idx="257">
                        <c:v>-3.3022868940447117</c:v>
                      </c:pt>
                      <c:pt idx="258">
                        <c:v>-3.3618335812889413</c:v>
                      </c:pt>
                      <c:pt idx="259">
                        <c:v>-3.4205283568530485</c:v>
                      </c:pt>
                      <c:pt idx="260">
                        <c:v>-3.4783599519423811</c:v>
                      </c:pt>
                      <c:pt idx="261">
                        <c:v>-3.5353173489166636</c:v>
                      </c:pt>
                      <c:pt idx="262">
                        <c:v>-3.5913897814412072</c:v>
                      </c:pt>
                      <c:pt idx="263">
                        <c:v>-3.6465667345640473</c:v>
                      </c:pt>
                      <c:pt idx="264">
                        <c:v>-3.700837953718064</c:v>
                      </c:pt>
                      <c:pt idx="265">
                        <c:v>-3.7541934446472256</c:v>
                      </c:pt>
                      <c:pt idx="266">
                        <c:v>-3.8066234732560869</c:v>
                      </c:pt>
                      <c:pt idx="267">
                        <c:v>-3.8581185743817086</c:v>
                      </c:pt>
                      <c:pt idx="268">
                        <c:v>-3.9086695514871561</c:v>
                      </c:pt>
                      <c:pt idx="269">
                        <c:v>-3.9582674762758261</c:v>
                      </c:pt>
                      <c:pt idx="270">
                        <c:v>-4.0069036972257956</c:v>
                      </c:pt>
                      <c:pt idx="271">
                        <c:v>-4.0545698390434621</c:v>
                      </c:pt>
                      <c:pt idx="272">
                        <c:v>-4.1012578020357564</c:v>
                      </c:pt>
                      <c:pt idx="273">
                        <c:v>-4.1469597704002181</c:v>
                      </c:pt>
                      <c:pt idx="274">
                        <c:v>-4.191668211432269</c:v>
                      </c:pt>
                      <c:pt idx="275">
                        <c:v>-4.2353758746490326</c:v>
                      </c:pt>
                      <c:pt idx="276">
                        <c:v>-4.2780757998290717</c:v>
                      </c:pt>
                      <c:pt idx="277">
                        <c:v>-4.3197613159674546</c:v>
                      </c:pt>
                      <c:pt idx="278">
                        <c:v>-4.3604260401455566</c:v>
                      </c:pt>
                      <c:pt idx="279">
                        <c:v>-4.4000638853150633</c:v>
                      </c:pt>
                      <c:pt idx="280">
                        <c:v>-4.4386690589956537</c:v>
                      </c:pt>
                      <c:pt idx="281">
                        <c:v>-4.4762360618858414</c:v>
                      </c:pt>
                      <c:pt idx="282">
                        <c:v>-4.5127596963865253</c:v>
                      </c:pt>
                      <c:pt idx="283">
                        <c:v>-4.5482350600367987</c:v>
                      </c:pt>
                      <c:pt idx="284">
                        <c:v>-4.582657553861579</c:v>
                      </c:pt>
                      <c:pt idx="285">
                        <c:v>-4.6160228806306787</c:v>
                      </c:pt>
                      <c:pt idx="286">
                        <c:v>-4.6483270430289476</c:v>
                      </c:pt>
                      <c:pt idx="287">
                        <c:v>-4.679566350737133</c:v>
                      </c:pt>
                      <c:pt idx="288">
                        <c:v>-4.7097374184231553</c:v>
                      </c:pt>
                      <c:pt idx="289">
                        <c:v>-4.7388371636434918</c:v>
                      </c:pt>
                      <c:pt idx="290">
                        <c:v>-4.7668628136544298</c:v>
                      </c:pt>
                      <c:pt idx="291">
                        <c:v>-4.7938119031329283</c:v>
                      </c:pt>
                      <c:pt idx="292">
                        <c:v>-4.8196822718068848</c:v>
                      </c:pt>
                      <c:pt idx="293">
                        <c:v>-4.8444720709946427</c:v>
                      </c:pt>
                      <c:pt idx="294">
                        <c:v>-4.8681797610535495</c:v>
                      </c:pt>
                      <c:pt idx="295">
                        <c:v>-4.8908041087374672</c:v>
                      </c:pt>
                      <c:pt idx="296">
                        <c:v>-4.9123441934631167</c:v>
                      </c:pt>
                      <c:pt idx="297">
                        <c:v>-4.9327994044851833</c:v>
                      </c:pt>
                      <c:pt idx="298">
                        <c:v>-4.9521694379801264</c:v>
                      </c:pt>
                      <c:pt idx="299">
                        <c:v>-4.9704543030387001</c:v>
                      </c:pt>
                      <c:pt idx="300">
                        <c:v>-4.9876543185671522</c:v>
                      </c:pt>
                      <c:pt idx="301">
                        <c:v>-5.0037701100971628</c:v>
                      </c:pt>
                      <c:pt idx="302">
                        <c:v>-5.0188026155045637</c:v>
                      </c:pt>
                      <c:pt idx="303">
                        <c:v>-5.0327530816369412</c:v>
                      </c:pt>
                      <c:pt idx="304">
                        <c:v>-5.0456230608502164</c:v>
                      </c:pt>
                      <c:pt idx="305">
                        <c:v>-5.0574144174543703</c:v>
                      </c:pt>
                      <c:pt idx="306">
                        <c:v>-5.06812931906844</c:v>
                      </c:pt>
                      <c:pt idx="307">
                        <c:v>-5.0777702428850322</c:v>
                      </c:pt>
                      <c:pt idx="308">
                        <c:v>-5.0863399718445192</c:v>
                      </c:pt>
                      <c:pt idx="309">
                        <c:v>-5.0938415907192152</c:v>
                      </c:pt>
                      <c:pt idx="310">
                        <c:v>-5.1002784911077699</c:v>
                      </c:pt>
                      <c:pt idx="311">
                        <c:v>-5.1056543673400956</c:v>
                      </c:pt>
                      <c:pt idx="312">
                        <c:v>-5.1099732122931556</c:v>
                      </c:pt>
                      <c:pt idx="313">
                        <c:v>-5.1132393221179671</c:v>
                      </c:pt>
                      <c:pt idx="314">
                        <c:v>-5.1154572918781858</c:v>
                      </c:pt>
                      <c:pt idx="315">
                        <c:v>-5.1166320111006982</c:v>
                      </c:pt>
                      <c:pt idx="316">
                        <c:v>-5.1167686682386364</c:v>
                      </c:pt>
                      <c:pt idx="317">
                        <c:v>-5.1158727460472821</c:v>
                      </c:pt>
                      <c:pt idx="318">
                        <c:v>-5.1139500168733303</c:v>
                      </c:pt>
                      <c:pt idx="319">
                        <c:v>-5.1110065468580546</c:v>
                      </c:pt>
                      <c:pt idx="320">
                        <c:v>-5.1070486910548576</c:v>
                      </c:pt>
                      <c:pt idx="321">
                        <c:v>-5.102083088461816</c:v>
                      </c:pt>
                      <c:pt idx="322">
                        <c:v>-5.0961166659697685</c:v>
                      </c:pt>
                      <c:pt idx="323">
                        <c:v>-5.0891566332265805</c:v>
                      </c:pt>
                      <c:pt idx="324">
                        <c:v>-5.0812104774182023</c:v>
                      </c:pt>
                      <c:pt idx="325">
                        <c:v>-5.0722859669671942</c:v>
                      </c:pt>
                      <c:pt idx="326">
                        <c:v>-5.0623911461494053</c:v>
                      </c:pt>
                      <c:pt idx="327">
                        <c:v>-5.0515343296294741</c:v>
                      </c:pt>
                      <c:pt idx="328">
                        <c:v>-5.0397241069159531</c:v>
                      </c:pt>
                      <c:pt idx="329">
                        <c:v>-5.026969331736737</c:v>
                      </c:pt>
                      <c:pt idx="330">
                        <c:v>-5.0132791263356342</c:v>
                      </c:pt>
                      <c:pt idx="331">
                        <c:v>-4.9666910660260477</c:v>
                      </c:pt>
                      <c:pt idx="332">
                        <c:v>-4.9493555645243337</c:v>
                      </c:pt>
                      <c:pt idx="333">
                        <c:v>-4.9311341207195127</c:v>
                      </c:pt>
                      <c:pt idx="334">
                        <c:v>-4.9120373888653219</c:v>
                      </c:pt>
                      <c:pt idx="335">
                        <c:v>-4.892076267668962</c:v>
                      </c:pt>
                      <c:pt idx="336">
                        <c:v>-4.8712618939873824</c:v>
                      </c:pt>
                      <c:pt idx="337">
                        <c:v>-4.8496056454527512</c:v>
                      </c:pt>
                      <c:pt idx="338">
                        <c:v>-4.8271191340280568</c:v>
                      </c:pt>
                      <c:pt idx="339">
                        <c:v>-4.8038141994938828</c:v>
                      </c:pt>
                      <c:pt idx="340">
                        <c:v>-4.7797029118674086</c:v>
                      </c:pt>
                      <c:pt idx="341">
                        <c:v>-4.7547975647546554</c:v>
                      </c:pt>
                      <c:pt idx="342">
                        <c:v>-4.7291106686371336</c:v>
                      </c:pt>
                      <c:pt idx="343">
                        <c:v>-4.7026549530939032</c:v>
                      </c:pt>
                      <c:pt idx="344">
                        <c:v>-4.6754433599602514</c:v>
                      </c:pt>
                      <c:pt idx="345">
                        <c:v>-4.647489036424048</c:v>
                      </c:pt>
                      <c:pt idx="346">
                        <c:v>-4.6188053370610138</c:v>
                      </c:pt>
                      <c:pt idx="347">
                        <c:v>-4.5894058168099976</c:v>
                      </c:pt>
                      <c:pt idx="348">
                        <c:v>-4.5593042238895309</c:v>
                      </c:pt>
                      <c:pt idx="349">
                        <c:v>-4.5285145016568071</c:v>
                      </c:pt>
                      <c:pt idx="350">
                        <c:v>-4.4970507814103655</c:v>
                      </c:pt>
                      <c:pt idx="351">
                        <c:v>-4.4649273751376697</c:v>
                      </c:pt>
                      <c:pt idx="352">
                        <c:v>-4.4321587782088896</c:v>
                      </c:pt>
                      <c:pt idx="353">
                        <c:v>-4.3987596570181386</c:v>
                      </c:pt>
                      <c:pt idx="354">
                        <c:v>-4.3647448515734482</c:v>
                      </c:pt>
                      <c:pt idx="355">
                        <c:v>-4.3301293680368342</c:v>
                      </c:pt>
                      <c:pt idx="356">
                        <c:v>-4.2949283712156978</c:v>
                      </c:pt>
                      <c:pt idx="357">
                        <c:v>-4.1106822804308445</c:v>
                      </c:pt>
                      <c:pt idx="358">
                        <c:v>-4.0722951852886098</c:v>
                      </c:pt>
                      <c:pt idx="359">
                        <c:v>-4.0334328832773192</c:v>
                      </c:pt>
                      <c:pt idx="360">
                        <c:v>-3.9941116676713508</c:v>
                      </c:pt>
                      <c:pt idx="361">
                        <c:v>-3.9543479478501657</c:v>
                      </c:pt>
                      <c:pt idx="362">
                        <c:v>-3.9141582503792058</c:v>
                      </c:pt>
                      <c:pt idx="363">
                        <c:v>-3.8735592110574868</c:v>
                      </c:pt>
                      <c:pt idx="364">
                        <c:v>-3.8325675669334944</c:v>
                      </c:pt>
                      <c:pt idx="365">
                        <c:v>-3.791200157290775</c:v>
                      </c:pt>
                      <c:pt idx="366">
                        <c:v>-3.7494739156047205</c:v>
                      </c:pt>
                      <c:pt idx="367">
                        <c:v>-3.6223128212585776</c:v>
                      </c:pt>
                      <c:pt idx="368">
                        <c:v>-3.5793222769911934</c:v>
                      </c:pt>
                      <c:pt idx="369">
                        <c:v>-3.536058797596195</c:v>
                      </c:pt>
                      <c:pt idx="370">
                        <c:v>-3.4925397713693549</c:v>
                      </c:pt>
                      <c:pt idx="371">
                        <c:v>-3.3162579426864616</c:v>
                      </c:pt>
                      <c:pt idx="372">
                        <c:v>-3.1822229971215084</c:v>
                      </c:pt>
                      <c:pt idx="373">
                        <c:v>-3.1372915415258498</c:v>
                      </c:pt>
                      <c:pt idx="374">
                        <c:v>-2.2853195623600864</c:v>
                      </c:pt>
                      <c:pt idx="375">
                        <c:v>-1.986560206703982</c:v>
                      </c:pt>
                      <c:pt idx="376">
                        <c:v>-6.7931299920053139</c:v>
                      </c:pt>
                      <c:pt idx="377">
                        <c:v>-6.8417615837876076</c:v>
                      </c:pt>
                      <c:pt idx="378">
                        <c:v>-6.8897092000446003</c:v>
                      </c:pt>
                      <c:pt idx="379">
                        <c:v>-6.9369589521160151</c:v>
                      </c:pt>
                      <c:pt idx="380">
                        <c:v>-6.9834971436978925</c:v>
                      </c:pt>
                      <c:pt idx="381">
                        <c:v>-7.0293102719770282</c:v>
                      </c:pt>
                      <c:pt idx="382">
                        <c:v>-7.0743850377076818</c:v>
                      </c:pt>
                      <c:pt idx="383">
                        <c:v>-7.1187083462295355</c:v>
                      </c:pt>
                      <c:pt idx="384">
                        <c:v>-7.1622673084254496</c:v>
                      </c:pt>
                      <c:pt idx="385">
                        <c:v>-7.2050492516181448</c:v>
                      </c:pt>
                      <c:pt idx="386">
                        <c:v>-7.2470417154043538</c:v>
                      </c:pt>
                      <c:pt idx="387">
                        <c:v>-7.32860947907389</c:v>
                      </c:pt>
                      <c:pt idx="388">
                        <c:v>-7.3681609761327378</c:v>
                      </c:pt>
                      <c:pt idx="389">
                        <c:v>-7.4068753983499267</c:v>
                      </c:pt>
                      <c:pt idx="390">
                        <c:v>-7.4447414249434729</c:v>
                      </c:pt>
                      <c:pt idx="391">
                        <c:v>-7.4817479700382226</c:v>
                      </c:pt>
                      <c:pt idx="392">
                        <c:v>-7.5178841920326152</c:v>
                      </c:pt>
                      <c:pt idx="393">
                        <c:v>-7.553139493894478</c:v>
                      </c:pt>
                      <c:pt idx="394">
                        <c:v>-7.587503523384906</c:v>
                      </c:pt>
                      <c:pt idx="395">
                        <c:v>-7.6209661822092896</c:v>
                      </c:pt>
                      <c:pt idx="396">
                        <c:v>-7.6535176260945068</c:v>
                      </c:pt>
                      <c:pt idx="397">
                        <c:v>-7.715848771001748</c:v>
                      </c:pt>
                      <c:pt idx="398">
                        <c:v>-7.7456100802284436</c:v>
                      </c:pt>
                      <c:pt idx="399">
                        <c:v>-7.7744233905487716</c:v>
                      </c:pt>
                      <c:pt idx="400">
                        <c:v>-7.802280171309226</c:v>
                      </c:pt>
                      <c:pt idx="401">
                        <c:v>-7.8291721627414912</c:v>
                      </c:pt>
                      <c:pt idx="402">
                        <c:v>-7.8550913754986667</c:v>
                      </c:pt>
                      <c:pt idx="403">
                        <c:v>-7.8800300991110506</c:v>
                      </c:pt>
                      <c:pt idx="404">
                        <c:v>-7.9039809013606632</c:v>
                      </c:pt>
                      <c:pt idx="405">
                        <c:v>-7.9269366275738911</c:v>
                      </c:pt>
                      <c:pt idx="406">
                        <c:v>-7.9488904088315202</c:v>
                      </c:pt>
                      <c:pt idx="407">
                        <c:v>-7.9698356610955177</c:v>
                      </c:pt>
                      <c:pt idx="408">
                        <c:v>-7.9897660842519329</c:v>
                      </c:pt>
                      <c:pt idx="409">
                        <c:v>-8.0086756710693034</c:v>
                      </c:pt>
                      <c:pt idx="410">
                        <c:v>-8.0434097493278021</c:v>
                      </c:pt>
                      <c:pt idx="411">
                        <c:v>-8.0592236851496981</c:v>
                      </c:pt>
                      <c:pt idx="412">
                        <c:v>-8.0739956707104721</c:v>
                      </c:pt>
                      <c:pt idx="413">
                        <c:v>-8.0877211685705532</c:v>
                      </c:pt>
                      <c:pt idx="414">
                        <c:v>-8.100395940118096</c:v>
                      </c:pt>
                      <c:pt idx="415">
                        <c:v>-8.1120160439210398</c:v>
                      </c:pt>
                      <c:pt idx="416">
                        <c:v>-8.1225778429907454</c:v>
                      </c:pt>
                      <c:pt idx="417">
                        <c:v>-8.1320780029568116</c:v>
                      </c:pt>
                      <c:pt idx="418">
                        <c:v>-8.1405134901527081</c:v>
                      </c:pt>
                      <c:pt idx="419">
                        <c:v>-8.1478815786119423</c:v>
                      </c:pt>
                      <c:pt idx="420">
                        <c:v>-8.1541798479744259</c:v>
                      </c:pt>
                      <c:pt idx="421">
                        <c:v>-8.1594061813027761</c:v>
                      </c:pt>
                      <c:pt idx="422">
                        <c:v>-8.1635587718083187</c:v>
                      </c:pt>
                      <c:pt idx="423">
                        <c:v>-8.1666361204865652</c:v>
                      </c:pt>
                      <c:pt idx="424">
                        <c:v>-8.1686370336619838</c:v>
                      </c:pt>
                      <c:pt idx="425">
                        <c:v>-8.1695606294418681</c:v>
                      </c:pt>
                      <c:pt idx="426">
                        <c:v>-8.169406335079227</c:v>
                      </c:pt>
                      <c:pt idx="427">
                        <c:v>-8.1681738842445064</c:v>
                      </c:pt>
                      <c:pt idx="428">
                        <c:v>-8.1658633232061302</c:v>
                      </c:pt>
                      <c:pt idx="429">
                        <c:v>-8.1624750079197632</c:v>
                      </c:pt>
                      <c:pt idx="430">
                        <c:v>-8.1580096010262775</c:v>
                      </c:pt>
                      <c:pt idx="431">
                        <c:v>-8.1524680787584032</c:v>
                      </c:pt>
                      <c:pt idx="432">
                        <c:v>-8.1458517227561398</c:v>
                      </c:pt>
                      <c:pt idx="433">
                        <c:v>-8.1381621267909132</c:v>
                      </c:pt>
                      <c:pt idx="434">
                        <c:v>-8.1294011933985821</c:v>
                      </c:pt>
                      <c:pt idx="435">
                        <c:v>-8.1195711304214306</c:v>
                      </c:pt>
                      <c:pt idx="436">
                        <c:v>-8.108674456459223</c:v>
                      </c:pt>
                      <c:pt idx="437">
                        <c:v>-8.096713997229541</c:v>
                      </c:pt>
                      <c:pt idx="438">
                        <c:v>-8.0836928818375107</c:v>
                      </c:pt>
                      <c:pt idx="439">
                        <c:v>-8.0696145479552079</c:v>
                      </c:pt>
                      <c:pt idx="440">
                        <c:v>-8.0544827379109734</c:v>
                      </c:pt>
                      <c:pt idx="441">
                        <c:v>-8.0383014946888114</c:v>
                      </c:pt>
                      <c:pt idx="442">
                        <c:v>-8.0210751668383011</c:v>
                      </c:pt>
                      <c:pt idx="443">
                        <c:v>-8.0028084042952354</c:v>
                      </c:pt>
                      <c:pt idx="444">
                        <c:v>-7.9835061541133996</c:v>
                      </c:pt>
                      <c:pt idx="445">
                        <c:v>-7.963173665107786</c:v>
                      </c:pt>
                      <c:pt idx="446">
                        <c:v>-7.9194404479343161</c:v>
                      </c:pt>
                      <c:pt idx="447">
                        <c:v>-7.8960516947605921</c:v>
                      </c:pt>
                      <c:pt idx="448">
                        <c:v>-7.8716566524249316</c:v>
                      </c:pt>
                      <c:pt idx="449">
                        <c:v>-7.8462620371281817</c:v>
                      </c:pt>
                      <c:pt idx="450">
                        <c:v>-7.8198748568570684</c:v>
                      </c:pt>
                      <c:pt idx="451">
                        <c:v>-7.7925024064203612</c:v>
                      </c:pt>
                      <c:pt idx="452">
                        <c:v>-7.7641522624004935</c:v>
                      </c:pt>
                      <c:pt idx="453">
                        <c:v>-7.7348322880211002</c:v>
                      </c:pt>
                      <c:pt idx="454">
                        <c:v>-7.7045506229312402</c:v>
                      </c:pt>
                      <c:pt idx="455">
                        <c:v>-7.6733156879068236</c:v>
                      </c:pt>
                      <c:pt idx="456">
                        <c:v>-7.6411361794700028</c:v>
                      </c:pt>
                      <c:pt idx="457">
                        <c:v>-7.6080210644272395</c:v>
                      </c:pt>
                      <c:pt idx="458">
                        <c:v>-7.5739795833267021</c:v>
                      </c:pt>
                      <c:pt idx="459">
                        <c:v>-7.5390212448357818</c:v>
                      </c:pt>
                      <c:pt idx="460">
                        <c:v>-7.5031558200395025</c:v>
                      </c:pt>
                      <c:pt idx="461">
                        <c:v>-7.4663933456606539</c:v>
                      </c:pt>
                      <c:pt idx="462">
                        <c:v>-7.4287441182023546</c:v>
                      </c:pt>
                      <c:pt idx="463">
                        <c:v>-7.3902186880139986</c:v>
                      </c:pt>
                      <c:pt idx="464">
                        <c:v>-7.3508278622814327</c:v>
                      </c:pt>
                      <c:pt idx="465">
                        <c:v>-7.3105826989422091</c:v>
                      </c:pt>
                      <c:pt idx="466">
                        <c:v>-7.2694945005267906</c:v>
                      </c:pt>
                      <c:pt idx="467">
                        <c:v>-7.227574816926797</c:v>
                      </c:pt>
                      <c:pt idx="468">
                        <c:v>-7.1848354390910174</c:v>
                      </c:pt>
                      <c:pt idx="469">
                        <c:v>-7.14128839265042</c:v>
                      </c:pt>
                      <c:pt idx="470">
                        <c:v>-7.0969459404728674</c:v>
                      </c:pt>
                      <c:pt idx="471">
                        <c:v>-7.0518205761488186</c:v>
                      </c:pt>
                      <c:pt idx="472">
                        <c:v>-7.0059250174088756</c:v>
                      </c:pt>
                      <c:pt idx="473">
                        <c:v>-6.959272208474319</c:v>
                      </c:pt>
                      <c:pt idx="474">
                        <c:v>-6.9118753133416746</c:v>
                      </c:pt>
                      <c:pt idx="475">
                        <c:v>-6.8637477090023831</c:v>
                      </c:pt>
                      <c:pt idx="476">
                        <c:v>-6.8149029885987975</c:v>
                      </c:pt>
                      <c:pt idx="477">
                        <c:v>-6.7653549495174596</c:v>
                      </c:pt>
                      <c:pt idx="478">
                        <c:v>-6.7151175964209608</c:v>
                      </c:pt>
                      <c:pt idx="479">
                        <c:v>-6.6642051342195474</c:v>
                      </c:pt>
                      <c:pt idx="480">
                        <c:v>-6.6126319609835216</c:v>
                      </c:pt>
                      <c:pt idx="481">
                        <c:v>-6.5604126697977883</c:v>
                      </c:pt>
                      <c:pt idx="482">
                        <c:v>-6.5075620415597424</c:v>
                      </c:pt>
                      <c:pt idx="483">
                        <c:v>-6.4540950377217046</c:v>
                      </c:pt>
                      <c:pt idx="484">
                        <c:v>-6.400026801979088</c:v>
                      </c:pt>
                      <c:pt idx="485">
                        <c:v>-6.3453726529057732</c:v>
                      </c:pt>
                      <c:pt idx="486">
                        <c:v>-6.2901480765377693</c:v>
                      </c:pt>
                      <c:pt idx="487">
                        <c:v>-6.2343687279066096</c:v>
                      </c:pt>
                      <c:pt idx="488">
                        <c:v>-6.1212091338167562</c:v>
                      </c:pt>
                      <c:pt idx="489">
                        <c:v>-6.0638609845207307</c:v>
                      </c:pt>
                      <c:pt idx="490">
                        <c:v>-6.0060222490225623</c:v>
                      </c:pt>
                      <c:pt idx="491">
                        <c:v>-5.9477093406632919</c:v>
                      </c:pt>
                      <c:pt idx="492">
                        <c:v>-5.8889388139975196</c:v>
                      </c:pt>
                      <c:pt idx="493">
                        <c:v>-5.8297273570122154</c:v>
                      </c:pt>
                      <c:pt idx="494">
                        <c:v>-5.7700917833060048</c:v>
                      </c:pt>
                      <c:pt idx="495">
                        <c:v>-5.7100490332305718</c:v>
                      </c:pt>
                      <c:pt idx="496">
                        <c:v>-5.649616165995436</c:v>
                      </c:pt>
                      <c:pt idx="497">
                        <c:v>-5.5888103517377274</c:v>
                      </c:pt>
                      <c:pt idx="498">
                        <c:v>-5.5276488725581912</c:v>
                      </c:pt>
                      <c:pt idx="499">
                        <c:v>-5.4661491145250682</c:v>
                      </c:pt>
                      <c:pt idx="500">
                        <c:v>-5.4043285596473156</c:v>
                      </c:pt>
                      <c:pt idx="501">
                        <c:v>-5.3422047878184911</c:v>
                      </c:pt>
                      <c:pt idx="502">
                        <c:v>-5.2797954637329507</c:v>
                      </c:pt>
                      <c:pt idx="503">
                        <c:v>-5.217118338775852</c:v>
                      </c:pt>
                      <c:pt idx="504">
                        <c:v>-5.1541912428883947</c:v>
                      </c:pt>
                      <c:pt idx="505">
                        <c:v>-5.0910320764097818</c:v>
                      </c:pt>
                      <c:pt idx="506">
                        <c:v>-5.0276588108976057</c:v>
                      </c:pt>
                      <c:pt idx="507">
                        <c:v>-4.9640894809280001</c:v>
                      </c:pt>
                      <c:pt idx="508">
                        <c:v>-4.9003421758771761</c:v>
                      </c:pt>
                      <c:pt idx="509">
                        <c:v>-4.8364350406858678</c:v>
                      </c:pt>
                      <c:pt idx="510">
                        <c:v>-4.77238626760822</c:v>
                      </c:pt>
                      <c:pt idx="511">
                        <c:v>-4.7082140879467493</c:v>
                      </c:pt>
                      <c:pt idx="512">
                        <c:v>-4.6439367727747198</c:v>
                      </c:pt>
                      <c:pt idx="513">
                        <c:v>-4.579572624647807</c:v>
                      </c:pt>
                      <c:pt idx="514">
                        <c:v>-4.5151399693062846</c:v>
                      </c:pt>
                      <c:pt idx="515">
                        <c:v>-4.450657156369588</c:v>
                      </c:pt>
                      <c:pt idx="516">
                        <c:v>-4.3861425510245553</c:v>
                      </c:pt>
                      <c:pt idx="517">
                        <c:v>-4.3216145257091014</c:v>
                      </c:pt>
                      <c:pt idx="518">
                        <c:v>-4.2570914607928527</c:v>
                      </c:pt>
                      <c:pt idx="519">
                        <c:v>-4.1925917362562659</c:v>
                      </c:pt>
                      <c:pt idx="520">
                        <c:v>-4.1281337233698014</c:v>
                      </c:pt>
                      <c:pt idx="521">
                        <c:v>-4.0637357853747611</c:v>
                      </c:pt>
                      <c:pt idx="522">
                        <c:v>-3.9994162691674253</c:v>
                      </c:pt>
                      <c:pt idx="523">
                        <c:v>-3.9351934969878259</c:v>
                      </c:pt>
                      <c:pt idx="524">
                        <c:v>-3.8710857681149915</c:v>
                      </c:pt>
                      <c:pt idx="525">
                        <c:v>-3.8071113455700787</c:v>
                      </c:pt>
                      <c:pt idx="526">
                        <c:v>-3.7432884578290109</c:v>
                      </c:pt>
                      <c:pt idx="527">
                        <c:v>-3.6796352905460639</c:v>
                      </c:pt>
                      <c:pt idx="528">
                        <c:v>-3.5529106052953892</c:v>
                      </c:pt>
                      <c:pt idx="529">
                        <c:v>-3.489875197226854</c:v>
                      </c:pt>
                      <c:pt idx="530">
                        <c:v>-3.4270817129642936</c:v>
                      </c:pt>
                      <c:pt idx="531">
                        <c:v>-3.3645480454040908</c:v>
                      </c:pt>
                      <c:pt idx="532">
                        <c:v>-3.3022920132817797</c:v>
                      </c:pt>
                      <c:pt idx="533">
                        <c:v>-3.2403313530163356</c:v>
                      </c:pt>
                      <c:pt idx="534">
                        <c:v>-3.1786837195778697</c:v>
                      </c:pt>
                      <c:pt idx="535">
                        <c:v>-3.1173666783801615</c:v>
                      </c:pt>
                      <c:pt idx="536">
                        <c:v>-3.0563976971996647</c:v>
                      </c:pt>
                      <c:pt idx="537">
                        <c:v>-2.9957941471222962</c:v>
                      </c:pt>
                      <c:pt idx="538">
                        <c:v>-2.9355732945196613</c:v>
                      </c:pt>
                      <c:pt idx="539">
                        <c:v>-2.8757522930561561</c:v>
                      </c:pt>
                      <c:pt idx="540">
                        <c:v>-2.8163481847283869</c:v>
                      </c:pt>
                      <c:pt idx="541">
                        <c:v>-2.7573778919383329</c:v>
                      </c:pt>
                      <c:pt idx="542">
                        <c:v>-2.6988582096018665</c:v>
                      </c:pt>
                      <c:pt idx="543">
                        <c:v>-2.6408058062939128</c:v>
                      </c:pt>
                      <c:pt idx="544">
                        <c:v>-2.5832372164316744</c:v>
                      </c:pt>
                      <c:pt idx="545">
                        <c:v>-2.5261688324975355</c:v>
                      </c:pt>
                      <c:pt idx="546">
                        <c:v>-2.4696169073028207</c:v>
                      </c:pt>
                      <c:pt idx="547">
                        <c:v>-2.4135975412939707</c:v>
                      </c:pt>
                      <c:pt idx="548">
                        <c:v>-2.3581266849023663</c:v>
                      </c:pt>
                      <c:pt idx="549">
                        <c:v>-2.3032201309393998</c:v>
                      </c:pt>
                      <c:pt idx="550">
                        <c:v>-2.2488935070378777</c:v>
                      </c:pt>
                      <c:pt idx="551">
                        <c:v>-2.1951622771413684</c:v>
                      </c:pt>
                      <c:pt idx="552">
                        <c:v>-2.1420417340425661</c:v>
                      </c:pt>
                      <c:pt idx="553">
                        <c:v>-2.0895469919721772</c:v>
                      </c:pt>
                      <c:pt idx="554">
                        <c:v>-2.0376929882396313</c:v>
                      </c:pt>
                      <c:pt idx="555">
                        <c:v>-1.986494475926702</c:v>
                      </c:pt>
                      <c:pt idx="556">
                        <c:v>-1.9359660166355561</c:v>
                      </c:pt>
                      <c:pt idx="557">
                        <c:v>-1.8861219822922983</c:v>
                      </c:pt>
                      <c:pt idx="558">
                        <c:v>-1.8369765480074314</c:v>
                      </c:pt>
                      <c:pt idx="559">
                        <c:v>-1.7885436849942069</c:v>
                      </c:pt>
                      <c:pt idx="560">
                        <c:v>-1.7408371625462955</c:v>
                      </c:pt>
                      <c:pt idx="561">
                        <c:v>-1.6938705410758774</c:v>
                      </c:pt>
                      <c:pt idx="562">
                        <c:v>-1.6476571652133054</c:v>
                      </c:pt>
                      <c:pt idx="563">
                        <c:v>-1.6022101659694599</c:v>
                      </c:pt>
                      <c:pt idx="564">
                        <c:v>-1.5575424539620544</c:v>
                      </c:pt>
                      <c:pt idx="565">
                        <c:v>-1.513666712706893</c:v>
                      </c:pt>
                      <c:pt idx="566">
                        <c:v>-1.4705954009751327</c:v>
                      </c:pt>
                      <c:pt idx="567">
                        <c:v>-1.428340746217819</c:v>
                      </c:pt>
                      <c:pt idx="568">
                        <c:v>-1.3869147380585227</c:v>
                      </c:pt>
                      <c:pt idx="569">
                        <c:v>-1.3463291308552747</c:v>
                      </c:pt>
                      <c:pt idx="570">
                        <c:v>-1.3065954373326965</c:v>
                      </c:pt>
                      <c:pt idx="571">
                        <c:v>-1.2677249222854328</c:v>
                      </c:pt>
                      <c:pt idx="572">
                        <c:v>-1.2297286063537345</c:v>
                      </c:pt>
                      <c:pt idx="573">
                        <c:v>-1.1926172548722911</c:v>
                      </c:pt>
                      <c:pt idx="574">
                        <c:v>-1.1564013817930554</c:v>
                      </c:pt>
                      <c:pt idx="575">
                        <c:v>-1.1210912436831202</c:v>
                      </c:pt>
                      <c:pt idx="576">
                        <c:v>-1.0866968337985163</c:v>
                      </c:pt>
                      <c:pt idx="577">
                        <c:v>-1.053227885234675</c:v>
                      </c:pt>
                      <c:pt idx="578">
                        <c:v>-1.0206938651545201</c:v>
                      </c:pt>
                      <c:pt idx="579">
                        <c:v>-0.98910396909496523</c:v>
                      </c:pt>
                      <c:pt idx="580">
                        <c:v>-0.95846712435261461</c:v>
                      </c:pt>
                      <c:pt idx="581">
                        <c:v>-0.92879198444936872</c:v>
                      </c:pt>
                      <c:pt idx="582">
                        <c:v>-0.90008692367881882</c:v>
                      </c:pt>
                      <c:pt idx="583">
                        <c:v>-0.8723600407340113</c:v>
                      </c:pt>
                      <c:pt idx="584">
                        <c:v>-0.84561915341740845</c:v>
                      </c:pt>
                      <c:pt idx="585">
                        <c:v>-0.81987179343356376</c:v>
                      </c:pt>
                      <c:pt idx="586">
                        <c:v>-0.79512521026533811</c:v>
                      </c:pt>
                      <c:pt idx="587">
                        <c:v>-0.77138636613416423</c:v>
                      </c:pt>
                      <c:pt idx="588">
                        <c:v>-0.74866193104495005</c:v>
                      </c:pt>
                      <c:pt idx="589">
                        <c:v>-0.72695828691631226</c:v>
                      </c:pt>
                      <c:pt idx="590">
                        <c:v>-0.70628152279653977</c:v>
                      </c:pt>
                      <c:pt idx="591">
                        <c:v>-0.5784677037805892</c:v>
                      </c:pt>
                      <c:pt idx="592">
                        <c:v>-0.56725771714613504</c:v>
                      </c:pt>
                      <c:pt idx="593">
                        <c:v>-0.55711905197749267</c:v>
                      </c:pt>
                      <c:pt idx="594">
                        <c:v>-0.54805448301835735</c:v>
                      </c:pt>
                      <c:pt idx="595">
                        <c:v>-0.54006647459176138</c:v>
                      </c:pt>
                      <c:pt idx="596">
                        <c:v>-0.53315718596978856</c:v>
                      </c:pt>
                      <c:pt idx="597">
                        <c:v>-0.52732846783408016</c:v>
                      </c:pt>
                      <c:pt idx="598">
                        <c:v>-0.52258185882727481</c:v>
                      </c:pt>
                      <c:pt idx="599">
                        <c:v>-0.51891859119549144</c:v>
                      </c:pt>
                      <c:pt idx="600">
                        <c:v>-0.51633958752199649</c:v>
                      </c:pt>
                      <c:pt idx="601">
                        <c:v>-0.5148454575520911</c:v>
                      </c:pt>
                      <c:pt idx="602">
                        <c:v>-0.51443650410929731</c:v>
                      </c:pt>
                      <c:pt idx="603">
                        <c:v>-0.51511272010284492</c:v>
                      </c:pt>
                      <c:pt idx="604">
                        <c:v>-0.51687378562647202</c:v>
                      </c:pt>
                      <c:pt idx="605">
                        <c:v>-0.51971907414848384</c:v>
                      </c:pt>
                      <c:pt idx="606">
                        <c:v>-0.52364764979303513</c:v>
                      </c:pt>
                      <c:pt idx="607">
                        <c:v>-0.54191909099848923</c:v>
                      </c:pt>
                      <c:pt idx="608">
                        <c:v>-0.55016526943592647</c:v>
                      </c:pt>
                      <c:pt idx="609">
                        <c:v>-0.55948542667069145</c:v>
                      </c:pt>
                      <c:pt idx="610">
                        <c:v>-0.56987677876239728</c:v>
                      </c:pt>
                      <c:pt idx="611">
                        <c:v>-0.58133623993871408</c:v>
                      </c:pt>
                      <c:pt idx="612">
                        <c:v>-0.59386042060097677</c:v>
                      </c:pt>
                      <c:pt idx="613">
                        <c:v>-0.60744562541926261</c:v>
                      </c:pt>
                      <c:pt idx="614">
                        <c:v>-0.62208786051658693</c:v>
                      </c:pt>
                      <c:pt idx="615">
                        <c:v>-0.63778283174191919</c:v>
                      </c:pt>
                      <c:pt idx="616">
                        <c:v>-0.67231230385870111</c:v>
                      </c:pt>
                      <c:pt idx="617">
                        <c:v>-0.6911367277700986</c:v>
                      </c:pt>
                      <c:pt idx="618">
                        <c:v>-0.71099373101049457</c:v>
                      </c:pt>
                      <c:pt idx="619">
                        <c:v>-0.73187754023317142</c:v>
                      </c:pt>
                      <c:pt idx="620">
                        <c:v>-0.75378209129684715</c:v>
                      </c:pt>
                      <c:pt idx="621">
                        <c:v>-0.77670102814810127</c:v>
                      </c:pt>
                      <c:pt idx="622">
                        <c:v>-0.80062771078884531</c:v>
                      </c:pt>
                      <c:pt idx="623">
                        <c:v>-0.82555521432822099</c:v>
                      </c:pt>
                      <c:pt idx="624">
                        <c:v>-0.85147632811836038</c:v>
                      </c:pt>
                      <c:pt idx="625">
                        <c:v>-0.87838356397329154</c:v>
                      </c:pt>
                      <c:pt idx="626">
                        <c:v>-0.90626915547043363</c:v>
                      </c:pt>
                      <c:pt idx="627">
                        <c:v>-0.93512505733393803</c:v>
                      </c:pt>
                      <c:pt idx="628">
                        <c:v>-0.96494295389914253</c:v>
                      </c:pt>
                      <c:pt idx="629">
                        <c:v>-0.99571425865748608</c:v>
                      </c:pt>
                      <c:pt idx="630">
                        <c:v>-1.0274301138810598</c:v>
                      </c:pt>
                      <c:pt idx="631">
                        <c:v>-1.060081400326041</c:v>
                      </c:pt>
                      <c:pt idx="632">
                        <c:v>-1.0936587320142042</c:v>
                      </c:pt>
                      <c:pt idx="633">
                        <c:v>-1.1281524660917128</c:v>
                      </c:pt>
                      <c:pt idx="634">
                        <c:v>-1.1635527027642629</c:v>
                      </c:pt>
                      <c:pt idx="635">
                        <c:v>-1.199849285307816</c:v>
                      </c:pt>
                      <c:pt idx="636">
                        <c:v>-1.2370318091539287</c:v>
                      </c:pt>
                      <c:pt idx="637">
                        <c:v>-1.2750896220488581</c:v>
                      </c:pt>
                      <c:pt idx="638">
                        <c:v>-1.3140118242853975</c:v>
                      </c:pt>
                      <c:pt idx="639">
                        <c:v>-1.3537872780065696</c:v>
                      </c:pt>
                      <c:pt idx="640">
                        <c:v>-1.3944046075802072</c:v>
                      </c:pt>
                      <c:pt idx="641">
                        <c:v>-1.4358522000433023</c:v>
                      </c:pt>
                      <c:pt idx="642">
                        <c:v>-1.4781182146152703</c:v>
                      </c:pt>
                      <c:pt idx="643">
                        <c:v>-1.5211905832789152</c:v>
                      </c:pt>
                      <c:pt idx="644">
                        <c:v>-1.5650570114281974</c:v>
                      </c:pt>
                      <c:pt idx="645">
                        <c:v>-1.609704987581609</c:v>
                      </c:pt>
                      <c:pt idx="646">
                        <c:v>-1.655121784160074</c:v>
                      </c:pt>
                      <c:pt idx="647">
                        <c:v>-1.7012944583282916</c:v>
                      </c:pt>
                      <c:pt idx="648">
                        <c:v>-1.7482098618983772</c:v>
                      </c:pt>
                      <c:pt idx="649">
                        <c:v>-1.7958546422946182</c:v>
                      </c:pt>
                      <c:pt idx="650">
                        <c:v>-1.8442152435781392</c:v>
                      </c:pt>
                      <c:pt idx="651">
                        <c:v>-1.8932779165304012</c:v>
                      </c:pt>
                      <c:pt idx="652">
                        <c:v>-1.9430287197942058</c:v>
                      </c:pt>
                      <c:pt idx="653">
                        <c:v>-1.993453521071008</c:v>
                      </c:pt>
                      <c:pt idx="654">
                        <c:v>-2.0445380073733217</c:v>
                      </c:pt>
                      <c:pt idx="655">
                        <c:v>-2.0962676863309841</c:v>
                      </c:pt>
                      <c:pt idx="656">
                        <c:v>-2.1486278875498672</c:v>
                      </c:pt>
                      <c:pt idx="657">
                        <c:v>-2.2016037740219243</c:v>
                      </c:pt>
                      <c:pt idx="658">
                        <c:v>-2.2551803385851414</c:v>
                      </c:pt>
                      <c:pt idx="659">
                        <c:v>-2.3093424154321056</c:v>
                      </c:pt>
                      <c:pt idx="660">
                        <c:v>-2.3640746816658802</c:v>
                      </c:pt>
                      <c:pt idx="661">
                        <c:v>-2.4193616589017717</c:v>
                      </c:pt>
                      <c:pt idx="662">
                        <c:v>-2.4751877239137579</c:v>
                      </c:pt>
                      <c:pt idx="663">
                        <c:v>-2.5315371103239861</c:v>
                      </c:pt>
                      <c:pt idx="664">
                        <c:v>-2.5883939103341995</c:v>
                      </c:pt>
                      <c:pt idx="665">
                        <c:v>-2.6457420854974547</c:v>
                      </c:pt>
                      <c:pt idx="666">
                        <c:v>-2.7035654685289359</c:v>
                      </c:pt>
                      <c:pt idx="667">
                        <c:v>-2.7618477651542759</c:v>
                      </c:pt>
                      <c:pt idx="668">
                        <c:v>-2.8205725649939954</c:v>
                      </c:pt>
                      <c:pt idx="669">
                        <c:v>-2.8797233434826417</c:v>
                      </c:pt>
                      <c:pt idx="670">
                        <c:v>-2.9392834638212051</c:v>
                      </c:pt>
                      <c:pt idx="671">
                        <c:v>-2.999236187961194</c:v>
                      </c:pt>
                      <c:pt idx="672">
                        <c:v>-3.0595646786190511</c:v>
                      </c:pt>
                      <c:pt idx="673">
                        <c:v>-3.1202520013193702</c:v>
                      </c:pt>
                      <c:pt idx="674">
                        <c:v>-3.1812811354654222</c:v>
                      </c:pt>
                      <c:pt idx="675">
                        <c:v>-3.242634976435423</c:v>
                      </c:pt>
                      <c:pt idx="676">
                        <c:v>-3.3042963377031405</c:v>
                      </c:pt>
                      <c:pt idx="677">
                        <c:v>-3.3662479619813142</c:v>
                      </c:pt>
                      <c:pt idx="678">
                        <c:v>-3.428472523386223</c:v>
                      </c:pt>
                      <c:pt idx="679">
                        <c:v>-3.4909526296220981</c:v>
                      </c:pt>
                      <c:pt idx="680">
                        <c:v>-3.5536708341835843</c:v>
                      </c:pt>
                      <c:pt idx="681">
                        <c:v>-3.6166096335749955</c:v>
                      </c:pt>
                      <c:pt idx="682">
                        <c:v>-3.6797514795445609</c:v>
                      </c:pt>
                      <c:pt idx="683">
                        <c:v>-3.7430787813322492</c:v>
                      </c:pt>
                      <c:pt idx="684">
                        <c:v>-3.8065739079296415</c:v>
                      </c:pt>
                      <c:pt idx="685">
                        <c:v>-3.8702191993501787</c:v>
                      </c:pt>
                      <c:pt idx="686">
                        <c:v>-4.3826617827745178</c:v>
                      </c:pt>
                      <c:pt idx="687">
                        <c:v>-4.4468611543376655</c:v>
                      </c:pt>
                      <c:pt idx="688">
                        <c:v>-4.5110334868526296</c:v>
                      </c:pt>
                      <c:pt idx="689">
                        <c:v>-4.5751611148304399</c:v>
                      </c:pt>
                      <c:pt idx="690">
                        <c:v>-4.6392264072917095</c:v>
                      </c:pt>
                      <c:pt idx="691">
                        <c:v>-4.7032117700300144</c:v>
                      </c:pt>
                      <c:pt idx="692">
                        <c:v>-4.7670996478639616</c:v>
                      </c:pt>
                      <c:pt idx="693">
                        <c:v>-4.8308725358761073</c:v>
                      </c:pt>
                      <c:pt idx="694">
                        <c:v>-4.8945129816372894</c:v>
                      </c:pt>
                      <c:pt idx="695">
                        <c:v>-4.958003587414904</c:v>
                      </c:pt>
                      <c:pt idx="696">
                        <c:v>-5.0213270223634723</c:v>
                      </c:pt>
                      <c:pt idx="697">
                        <c:v>-5.0844660196959746</c:v>
                      </c:pt>
                      <c:pt idx="698">
                        <c:v>-5.1474033888344213</c:v>
                      </c:pt>
                      <c:pt idx="699">
                        <c:v>-5.2101220175382723</c:v>
                      </c:pt>
                      <c:pt idx="700">
                        <c:v>-5.2726048740088984</c:v>
                      </c:pt>
                      <c:pt idx="701">
                        <c:v>-5.3348350179689383</c:v>
                      </c:pt>
                      <c:pt idx="702">
                        <c:v>-5.396795602714656</c:v>
                      </c:pt>
                      <c:pt idx="703">
                        <c:v>-5.4584698771401996</c:v>
                      </c:pt>
                      <c:pt idx="704">
                        <c:v>-5.5198411967318837</c:v>
                      </c:pt>
                      <c:pt idx="705">
                        <c:v>-5.580893025531406</c:v>
                      </c:pt>
                      <c:pt idx="706">
                        <c:v>-5.6416089380661276</c:v>
                      </c:pt>
                      <c:pt idx="707">
                        <c:v>-5.7019726302453613</c:v>
                      </c:pt>
                      <c:pt idx="708">
                        <c:v>-5.7619679212208812</c:v>
                      </c:pt>
                      <c:pt idx="709">
                        <c:v>-5.8215787552103784</c:v>
                      </c:pt>
                      <c:pt idx="710">
                        <c:v>-5.8807892122824521</c:v>
                      </c:pt>
                      <c:pt idx="711">
                        <c:v>-5.9395835101016665</c:v>
                      </c:pt>
                      <c:pt idx="712">
                        <c:v>-5.9979460056322615</c:v>
                      </c:pt>
                      <c:pt idx="713">
                        <c:v>-6.0558612057991095</c:v>
                      </c:pt>
                      <c:pt idx="714">
                        <c:v>-6.1133137691046322</c:v>
                      </c:pt>
                      <c:pt idx="715">
                        <c:v>-6.1702885072002704</c:v>
                      </c:pt>
                      <c:pt idx="716">
                        <c:v>-6.2267703954110045</c:v>
                      </c:pt>
                      <c:pt idx="717">
                        <c:v>-6.2827445742118826</c:v>
                      </c:pt>
                      <c:pt idx="718">
                        <c:v>-6.3381963506549388</c:v>
                      </c:pt>
                      <c:pt idx="719">
                        <c:v>-6.3931112087453492</c:v>
                      </c:pt>
                      <c:pt idx="720">
                        <c:v>-6.4474748107655264</c:v>
                      </c:pt>
                      <c:pt idx="721">
                        <c:v>-6.5012729985458382</c:v>
                      </c:pt>
                      <c:pt idx="722">
                        <c:v>-6.5544918046806471</c:v>
                      </c:pt>
                      <c:pt idx="723">
                        <c:v>-6.6071174486885198</c:v>
                      </c:pt>
                      <c:pt idx="724">
                        <c:v>-6.6591363481152674</c:v>
                      </c:pt>
                      <c:pt idx="725">
                        <c:v>-6.7105351195787097</c:v>
                      </c:pt>
                      <c:pt idx="726">
                        <c:v>-6.7613005797539181</c:v>
                      </c:pt>
                      <c:pt idx="727">
                        <c:v>-6.8114197552976563</c:v>
                      </c:pt>
                      <c:pt idx="728">
                        <c:v>-6.8608798837111067</c:v>
                      </c:pt>
                      <c:pt idx="729">
                        <c:v>-6.9096684141394267</c:v>
                      </c:pt>
                      <c:pt idx="730">
                        <c:v>-6.9577730171073098</c:v>
                      </c:pt>
                      <c:pt idx="731">
                        <c:v>-7.0051815851891863</c:v>
                      </c:pt>
                      <c:pt idx="732">
                        <c:v>-7.0518822336131963</c:v>
                      </c:pt>
                      <c:pt idx="733">
                        <c:v>-7.0978633097977077</c:v>
                      </c:pt>
                      <c:pt idx="734">
                        <c:v>-7.1431133938193945</c:v>
                      </c:pt>
                      <c:pt idx="735">
                        <c:v>-7.1876212988118731</c:v>
                      </c:pt>
                      <c:pt idx="736">
                        <c:v>-7.2313760802938765</c:v>
                      </c:pt>
                      <c:pt idx="737">
                        <c:v>-7.2743670364259287</c:v>
                      </c:pt>
                      <c:pt idx="738">
                        <c:v>-7.316583708194603</c:v>
                      </c:pt>
                      <c:pt idx="739">
                        <c:v>-7.3580158885234477</c:v>
                      </c:pt>
                      <c:pt idx="740">
                        <c:v>-7.3986536223096167</c:v>
                      </c:pt>
                      <c:pt idx="741">
                        <c:v>-7.4384872063852967</c:v>
                      </c:pt>
                      <c:pt idx="742">
                        <c:v>-7.4775071984030621</c:v>
                      </c:pt>
                      <c:pt idx="743">
                        <c:v>-7.5157044166443852</c:v>
                      </c:pt>
                      <c:pt idx="744">
                        <c:v>-7.5530699397502987</c:v>
                      </c:pt>
                      <c:pt idx="745">
                        <c:v>-7.5895951163736104</c:v>
                      </c:pt>
                      <c:pt idx="746">
                        <c:v>-7.6252715597516776</c:v>
                      </c:pt>
                      <c:pt idx="747">
                        <c:v>-7.6600911571991723</c:v>
                      </c:pt>
                      <c:pt idx="748">
                        <c:v>-7.694046069519942</c:v>
                      </c:pt>
                      <c:pt idx="749">
                        <c:v>-7.7271287303373413</c:v>
                      </c:pt>
                      <c:pt idx="750">
                        <c:v>-7.7593318543423271</c:v>
                      </c:pt>
                      <c:pt idx="751">
                        <c:v>-7.7906484364586639</c:v>
                      </c:pt>
                      <c:pt idx="752">
                        <c:v>-7.8210717509245349</c:v>
                      </c:pt>
                      <c:pt idx="753">
                        <c:v>-7.8505953592900131</c:v>
                      </c:pt>
                      <c:pt idx="754">
                        <c:v>-7.8792131093297968</c:v>
                      </c:pt>
                      <c:pt idx="755">
                        <c:v>-7.9069191338706091</c:v>
                      </c:pt>
                      <c:pt idx="756">
                        <c:v>-7.9337078585327223</c:v>
                      </c:pt>
                      <c:pt idx="757">
                        <c:v>-7.9595740003851123</c:v>
                      </c:pt>
                      <c:pt idx="758">
                        <c:v>-7.9845125665137804</c:v>
                      </c:pt>
                      <c:pt idx="759">
                        <c:v>-8.008518861502683</c:v>
                      </c:pt>
                      <c:pt idx="760">
                        <c:v>-8.0315884858269371</c:v>
                      </c:pt>
                      <c:pt idx="761">
                        <c:v>-8.0537173341578452</c:v>
                      </c:pt>
                      <c:pt idx="762">
                        <c:v>-8.0749016025793328</c:v>
                      </c:pt>
                      <c:pt idx="763">
                        <c:v>-8.0951377867154548</c:v>
                      </c:pt>
                      <c:pt idx="764">
                        <c:v>-8.1144226797686727</c:v>
                      </c:pt>
                      <c:pt idx="765">
                        <c:v>-8.1327533794685287</c:v>
                      </c:pt>
                      <c:pt idx="766">
                        <c:v>-8.1501272859305036</c:v>
                      </c:pt>
                      <c:pt idx="767">
                        <c:v>-8.1665420994247473</c:v>
                      </c:pt>
                      <c:pt idx="768">
                        <c:v>-8.1819958280544842</c:v>
                      </c:pt>
                      <c:pt idx="769">
                        <c:v>-8.1964867803438963</c:v>
                      </c:pt>
                      <c:pt idx="770">
                        <c:v>-8.2100135727353099</c:v>
                      </c:pt>
                      <c:pt idx="771">
                        <c:v>-8.2225751269954994</c:v>
                      </c:pt>
                      <c:pt idx="772">
                        <c:v>-8.2341706675310569</c:v>
                      </c:pt>
                      <c:pt idx="773">
                        <c:v>-8.2447997276126692</c:v>
                      </c:pt>
                      <c:pt idx="774">
                        <c:v>-8.2544621465082813</c:v>
                      </c:pt>
                      <c:pt idx="775">
                        <c:v>-8.2631580665250866</c:v>
                      </c:pt>
                      <c:pt idx="776">
                        <c:v>-8.27088793896033</c:v>
                      </c:pt>
                      <c:pt idx="777">
                        <c:v>-8.2776525209609382</c:v>
                      </c:pt>
                      <c:pt idx="778">
                        <c:v>-8.2834528722920453</c:v>
                      </c:pt>
                      <c:pt idx="779">
                        <c:v>-8.288290361014452</c:v>
                      </c:pt>
                      <c:pt idx="780">
                        <c:v>-8.2921666600710999</c:v>
                      </c:pt>
                      <c:pt idx="781">
                        <c:v>-8.2950837437827545</c:v>
                      </c:pt>
                      <c:pt idx="782">
                        <c:v>-8.2970438932529529</c:v>
                      </c:pt>
                      <c:pt idx="783">
                        <c:v>-8.298049692682465</c:v>
                      </c:pt>
                      <c:pt idx="784">
                        <c:v>-8.2981040255934477</c:v>
                      </c:pt>
                      <c:pt idx="785">
                        <c:v>-8.2972100799634987</c:v>
                      </c:pt>
                      <c:pt idx="786">
                        <c:v>-8.2953713442699044</c:v>
                      </c:pt>
                      <c:pt idx="787">
                        <c:v>-8.2925916034443397</c:v>
                      </c:pt>
                      <c:pt idx="788">
                        <c:v>-8.2888749437383513</c:v>
                      </c:pt>
                      <c:pt idx="789">
                        <c:v>-8.2842257484999209</c:v>
                      </c:pt>
                      <c:pt idx="790">
                        <c:v>-8.2786486938615234</c:v>
                      </c:pt>
                      <c:pt idx="791">
                        <c:v>-8.2721487533400175</c:v>
                      </c:pt>
                      <c:pt idx="792">
                        <c:v>-8.2647311933488279</c:v>
                      </c:pt>
                      <c:pt idx="793">
                        <c:v>-8.256401568622838</c:v>
                      </c:pt>
                      <c:pt idx="794">
                        <c:v>-8.2471657275564461</c:v>
                      </c:pt>
                      <c:pt idx="795">
                        <c:v>-8.2370298024552877</c:v>
                      </c:pt>
                      <c:pt idx="796">
                        <c:v>-8.2260002147021822</c:v>
                      </c:pt>
                      <c:pt idx="797">
                        <c:v>-8.2140836698377804</c:v>
                      </c:pt>
                      <c:pt idx="798">
                        <c:v>-8.201287152556505</c:v>
                      </c:pt>
                      <c:pt idx="799">
                        <c:v>-8.1876179306184209</c:v>
                      </c:pt>
                      <c:pt idx="800">
                        <c:v>-8.1730835496775658</c:v>
                      </c:pt>
                      <c:pt idx="801">
                        <c:v>-8.1576918280275041</c:v>
                      </c:pt>
                      <c:pt idx="802">
                        <c:v>-8.1414508602646158</c:v>
                      </c:pt>
                      <c:pt idx="803">
                        <c:v>-8.1243690118699838</c:v>
                      </c:pt>
                      <c:pt idx="804">
                        <c:v>-8.1064549137104684</c:v>
                      </c:pt>
                      <c:pt idx="805">
                        <c:v>-8.087717465459729</c:v>
                      </c:pt>
                      <c:pt idx="806">
                        <c:v>-8.0681658299400478</c:v>
                      </c:pt>
                      <c:pt idx="807">
                        <c:v>-8.0478094273856051</c:v>
                      </c:pt>
                      <c:pt idx="808">
                        <c:v>-8.0266579386281354</c:v>
                      </c:pt>
                      <c:pt idx="809">
                        <c:v>-8.0047212992057286</c:v>
                      </c:pt>
                      <c:pt idx="810">
                        <c:v>-7.9820096933956322</c:v>
                      </c:pt>
                      <c:pt idx="811">
                        <c:v>-7.9585335571719789</c:v>
                      </c:pt>
                      <c:pt idx="812">
                        <c:v>-7.9343035720893234</c:v>
                      </c:pt>
                      <c:pt idx="813">
                        <c:v>-7.9093306590928885</c:v>
                      </c:pt>
                      <c:pt idx="814">
                        <c:v>-7.8836259812564258</c:v>
                      </c:pt>
                      <c:pt idx="815">
                        <c:v>-7.8572009374488418</c:v>
                      </c:pt>
                      <c:pt idx="816">
                        <c:v>-7.8300671559302852</c:v>
                      </c:pt>
                      <c:pt idx="817">
                        <c:v>-7.8022364978789795</c:v>
                      </c:pt>
                      <c:pt idx="818">
                        <c:v>-7.7737210458496726</c:v>
                      </c:pt>
                      <c:pt idx="819">
                        <c:v>-7.7445331071647949</c:v>
                      </c:pt>
                      <c:pt idx="820">
                        <c:v>-7.7146852072393495</c:v>
                      </c:pt>
                      <c:pt idx="821">
                        <c:v>-7.6841900828407415</c:v>
                      </c:pt>
                      <c:pt idx="822">
                        <c:v>-7.6530606842845108</c:v>
                      </c:pt>
                      <c:pt idx="823">
                        <c:v>-7.6213101685672289</c:v>
                      </c:pt>
                      <c:pt idx="824">
                        <c:v>-7.5889518924375512</c:v>
                      </c:pt>
                      <c:pt idx="825">
                        <c:v>-7.5559994144067151</c:v>
                      </c:pt>
                      <c:pt idx="826">
                        <c:v>-7.5224664876996696</c:v>
                      </c:pt>
                      <c:pt idx="827">
                        <c:v>-7.4883670531478836</c:v>
                      </c:pt>
                      <c:pt idx="828">
                        <c:v>-7.4537152410252832</c:v>
                      </c:pt>
                      <c:pt idx="829">
                        <c:v>-7.4185253638282855</c:v>
                      </c:pt>
                      <c:pt idx="830">
                        <c:v>-7.3828119090014503</c:v>
                      </c:pt>
                      <c:pt idx="831">
                        <c:v>-7.3465895406097577</c:v>
                      </c:pt>
                      <c:pt idx="832">
                        <c:v>-7.3098730919589974</c:v>
                      </c:pt>
                      <c:pt idx="833">
                        <c:v>-7.2726775581654737</c:v>
                      </c:pt>
                      <c:pt idx="834">
                        <c:v>-7.2350180976763285</c:v>
                      </c:pt>
                      <c:pt idx="835">
                        <c:v>-7.1969100247418023</c:v>
                      </c:pt>
                      <c:pt idx="836">
                        <c:v>-7.1583688018408616</c:v>
                      </c:pt>
                      <c:pt idx="837">
                        <c:v>-7.119410041061478</c:v>
                      </c:pt>
                      <c:pt idx="838">
                        <c:v>-7.0800494964368976</c:v>
                      </c:pt>
                      <c:pt idx="839">
                        <c:v>-7.0403030562393152</c:v>
                      </c:pt>
                      <c:pt idx="840">
                        <c:v>-7.0001867452323978</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Estacional\[Var_est_v2.xlsx]GZECE'!$AB$1</c15:sqref>
                        </c15:formulaRef>
                      </c:ext>
                    </c:extLst>
                    <c:strCache>
                      <c:ptCount val="1"/>
                      <c:pt idx="0">
                        <c:v>Random2</c:v>
                      </c:pt>
                    </c:strCache>
                  </c:strRef>
                </c:tx>
                <c:spPr>
                  <a:ln w="19050" cap="rnd">
                    <a:no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[1]GZECE!$V$2:$V$842</c15:sqref>
                        </c15:formulaRef>
                      </c:ext>
                    </c:extLst>
                    <c:numCache>
                      <c:formatCode>General</c:formatCode>
                      <c:ptCount val="84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335</c:v>
                      </c:pt>
                      <c:pt idx="332">
                        <c:v>336</c:v>
                      </c:pt>
                      <c:pt idx="333">
                        <c:v>337</c:v>
                      </c:pt>
                      <c:pt idx="334">
                        <c:v>338</c:v>
                      </c:pt>
                      <c:pt idx="335">
                        <c:v>339</c:v>
                      </c:pt>
                      <c:pt idx="336">
                        <c:v>340</c:v>
                      </c:pt>
                      <c:pt idx="337">
                        <c:v>341</c:v>
                      </c:pt>
                      <c:pt idx="338">
                        <c:v>342</c:v>
                      </c:pt>
                      <c:pt idx="339">
                        <c:v>343</c:v>
                      </c:pt>
                      <c:pt idx="340">
                        <c:v>344</c:v>
                      </c:pt>
                      <c:pt idx="341">
                        <c:v>345</c:v>
                      </c:pt>
                      <c:pt idx="342">
                        <c:v>346</c:v>
                      </c:pt>
                      <c:pt idx="343">
                        <c:v>347</c:v>
                      </c:pt>
                      <c:pt idx="344">
                        <c:v>348</c:v>
                      </c:pt>
                      <c:pt idx="345">
                        <c:v>349</c:v>
                      </c:pt>
                      <c:pt idx="346">
                        <c:v>350</c:v>
                      </c:pt>
                      <c:pt idx="347">
                        <c:v>351</c:v>
                      </c:pt>
                      <c:pt idx="348">
                        <c:v>352</c:v>
                      </c:pt>
                      <c:pt idx="349">
                        <c:v>353</c:v>
                      </c:pt>
                      <c:pt idx="350">
                        <c:v>354</c:v>
                      </c:pt>
                      <c:pt idx="351">
                        <c:v>355</c:v>
                      </c:pt>
                      <c:pt idx="352">
                        <c:v>356</c:v>
                      </c:pt>
                      <c:pt idx="353">
                        <c:v>357</c:v>
                      </c:pt>
                      <c:pt idx="354">
                        <c:v>358</c:v>
                      </c:pt>
                      <c:pt idx="355">
                        <c:v>359</c:v>
                      </c:pt>
                      <c:pt idx="356">
                        <c:v>360</c:v>
                      </c:pt>
                      <c:pt idx="357">
                        <c:v>365</c:v>
                      </c:pt>
                      <c:pt idx="358">
                        <c:v>366</c:v>
                      </c:pt>
                      <c:pt idx="359">
                        <c:v>367</c:v>
                      </c:pt>
                      <c:pt idx="360">
                        <c:v>368</c:v>
                      </c:pt>
                      <c:pt idx="361">
                        <c:v>369</c:v>
                      </c:pt>
                      <c:pt idx="362">
                        <c:v>370</c:v>
                      </c:pt>
                      <c:pt idx="363">
                        <c:v>371</c:v>
                      </c:pt>
                      <c:pt idx="364">
                        <c:v>372</c:v>
                      </c:pt>
                      <c:pt idx="365">
                        <c:v>373</c:v>
                      </c:pt>
                      <c:pt idx="366">
                        <c:v>374</c:v>
                      </c:pt>
                      <c:pt idx="367">
                        <c:v>377</c:v>
                      </c:pt>
                      <c:pt idx="368">
                        <c:v>378</c:v>
                      </c:pt>
                      <c:pt idx="369">
                        <c:v>379</c:v>
                      </c:pt>
                      <c:pt idx="370">
                        <c:v>380</c:v>
                      </c:pt>
                      <c:pt idx="371">
                        <c:v>384</c:v>
                      </c:pt>
                      <c:pt idx="372">
                        <c:v>387</c:v>
                      </c:pt>
                      <c:pt idx="373">
                        <c:v>388</c:v>
                      </c:pt>
                      <c:pt idx="374">
                        <c:v>407</c:v>
                      </c:pt>
                      <c:pt idx="375">
                        <c:v>414</c:v>
                      </c:pt>
                      <c:pt idx="376">
                        <c:v>609</c:v>
                      </c:pt>
                      <c:pt idx="377">
                        <c:v>610</c:v>
                      </c:pt>
                      <c:pt idx="378">
                        <c:v>611</c:v>
                      </c:pt>
                      <c:pt idx="379">
                        <c:v>612</c:v>
                      </c:pt>
                      <c:pt idx="380">
                        <c:v>613</c:v>
                      </c:pt>
                      <c:pt idx="381">
                        <c:v>614</c:v>
                      </c:pt>
                      <c:pt idx="382">
                        <c:v>615</c:v>
                      </c:pt>
                      <c:pt idx="383">
                        <c:v>616</c:v>
                      </c:pt>
                      <c:pt idx="384">
                        <c:v>617</c:v>
                      </c:pt>
                      <c:pt idx="385">
                        <c:v>618</c:v>
                      </c:pt>
                      <c:pt idx="386">
                        <c:v>619</c:v>
                      </c:pt>
                      <c:pt idx="387">
                        <c:v>621</c:v>
                      </c:pt>
                      <c:pt idx="388">
                        <c:v>622</c:v>
                      </c:pt>
                      <c:pt idx="389">
                        <c:v>623</c:v>
                      </c:pt>
                      <c:pt idx="390">
                        <c:v>624</c:v>
                      </c:pt>
                      <c:pt idx="391">
                        <c:v>625</c:v>
                      </c:pt>
                      <c:pt idx="392">
                        <c:v>626</c:v>
                      </c:pt>
                      <c:pt idx="393">
                        <c:v>627</c:v>
                      </c:pt>
                      <c:pt idx="394">
                        <c:v>628</c:v>
                      </c:pt>
                      <c:pt idx="395">
                        <c:v>629</c:v>
                      </c:pt>
                      <c:pt idx="396">
                        <c:v>630</c:v>
                      </c:pt>
                      <c:pt idx="397">
                        <c:v>632</c:v>
                      </c:pt>
                      <c:pt idx="398">
                        <c:v>633</c:v>
                      </c:pt>
                      <c:pt idx="399">
                        <c:v>634</c:v>
                      </c:pt>
                      <c:pt idx="400">
                        <c:v>635</c:v>
                      </c:pt>
                      <c:pt idx="401">
                        <c:v>636</c:v>
                      </c:pt>
                      <c:pt idx="402">
                        <c:v>637</c:v>
                      </c:pt>
                      <c:pt idx="403">
                        <c:v>638</c:v>
                      </c:pt>
                      <c:pt idx="404">
                        <c:v>639</c:v>
                      </c:pt>
                      <c:pt idx="405">
                        <c:v>640</c:v>
                      </c:pt>
                      <c:pt idx="406">
                        <c:v>641</c:v>
                      </c:pt>
                      <c:pt idx="407">
                        <c:v>642</c:v>
                      </c:pt>
                      <c:pt idx="408">
                        <c:v>643</c:v>
                      </c:pt>
                      <c:pt idx="409">
                        <c:v>644</c:v>
                      </c:pt>
                      <c:pt idx="410">
                        <c:v>646</c:v>
                      </c:pt>
                      <c:pt idx="411">
                        <c:v>647</c:v>
                      </c:pt>
                      <c:pt idx="412">
                        <c:v>648</c:v>
                      </c:pt>
                      <c:pt idx="413">
                        <c:v>649</c:v>
                      </c:pt>
                      <c:pt idx="414">
                        <c:v>650</c:v>
                      </c:pt>
                      <c:pt idx="415">
                        <c:v>651</c:v>
                      </c:pt>
                      <c:pt idx="416">
                        <c:v>652</c:v>
                      </c:pt>
                      <c:pt idx="417">
                        <c:v>653</c:v>
                      </c:pt>
                      <c:pt idx="418">
                        <c:v>654</c:v>
                      </c:pt>
                      <c:pt idx="419">
                        <c:v>655</c:v>
                      </c:pt>
                      <c:pt idx="420">
                        <c:v>656</c:v>
                      </c:pt>
                      <c:pt idx="421">
                        <c:v>657</c:v>
                      </c:pt>
                      <c:pt idx="422">
                        <c:v>658</c:v>
                      </c:pt>
                      <c:pt idx="423">
                        <c:v>659</c:v>
                      </c:pt>
                      <c:pt idx="424">
                        <c:v>660</c:v>
                      </c:pt>
                      <c:pt idx="425">
                        <c:v>661</c:v>
                      </c:pt>
                      <c:pt idx="426">
                        <c:v>662</c:v>
                      </c:pt>
                      <c:pt idx="427">
                        <c:v>663</c:v>
                      </c:pt>
                      <c:pt idx="428">
                        <c:v>664</c:v>
                      </c:pt>
                      <c:pt idx="429">
                        <c:v>665</c:v>
                      </c:pt>
                      <c:pt idx="430">
                        <c:v>666</c:v>
                      </c:pt>
                      <c:pt idx="431">
                        <c:v>667</c:v>
                      </c:pt>
                      <c:pt idx="432">
                        <c:v>668</c:v>
                      </c:pt>
                      <c:pt idx="433">
                        <c:v>669</c:v>
                      </c:pt>
                      <c:pt idx="434">
                        <c:v>670</c:v>
                      </c:pt>
                      <c:pt idx="435">
                        <c:v>671</c:v>
                      </c:pt>
                      <c:pt idx="436">
                        <c:v>672</c:v>
                      </c:pt>
                      <c:pt idx="437">
                        <c:v>673</c:v>
                      </c:pt>
                      <c:pt idx="438">
                        <c:v>674</c:v>
                      </c:pt>
                      <c:pt idx="439">
                        <c:v>675</c:v>
                      </c:pt>
                      <c:pt idx="440">
                        <c:v>676</c:v>
                      </c:pt>
                      <c:pt idx="441">
                        <c:v>677</c:v>
                      </c:pt>
                      <c:pt idx="442">
                        <c:v>678</c:v>
                      </c:pt>
                      <c:pt idx="443">
                        <c:v>679</c:v>
                      </c:pt>
                      <c:pt idx="444">
                        <c:v>680</c:v>
                      </c:pt>
                      <c:pt idx="445">
                        <c:v>681</c:v>
                      </c:pt>
                      <c:pt idx="446">
                        <c:v>683</c:v>
                      </c:pt>
                      <c:pt idx="447">
                        <c:v>684</c:v>
                      </c:pt>
                      <c:pt idx="448">
                        <c:v>685</c:v>
                      </c:pt>
                      <c:pt idx="449">
                        <c:v>686</c:v>
                      </c:pt>
                      <c:pt idx="450">
                        <c:v>687</c:v>
                      </c:pt>
                      <c:pt idx="451">
                        <c:v>688</c:v>
                      </c:pt>
                      <c:pt idx="452">
                        <c:v>689</c:v>
                      </c:pt>
                      <c:pt idx="453">
                        <c:v>690</c:v>
                      </c:pt>
                      <c:pt idx="454">
                        <c:v>691</c:v>
                      </c:pt>
                      <c:pt idx="455">
                        <c:v>692</c:v>
                      </c:pt>
                      <c:pt idx="456">
                        <c:v>693</c:v>
                      </c:pt>
                      <c:pt idx="457">
                        <c:v>694</c:v>
                      </c:pt>
                      <c:pt idx="458">
                        <c:v>695</c:v>
                      </c:pt>
                      <c:pt idx="459">
                        <c:v>696</c:v>
                      </c:pt>
                      <c:pt idx="460">
                        <c:v>697</c:v>
                      </c:pt>
                      <c:pt idx="461">
                        <c:v>698</c:v>
                      </c:pt>
                      <c:pt idx="462">
                        <c:v>699</c:v>
                      </c:pt>
                      <c:pt idx="463">
                        <c:v>700</c:v>
                      </c:pt>
                      <c:pt idx="464">
                        <c:v>701</c:v>
                      </c:pt>
                      <c:pt idx="465">
                        <c:v>702</c:v>
                      </c:pt>
                      <c:pt idx="466">
                        <c:v>703</c:v>
                      </c:pt>
                      <c:pt idx="467">
                        <c:v>704</c:v>
                      </c:pt>
                      <c:pt idx="468">
                        <c:v>705</c:v>
                      </c:pt>
                      <c:pt idx="469">
                        <c:v>706</c:v>
                      </c:pt>
                      <c:pt idx="470">
                        <c:v>707</c:v>
                      </c:pt>
                      <c:pt idx="471">
                        <c:v>708</c:v>
                      </c:pt>
                      <c:pt idx="472">
                        <c:v>709</c:v>
                      </c:pt>
                      <c:pt idx="473">
                        <c:v>710</c:v>
                      </c:pt>
                      <c:pt idx="474">
                        <c:v>711</c:v>
                      </c:pt>
                      <c:pt idx="475">
                        <c:v>712</c:v>
                      </c:pt>
                      <c:pt idx="476">
                        <c:v>713</c:v>
                      </c:pt>
                      <c:pt idx="477">
                        <c:v>714</c:v>
                      </c:pt>
                      <c:pt idx="478">
                        <c:v>715</c:v>
                      </c:pt>
                      <c:pt idx="479">
                        <c:v>716</c:v>
                      </c:pt>
                      <c:pt idx="480">
                        <c:v>717</c:v>
                      </c:pt>
                      <c:pt idx="481">
                        <c:v>718</c:v>
                      </c:pt>
                      <c:pt idx="482">
                        <c:v>719</c:v>
                      </c:pt>
                      <c:pt idx="483">
                        <c:v>720</c:v>
                      </c:pt>
                      <c:pt idx="484">
                        <c:v>721</c:v>
                      </c:pt>
                      <c:pt idx="485">
                        <c:v>722</c:v>
                      </c:pt>
                      <c:pt idx="486">
                        <c:v>723</c:v>
                      </c:pt>
                      <c:pt idx="487">
                        <c:v>724</c:v>
                      </c:pt>
                      <c:pt idx="488">
                        <c:v>726</c:v>
                      </c:pt>
                      <c:pt idx="489">
                        <c:v>727</c:v>
                      </c:pt>
                      <c:pt idx="490">
                        <c:v>728</c:v>
                      </c:pt>
                      <c:pt idx="491">
                        <c:v>729</c:v>
                      </c:pt>
                      <c:pt idx="492">
                        <c:v>730</c:v>
                      </c:pt>
                      <c:pt idx="493">
                        <c:v>731</c:v>
                      </c:pt>
                      <c:pt idx="494">
                        <c:v>732</c:v>
                      </c:pt>
                      <c:pt idx="495">
                        <c:v>733</c:v>
                      </c:pt>
                      <c:pt idx="496">
                        <c:v>734</c:v>
                      </c:pt>
                      <c:pt idx="497">
                        <c:v>735</c:v>
                      </c:pt>
                      <c:pt idx="498">
                        <c:v>736</c:v>
                      </c:pt>
                      <c:pt idx="499">
                        <c:v>737</c:v>
                      </c:pt>
                      <c:pt idx="500">
                        <c:v>738</c:v>
                      </c:pt>
                      <c:pt idx="501">
                        <c:v>739</c:v>
                      </c:pt>
                      <c:pt idx="502">
                        <c:v>740</c:v>
                      </c:pt>
                      <c:pt idx="503">
                        <c:v>741</c:v>
                      </c:pt>
                      <c:pt idx="504">
                        <c:v>742</c:v>
                      </c:pt>
                      <c:pt idx="505">
                        <c:v>743</c:v>
                      </c:pt>
                      <c:pt idx="506">
                        <c:v>744</c:v>
                      </c:pt>
                      <c:pt idx="507">
                        <c:v>745</c:v>
                      </c:pt>
                      <c:pt idx="508">
                        <c:v>746</c:v>
                      </c:pt>
                      <c:pt idx="509">
                        <c:v>747</c:v>
                      </c:pt>
                      <c:pt idx="510">
                        <c:v>748</c:v>
                      </c:pt>
                      <c:pt idx="511">
                        <c:v>749</c:v>
                      </c:pt>
                      <c:pt idx="512">
                        <c:v>750</c:v>
                      </c:pt>
                      <c:pt idx="513">
                        <c:v>751</c:v>
                      </c:pt>
                      <c:pt idx="514">
                        <c:v>752</c:v>
                      </c:pt>
                      <c:pt idx="515">
                        <c:v>753</c:v>
                      </c:pt>
                      <c:pt idx="516">
                        <c:v>754</c:v>
                      </c:pt>
                      <c:pt idx="517">
                        <c:v>755</c:v>
                      </c:pt>
                      <c:pt idx="518">
                        <c:v>756</c:v>
                      </c:pt>
                      <c:pt idx="519">
                        <c:v>757</c:v>
                      </c:pt>
                      <c:pt idx="520">
                        <c:v>758</c:v>
                      </c:pt>
                      <c:pt idx="521">
                        <c:v>759</c:v>
                      </c:pt>
                      <c:pt idx="522">
                        <c:v>760</c:v>
                      </c:pt>
                      <c:pt idx="523">
                        <c:v>761</c:v>
                      </c:pt>
                      <c:pt idx="524">
                        <c:v>762</c:v>
                      </c:pt>
                      <c:pt idx="525">
                        <c:v>763</c:v>
                      </c:pt>
                      <c:pt idx="526">
                        <c:v>764</c:v>
                      </c:pt>
                      <c:pt idx="527">
                        <c:v>765</c:v>
                      </c:pt>
                      <c:pt idx="528">
                        <c:v>767</c:v>
                      </c:pt>
                      <c:pt idx="529">
                        <c:v>768</c:v>
                      </c:pt>
                      <c:pt idx="530">
                        <c:v>769</c:v>
                      </c:pt>
                      <c:pt idx="531">
                        <c:v>770</c:v>
                      </c:pt>
                      <c:pt idx="532">
                        <c:v>771</c:v>
                      </c:pt>
                      <c:pt idx="533">
                        <c:v>772</c:v>
                      </c:pt>
                      <c:pt idx="534">
                        <c:v>773</c:v>
                      </c:pt>
                      <c:pt idx="535">
                        <c:v>774</c:v>
                      </c:pt>
                      <c:pt idx="536">
                        <c:v>775</c:v>
                      </c:pt>
                      <c:pt idx="537">
                        <c:v>776</c:v>
                      </c:pt>
                      <c:pt idx="538">
                        <c:v>777</c:v>
                      </c:pt>
                      <c:pt idx="539">
                        <c:v>778</c:v>
                      </c:pt>
                      <c:pt idx="540">
                        <c:v>779</c:v>
                      </c:pt>
                      <c:pt idx="541">
                        <c:v>780</c:v>
                      </c:pt>
                      <c:pt idx="542">
                        <c:v>781</c:v>
                      </c:pt>
                      <c:pt idx="543">
                        <c:v>782</c:v>
                      </c:pt>
                      <c:pt idx="544">
                        <c:v>783</c:v>
                      </c:pt>
                      <c:pt idx="545">
                        <c:v>784</c:v>
                      </c:pt>
                      <c:pt idx="546">
                        <c:v>785</c:v>
                      </c:pt>
                      <c:pt idx="547">
                        <c:v>786</c:v>
                      </c:pt>
                      <c:pt idx="548">
                        <c:v>787</c:v>
                      </c:pt>
                      <c:pt idx="549">
                        <c:v>788</c:v>
                      </c:pt>
                      <c:pt idx="550">
                        <c:v>789</c:v>
                      </c:pt>
                      <c:pt idx="551">
                        <c:v>790</c:v>
                      </c:pt>
                      <c:pt idx="552">
                        <c:v>791</c:v>
                      </c:pt>
                      <c:pt idx="553">
                        <c:v>792</c:v>
                      </c:pt>
                      <c:pt idx="554">
                        <c:v>793</c:v>
                      </c:pt>
                      <c:pt idx="555">
                        <c:v>794</c:v>
                      </c:pt>
                      <c:pt idx="556">
                        <c:v>795</c:v>
                      </c:pt>
                      <c:pt idx="557">
                        <c:v>796</c:v>
                      </c:pt>
                      <c:pt idx="558">
                        <c:v>797</c:v>
                      </c:pt>
                      <c:pt idx="559">
                        <c:v>798</c:v>
                      </c:pt>
                      <c:pt idx="560">
                        <c:v>799</c:v>
                      </c:pt>
                      <c:pt idx="561">
                        <c:v>800</c:v>
                      </c:pt>
                      <c:pt idx="562">
                        <c:v>801</c:v>
                      </c:pt>
                      <c:pt idx="563">
                        <c:v>802</c:v>
                      </c:pt>
                      <c:pt idx="564">
                        <c:v>803</c:v>
                      </c:pt>
                      <c:pt idx="565">
                        <c:v>804</c:v>
                      </c:pt>
                      <c:pt idx="566">
                        <c:v>805</c:v>
                      </c:pt>
                      <c:pt idx="567">
                        <c:v>806</c:v>
                      </c:pt>
                      <c:pt idx="568">
                        <c:v>807</c:v>
                      </c:pt>
                      <c:pt idx="569">
                        <c:v>808</c:v>
                      </c:pt>
                      <c:pt idx="570">
                        <c:v>809</c:v>
                      </c:pt>
                      <c:pt idx="571">
                        <c:v>810</c:v>
                      </c:pt>
                      <c:pt idx="572">
                        <c:v>811</c:v>
                      </c:pt>
                      <c:pt idx="573">
                        <c:v>812</c:v>
                      </c:pt>
                      <c:pt idx="574">
                        <c:v>813</c:v>
                      </c:pt>
                      <c:pt idx="575">
                        <c:v>814</c:v>
                      </c:pt>
                      <c:pt idx="576">
                        <c:v>815</c:v>
                      </c:pt>
                      <c:pt idx="577">
                        <c:v>816</c:v>
                      </c:pt>
                      <c:pt idx="578">
                        <c:v>817</c:v>
                      </c:pt>
                      <c:pt idx="579">
                        <c:v>818</c:v>
                      </c:pt>
                      <c:pt idx="580">
                        <c:v>819</c:v>
                      </c:pt>
                      <c:pt idx="581">
                        <c:v>820</c:v>
                      </c:pt>
                      <c:pt idx="582">
                        <c:v>821</c:v>
                      </c:pt>
                      <c:pt idx="583">
                        <c:v>822</c:v>
                      </c:pt>
                      <c:pt idx="584">
                        <c:v>823</c:v>
                      </c:pt>
                      <c:pt idx="585">
                        <c:v>824</c:v>
                      </c:pt>
                      <c:pt idx="586">
                        <c:v>825</c:v>
                      </c:pt>
                      <c:pt idx="587">
                        <c:v>826</c:v>
                      </c:pt>
                      <c:pt idx="588">
                        <c:v>827</c:v>
                      </c:pt>
                      <c:pt idx="589">
                        <c:v>828</c:v>
                      </c:pt>
                      <c:pt idx="590">
                        <c:v>829</c:v>
                      </c:pt>
                      <c:pt idx="591">
                        <c:v>837</c:v>
                      </c:pt>
                      <c:pt idx="592">
                        <c:v>838</c:v>
                      </c:pt>
                      <c:pt idx="593">
                        <c:v>839</c:v>
                      </c:pt>
                      <c:pt idx="594">
                        <c:v>840</c:v>
                      </c:pt>
                      <c:pt idx="595">
                        <c:v>841</c:v>
                      </c:pt>
                      <c:pt idx="596">
                        <c:v>842</c:v>
                      </c:pt>
                      <c:pt idx="597">
                        <c:v>843</c:v>
                      </c:pt>
                      <c:pt idx="598">
                        <c:v>844</c:v>
                      </c:pt>
                      <c:pt idx="599">
                        <c:v>845</c:v>
                      </c:pt>
                      <c:pt idx="600">
                        <c:v>846</c:v>
                      </c:pt>
                      <c:pt idx="601">
                        <c:v>847</c:v>
                      </c:pt>
                      <c:pt idx="602">
                        <c:v>848</c:v>
                      </c:pt>
                      <c:pt idx="603">
                        <c:v>849</c:v>
                      </c:pt>
                      <c:pt idx="604">
                        <c:v>850</c:v>
                      </c:pt>
                      <c:pt idx="605">
                        <c:v>851</c:v>
                      </c:pt>
                      <c:pt idx="606">
                        <c:v>852</c:v>
                      </c:pt>
                      <c:pt idx="607">
                        <c:v>855</c:v>
                      </c:pt>
                      <c:pt idx="608">
                        <c:v>856</c:v>
                      </c:pt>
                      <c:pt idx="609">
                        <c:v>857</c:v>
                      </c:pt>
                      <c:pt idx="610">
                        <c:v>858</c:v>
                      </c:pt>
                      <c:pt idx="611">
                        <c:v>859</c:v>
                      </c:pt>
                      <c:pt idx="612">
                        <c:v>860</c:v>
                      </c:pt>
                      <c:pt idx="613">
                        <c:v>861</c:v>
                      </c:pt>
                      <c:pt idx="614">
                        <c:v>862</c:v>
                      </c:pt>
                      <c:pt idx="615">
                        <c:v>863</c:v>
                      </c:pt>
                      <c:pt idx="616">
                        <c:v>865</c:v>
                      </c:pt>
                      <c:pt idx="617">
                        <c:v>866</c:v>
                      </c:pt>
                      <c:pt idx="618">
                        <c:v>867</c:v>
                      </c:pt>
                      <c:pt idx="619">
                        <c:v>868</c:v>
                      </c:pt>
                      <c:pt idx="620">
                        <c:v>869</c:v>
                      </c:pt>
                      <c:pt idx="621">
                        <c:v>870</c:v>
                      </c:pt>
                      <c:pt idx="622">
                        <c:v>871</c:v>
                      </c:pt>
                      <c:pt idx="623">
                        <c:v>872</c:v>
                      </c:pt>
                      <c:pt idx="624">
                        <c:v>873</c:v>
                      </c:pt>
                      <c:pt idx="625">
                        <c:v>874</c:v>
                      </c:pt>
                      <c:pt idx="626">
                        <c:v>875</c:v>
                      </c:pt>
                      <c:pt idx="627">
                        <c:v>876</c:v>
                      </c:pt>
                      <c:pt idx="628">
                        <c:v>877</c:v>
                      </c:pt>
                      <c:pt idx="629">
                        <c:v>878</c:v>
                      </c:pt>
                      <c:pt idx="630">
                        <c:v>879</c:v>
                      </c:pt>
                      <c:pt idx="631">
                        <c:v>880</c:v>
                      </c:pt>
                      <c:pt idx="632">
                        <c:v>881</c:v>
                      </c:pt>
                      <c:pt idx="633">
                        <c:v>882</c:v>
                      </c:pt>
                      <c:pt idx="634">
                        <c:v>883</c:v>
                      </c:pt>
                      <c:pt idx="635">
                        <c:v>884</c:v>
                      </c:pt>
                      <c:pt idx="636">
                        <c:v>885</c:v>
                      </c:pt>
                      <c:pt idx="637">
                        <c:v>886</c:v>
                      </c:pt>
                      <c:pt idx="638">
                        <c:v>887</c:v>
                      </c:pt>
                      <c:pt idx="639">
                        <c:v>888</c:v>
                      </c:pt>
                      <c:pt idx="640">
                        <c:v>889</c:v>
                      </c:pt>
                      <c:pt idx="641">
                        <c:v>890</c:v>
                      </c:pt>
                      <c:pt idx="642">
                        <c:v>891</c:v>
                      </c:pt>
                      <c:pt idx="643">
                        <c:v>892</c:v>
                      </c:pt>
                      <c:pt idx="644">
                        <c:v>893</c:v>
                      </c:pt>
                      <c:pt idx="645">
                        <c:v>894</c:v>
                      </c:pt>
                      <c:pt idx="646">
                        <c:v>895</c:v>
                      </c:pt>
                      <c:pt idx="647">
                        <c:v>896</c:v>
                      </c:pt>
                      <c:pt idx="648">
                        <c:v>897</c:v>
                      </c:pt>
                      <c:pt idx="649">
                        <c:v>898</c:v>
                      </c:pt>
                      <c:pt idx="650">
                        <c:v>899</c:v>
                      </c:pt>
                      <c:pt idx="651">
                        <c:v>900</c:v>
                      </c:pt>
                      <c:pt idx="652">
                        <c:v>901</c:v>
                      </c:pt>
                      <c:pt idx="653">
                        <c:v>902</c:v>
                      </c:pt>
                      <c:pt idx="654">
                        <c:v>903</c:v>
                      </c:pt>
                      <c:pt idx="655">
                        <c:v>904</c:v>
                      </c:pt>
                      <c:pt idx="656">
                        <c:v>905</c:v>
                      </c:pt>
                      <c:pt idx="657">
                        <c:v>906</c:v>
                      </c:pt>
                      <c:pt idx="658">
                        <c:v>907</c:v>
                      </c:pt>
                      <c:pt idx="659">
                        <c:v>908</c:v>
                      </c:pt>
                      <c:pt idx="660">
                        <c:v>909</c:v>
                      </c:pt>
                      <c:pt idx="661">
                        <c:v>910</c:v>
                      </c:pt>
                      <c:pt idx="662">
                        <c:v>911</c:v>
                      </c:pt>
                      <c:pt idx="663">
                        <c:v>912</c:v>
                      </c:pt>
                      <c:pt idx="664">
                        <c:v>913</c:v>
                      </c:pt>
                      <c:pt idx="665">
                        <c:v>914</c:v>
                      </c:pt>
                      <c:pt idx="666">
                        <c:v>915</c:v>
                      </c:pt>
                      <c:pt idx="667">
                        <c:v>916</c:v>
                      </c:pt>
                      <c:pt idx="668">
                        <c:v>917</c:v>
                      </c:pt>
                      <c:pt idx="669">
                        <c:v>918</c:v>
                      </c:pt>
                      <c:pt idx="670">
                        <c:v>919</c:v>
                      </c:pt>
                      <c:pt idx="671">
                        <c:v>920</c:v>
                      </c:pt>
                      <c:pt idx="672">
                        <c:v>921</c:v>
                      </c:pt>
                      <c:pt idx="673">
                        <c:v>922</c:v>
                      </c:pt>
                      <c:pt idx="674">
                        <c:v>923</c:v>
                      </c:pt>
                      <c:pt idx="675">
                        <c:v>924</c:v>
                      </c:pt>
                      <c:pt idx="676">
                        <c:v>925</c:v>
                      </c:pt>
                      <c:pt idx="677">
                        <c:v>926</c:v>
                      </c:pt>
                      <c:pt idx="678">
                        <c:v>927</c:v>
                      </c:pt>
                      <c:pt idx="679">
                        <c:v>928</c:v>
                      </c:pt>
                      <c:pt idx="680">
                        <c:v>929</c:v>
                      </c:pt>
                      <c:pt idx="681">
                        <c:v>930</c:v>
                      </c:pt>
                      <c:pt idx="682">
                        <c:v>931</c:v>
                      </c:pt>
                      <c:pt idx="683">
                        <c:v>932</c:v>
                      </c:pt>
                      <c:pt idx="684">
                        <c:v>933</c:v>
                      </c:pt>
                      <c:pt idx="685">
                        <c:v>934</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numCache>
                  </c:numRef>
                </c:xVal>
                <c:yVal>
                  <c:numRef>
                    <c:extLst xmlns:c15="http://schemas.microsoft.com/office/drawing/2012/chart">
                      <c:ext xmlns:c15="http://schemas.microsoft.com/office/drawing/2012/chart" uri="{02D57815-91ED-43cb-92C2-25804820EDAC}">
                        <c15:formulaRef>
                          <c15:sqref>[1]GZECE!$AB$2:$AB$842</c15:sqref>
                        </c15:formulaRef>
                      </c:ext>
                    </c:extLst>
                    <c:numCache>
                      <c:formatCode>General</c:formatCode>
                      <c:ptCount val="841"/>
                      <c:pt idx="0">
                        <c:v>-1.305483045530206</c:v>
                      </c:pt>
                      <c:pt idx="1">
                        <c:v>-1.2044185998338461</c:v>
                      </c:pt>
                      <c:pt idx="2">
                        <c:v>2.5520778442280241</c:v>
                      </c:pt>
                      <c:pt idx="3">
                        <c:v>3.8639154371354536</c:v>
                      </c:pt>
                      <c:pt idx="4">
                        <c:v>3.7782284915541107</c:v>
                      </c:pt>
                      <c:pt idx="5">
                        <c:v>0.29326645537051421</c:v>
                      </c:pt>
                      <c:pt idx="6">
                        <c:v>0.93369838169614905</c:v>
                      </c:pt>
                      <c:pt idx="7">
                        <c:v>2.0014743438419282</c:v>
                      </c:pt>
                      <c:pt idx="8">
                        <c:v>-0.82733838173549268</c:v>
                      </c:pt>
                      <c:pt idx="9">
                        <c:v>3.4800991564859296</c:v>
                      </c:pt>
                      <c:pt idx="10">
                        <c:v>-1.8357087730118775</c:v>
                      </c:pt>
                      <c:pt idx="11">
                        <c:v>-1.4843106819162522</c:v>
                      </c:pt>
                      <c:pt idx="12">
                        <c:v>2.3329093987649276</c:v>
                      </c:pt>
                      <c:pt idx="13">
                        <c:v>2.1663252005313707</c:v>
                      </c:pt>
                      <c:pt idx="14">
                        <c:v>-2.1181626218005727</c:v>
                      </c:pt>
                      <c:pt idx="15">
                        <c:v>2.9425758576936225</c:v>
                      </c:pt>
                      <c:pt idx="16">
                        <c:v>-3.8394618621778065</c:v>
                      </c:pt>
                      <c:pt idx="17">
                        <c:v>0.61362331503818801</c:v>
                      </c:pt>
                      <c:pt idx="18">
                        <c:v>-0.5421091888123275</c:v>
                      </c:pt>
                      <c:pt idx="19">
                        <c:v>7.6645765532466115</c:v>
                      </c:pt>
                      <c:pt idx="20">
                        <c:v>6.7973356690479623</c:v>
                      </c:pt>
                      <c:pt idx="21">
                        <c:v>5.1513206150005661</c:v>
                      </c:pt>
                      <c:pt idx="22">
                        <c:v>2.2552472428013806</c:v>
                      </c:pt>
                      <c:pt idx="23">
                        <c:v>0.1075972841426287</c:v>
                      </c:pt>
                      <c:pt idx="24">
                        <c:v>-3.4266380665845544</c:v>
                      </c:pt>
                      <c:pt idx="25">
                        <c:v>1.2340808014115572</c:v>
                      </c:pt>
                      <c:pt idx="26">
                        <c:v>1.0779527980245902</c:v>
                      </c:pt>
                      <c:pt idx="27">
                        <c:v>-0.86026536204742232</c:v>
                      </c:pt>
                      <c:pt idx="28">
                        <c:v>0.13102890640321974</c:v>
                      </c:pt>
                      <c:pt idx="29">
                        <c:v>-3.1688333091965335</c:v>
                      </c:pt>
                      <c:pt idx="30">
                        <c:v>-3.0654987484993512E-2</c:v>
                      </c:pt>
                      <c:pt idx="31">
                        <c:v>0.16873790355720519</c:v>
                      </c:pt>
                      <c:pt idx="32">
                        <c:v>-3.9388070366609194</c:v>
                      </c:pt>
                      <c:pt idx="33">
                        <c:v>-2.1300653735981547</c:v>
                      </c:pt>
                      <c:pt idx="34">
                        <c:v>-1.2146100798263983</c:v>
                      </c:pt>
                      <c:pt idx="35">
                        <c:v>0.39635652573772528</c:v>
                      </c:pt>
                      <c:pt idx="36">
                        <c:v>1.5849888486164989</c:v>
                      </c:pt>
                      <c:pt idx="37">
                        <c:v>-0.55669690842847253</c:v>
                      </c:pt>
                      <c:pt idx="38">
                        <c:v>-1.8642982215775104</c:v>
                      </c:pt>
                      <c:pt idx="39">
                        <c:v>-6.5863413681142511</c:v>
                      </c:pt>
                      <c:pt idx="40">
                        <c:v>-3.0193275445656371</c:v>
                      </c:pt>
                      <c:pt idx="41">
                        <c:v>-1.5577558078190004</c:v>
                      </c:pt>
                      <c:pt idx="42">
                        <c:v>0.11113819078530263</c:v>
                      </c:pt>
                      <c:pt idx="43">
                        <c:v>-2.211766859612831</c:v>
                      </c:pt>
                      <c:pt idx="44">
                        <c:v>-2.5503877434324984</c:v>
                      </c:pt>
                      <c:pt idx="45">
                        <c:v>-1.522916293662131</c:v>
                      </c:pt>
                      <c:pt idx="46">
                        <c:v>-3.7840480148393985</c:v>
                      </c:pt>
                      <c:pt idx="47">
                        <c:v>0.49885275700076637</c:v>
                      </c:pt>
                      <c:pt idx="48">
                        <c:v>-4.5754106965884809</c:v>
                      </c:pt>
                      <c:pt idx="49">
                        <c:v>-4.7736839663457449</c:v>
                      </c:pt>
                      <c:pt idx="50">
                        <c:v>-1.8375193511449583</c:v>
                      </c:pt>
                      <c:pt idx="51">
                        <c:v>5.1188909001987231</c:v>
                      </c:pt>
                      <c:pt idx="52">
                        <c:v>3.0696144671621726</c:v>
                      </c:pt>
                      <c:pt idx="53">
                        <c:v>6.8392153017880615</c:v>
                      </c:pt>
                      <c:pt idx="54">
                        <c:v>-3.1832414889994358</c:v>
                      </c:pt>
                      <c:pt idx="55">
                        <c:v>-3.6956963990356098</c:v>
                      </c:pt>
                      <c:pt idx="56">
                        <c:v>-3.3986705375114878</c:v>
                      </c:pt>
                      <c:pt idx="57">
                        <c:v>-2.0184152625240466</c:v>
                      </c:pt>
                      <c:pt idx="58">
                        <c:v>-2.0392626445790212</c:v>
                      </c:pt>
                      <c:pt idx="59">
                        <c:v>-4.6073383290449641</c:v>
                      </c:pt>
                      <c:pt idx="60">
                        <c:v>-1.1962128915572485</c:v>
                      </c:pt>
                      <c:pt idx="61">
                        <c:v>-2.1326421093706931</c:v>
                      </c:pt>
                      <c:pt idx="62">
                        <c:v>0.32473407534044796</c:v>
                      </c:pt>
                      <c:pt idx="63">
                        <c:v>-4.6214143817635378</c:v>
                      </c:pt>
                      <c:pt idx="64">
                        <c:v>-3.7086508923786878</c:v>
                      </c:pt>
                      <c:pt idx="65">
                        <c:v>-4.8724750266917711</c:v>
                      </c:pt>
                      <c:pt idx="66">
                        <c:v>-5.2349941944570579</c:v>
                      </c:pt>
                      <c:pt idx="67">
                        <c:v>-5.2990353080141999</c:v>
                      </c:pt>
                      <c:pt idx="68">
                        <c:v>-4.7764160432460709</c:v>
                      </c:pt>
                      <c:pt idx="69">
                        <c:v>-3.1177835254753603</c:v>
                      </c:pt>
                      <c:pt idx="70">
                        <c:v>-5.7193908212987949</c:v>
                      </c:pt>
                      <c:pt idx="71">
                        <c:v>-3.7756712033578177</c:v>
                      </c:pt>
                      <c:pt idx="72">
                        <c:v>-2.2224877270446437</c:v>
                      </c:pt>
                      <c:pt idx="73">
                        <c:v>-2.2169303541425576</c:v>
                      </c:pt>
                      <c:pt idx="74">
                        <c:v>-4.3841150213994009</c:v>
                      </c:pt>
                      <c:pt idx="75">
                        <c:v>-6.8820760050331735</c:v>
                      </c:pt>
                      <c:pt idx="76">
                        <c:v>-2.5410056291687169</c:v>
                      </c:pt>
                      <c:pt idx="77">
                        <c:v>-4.8200886912044574</c:v>
                      </c:pt>
                      <c:pt idx="78">
                        <c:v>-7.4995925461082074</c:v>
                      </c:pt>
                      <c:pt idx="79">
                        <c:v>-4.1620348346410498</c:v>
                      </c:pt>
                      <c:pt idx="80">
                        <c:v>-3.6185029245083644</c:v>
                      </c:pt>
                      <c:pt idx="81">
                        <c:v>-3.3644259074370182</c:v>
                      </c:pt>
                      <c:pt idx="82">
                        <c:v>-0.6796992101778585</c:v>
                      </c:pt>
                      <c:pt idx="83">
                        <c:v>-3.9567988044325864</c:v>
                      </c:pt>
                      <c:pt idx="84">
                        <c:v>-3.5057024937041459</c:v>
                      </c:pt>
                      <c:pt idx="85">
                        <c:v>-3.0325199740697917</c:v>
                      </c:pt>
                      <c:pt idx="86">
                        <c:v>-5.6678426718760031</c:v>
                      </c:pt>
                      <c:pt idx="87">
                        <c:v>-6.891678674354444</c:v>
                      </c:pt>
                      <c:pt idx="88">
                        <c:v>-4.1450344611582111</c:v>
                      </c:pt>
                      <c:pt idx="89">
                        <c:v>-4.0614752168175805</c:v>
                      </c:pt>
                      <c:pt idx="90">
                        <c:v>-0.89550559511456118</c:v>
                      </c:pt>
                      <c:pt idx="91">
                        <c:v>-1.9209561303755249</c:v>
                      </c:pt>
                      <c:pt idx="92">
                        <c:v>-2.3745303476812447</c:v>
                      </c:pt>
                      <c:pt idx="93">
                        <c:v>-5.5945745729936744</c:v>
                      </c:pt>
                      <c:pt idx="94">
                        <c:v>-6.438525415198848</c:v>
                      </c:pt>
                      <c:pt idx="95">
                        <c:v>-0.66469123306528477</c:v>
                      </c:pt>
                      <c:pt idx="96">
                        <c:v>-5.6873555111173202</c:v>
                      </c:pt>
                      <c:pt idx="97">
                        <c:v>-0.38469988542279854</c:v>
                      </c:pt>
                      <c:pt idx="98">
                        <c:v>-2.878868633294609</c:v>
                      </c:pt>
                      <c:pt idx="99">
                        <c:v>-6.0205055319055516</c:v>
                      </c:pt>
                      <c:pt idx="100">
                        <c:v>-5.1297773298160392</c:v>
                      </c:pt>
                      <c:pt idx="101">
                        <c:v>-8.3017256254142122</c:v>
                      </c:pt>
                      <c:pt idx="102">
                        <c:v>-2.722719238267993</c:v>
                      </c:pt>
                      <c:pt idx="103">
                        <c:v>-2.5615529523887322</c:v>
                      </c:pt>
                      <c:pt idx="104">
                        <c:v>-1.4226944844060068</c:v>
                      </c:pt>
                      <c:pt idx="105">
                        <c:v>-3.0811379346532748</c:v>
                      </c:pt>
                      <c:pt idx="106">
                        <c:v>-1.8100135871640282</c:v>
                      </c:pt>
                      <c:pt idx="107">
                        <c:v>-3.5360539535781643</c:v>
                      </c:pt>
                      <c:pt idx="108">
                        <c:v>-3.3793671219582841</c:v>
                      </c:pt>
                      <c:pt idx="109">
                        <c:v>-4.1050353505156973</c:v>
                      </c:pt>
                      <c:pt idx="110">
                        <c:v>-1.8434527072459028</c:v>
                      </c:pt>
                      <c:pt idx="111">
                        <c:v>-0.36085794647334968</c:v>
                      </c:pt>
                      <c:pt idx="112">
                        <c:v>-2.0404944453053204</c:v>
                      </c:pt>
                      <c:pt idx="113">
                        <c:v>-1.9435621209948044</c:v>
                      </c:pt>
                      <c:pt idx="114">
                        <c:v>-5.6682312372122334</c:v>
                      </c:pt>
                      <c:pt idx="115">
                        <c:v>-3.1365169672260174</c:v>
                      </c:pt>
                      <c:pt idx="116">
                        <c:v>-0.33849624399180644</c:v>
                      </c:pt>
                      <c:pt idx="117">
                        <c:v>0.37607888384954968</c:v>
                      </c:pt>
                      <c:pt idx="118">
                        <c:v>-2.8299883829346735</c:v>
                      </c:pt>
                      <c:pt idx="119">
                        <c:v>-0.2735353569844543</c:v>
                      </c:pt>
                      <c:pt idx="120">
                        <c:v>-0.74178519607120208</c:v>
                      </c:pt>
                      <c:pt idx="121">
                        <c:v>-3.1578620767307637</c:v>
                      </c:pt>
                      <c:pt idx="122">
                        <c:v>-2.6365252478054066</c:v>
                      </c:pt>
                      <c:pt idx="123">
                        <c:v>-1.3716258508948842</c:v>
                      </c:pt>
                      <c:pt idx="124">
                        <c:v>-2.3459114577167544</c:v>
                      </c:pt>
                      <c:pt idx="125">
                        <c:v>-1.5634611053761303</c:v>
                      </c:pt>
                      <c:pt idx="126">
                        <c:v>-0.57952498054508172</c:v>
                      </c:pt>
                      <c:pt idx="127">
                        <c:v>-0.71404241955192038</c:v>
                      </c:pt>
                      <c:pt idx="128">
                        <c:v>-0.9292469283806426</c:v>
                      </c:pt>
                      <c:pt idx="129">
                        <c:v>-2.2629272795808109</c:v>
                      </c:pt>
                      <c:pt idx="130">
                        <c:v>-2.5800459910882103</c:v>
                      </c:pt>
                      <c:pt idx="131">
                        <c:v>-2.6895452909565996</c:v>
                      </c:pt>
                      <c:pt idx="132">
                        <c:v>1.3307549269990391</c:v>
                      </c:pt>
                      <c:pt idx="133">
                        <c:v>3.7832919406473877</c:v>
                      </c:pt>
                      <c:pt idx="134">
                        <c:v>4.8004302590733614</c:v>
                      </c:pt>
                      <c:pt idx="135">
                        <c:v>2.3848663311979461</c:v>
                      </c:pt>
                      <c:pt idx="136">
                        <c:v>-0.35704753851522675</c:v>
                      </c:pt>
                      <c:pt idx="137">
                        <c:v>0.34976464673301155</c:v>
                      </c:pt>
                      <c:pt idx="138">
                        <c:v>2.6321558359559543</c:v>
                      </c:pt>
                      <c:pt idx="139">
                        <c:v>-3.3852982646551615</c:v>
                      </c:pt>
                      <c:pt idx="140">
                        <c:v>-0.89812085568274824</c:v>
                      </c:pt>
                      <c:pt idx="141">
                        <c:v>-3.1970602903504357</c:v>
                      </c:pt>
                      <c:pt idx="142">
                        <c:v>2.0492622206927393</c:v>
                      </c:pt>
                      <c:pt idx="143">
                        <c:v>3.9362262216708821</c:v>
                      </c:pt>
                      <c:pt idx="144">
                        <c:v>-1.3276148999381538</c:v>
                      </c:pt>
                      <c:pt idx="145">
                        <c:v>5.1675130000591851</c:v>
                      </c:pt>
                      <c:pt idx="146">
                        <c:v>-2.6719890398852528</c:v>
                      </c:pt>
                      <c:pt idx="147">
                        <c:v>-1.7229337104388431</c:v>
                      </c:pt>
                      <c:pt idx="148">
                        <c:v>-3.391722090686609</c:v>
                      </c:pt>
                      <c:pt idx="149">
                        <c:v>-3.0639039703513125</c:v>
                      </c:pt>
                      <c:pt idx="150">
                        <c:v>3.1792425460639411</c:v>
                      </c:pt>
                      <c:pt idx="151">
                        <c:v>-1.9462761677902436</c:v>
                      </c:pt>
                      <c:pt idx="152">
                        <c:v>-0.70177800909969701</c:v>
                      </c:pt>
                      <c:pt idx="153">
                        <c:v>6.4423853101980546</c:v>
                      </c:pt>
                      <c:pt idx="154">
                        <c:v>4.326761152572546</c:v>
                      </c:pt>
                      <c:pt idx="155">
                        <c:v>3.6258324761321816</c:v>
                      </c:pt>
                      <c:pt idx="156">
                        <c:v>-1.6831218440718363</c:v>
                      </c:pt>
                      <c:pt idx="157">
                        <c:v>0.46923974832955828</c:v>
                      </c:pt>
                      <c:pt idx="158">
                        <c:v>3.7691366234685049</c:v>
                      </c:pt>
                      <c:pt idx="159">
                        <c:v>-0.97638637124544392</c:v>
                      </c:pt>
                      <c:pt idx="160">
                        <c:v>0.51824783345712078</c:v>
                      </c:pt>
                      <c:pt idx="161">
                        <c:v>-0.20681149864506976</c:v>
                      </c:pt>
                      <c:pt idx="162">
                        <c:v>-1.7317599385485249</c:v>
                      </c:pt>
                      <c:pt idx="163">
                        <c:v>-3.0388199592446901</c:v>
                      </c:pt>
                      <c:pt idx="164">
                        <c:v>-4.2480949148758924</c:v>
                      </c:pt>
                      <c:pt idx="165">
                        <c:v>-2.3309340938286631</c:v>
                      </c:pt>
                      <c:pt idx="166">
                        <c:v>1.5089126962343964</c:v>
                      </c:pt>
                      <c:pt idx="167">
                        <c:v>2.3298715444030718</c:v>
                      </c:pt>
                      <c:pt idx="168">
                        <c:v>1.3159932676070705</c:v>
                      </c:pt>
                      <c:pt idx="169">
                        <c:v>1.1894918147614826</c:v>
                      </c:pt>
                      <c:pt idx="170">
                        <c:v>3.87133645296892</c:v>
                      </c:pt>
                      <c:pt idx="171">
                        <c:v>0.79307077277709492</c:v>
                      </c:pt>
                      <c:pt idx="172">
                        <c:v>3.5500782274905829</c:v>
                      </c:pt>
                      <c:pt idx="173">
                        <c:v>-2.0174770044644834</c:v>
                      </c:pt>
                      <c:pt idx="174">
                        <c:v>6.2646648928758903</c:v>
                      </c:pt>
                      <c:pt idx="175">
                        <c:v>0.33509138548019379</c:v>
                      </c:pt>
                      <c:pt idx="176">
                        <c:v>0.55737960783707807</c:v>
                      </c:pt>
                      <c:pt idx="177">
                        <c:v>-0.5845534164813464</c:v>
                      </c:pt>
                      <c:pt idx="178">
                        <c:v>3.4571981437901664</c:v>
                      </c:pt>
                      <c:pt idx="179">
                        <c:v>3.3590421802646127</c:v>
                      </c:pt>
                      <c:pt idx="180">
                        <c:v>-1.4920599933990299</c:v>
                      </c:pt>
                      <c:pt idx="181">
                        <c:v>-1.0109622157553737</c:v>
                      </c:pt>
                      <c:pt idx="182">
                        <c:v>-0.19864964079136405</c:v>
                      </c:pt>
                      <c:pt idx="183">
                        <c:v>-1.9779549781056276</c:v>
                      </c:pt>
                      <c:pt idx="184">
                        <c:v>0.33662757595016712</c:v>
                      </c:pt>
                      <c:pt idx="185">
                        <c:v>-1.6295791208335138</c:v>
                      </c:pt>
                      <c:pt idx="186">
                        <c:v>0.35085641540622614</c:v>
                      </c:pt>
                      <c:pt idx="187">
                        <c:v>-6.7102413734313595</c:v>
                      </c:pt>
                      <c:pt idx="188">
                        <c:v>-4.4268441634145201</c:v>
                      </c:pt>
                      <c:pt idx="189">
                        <c:v>3.2316784524478099</c:v>
                      </c:pt>
                      <c:pt idx="190">
                        <c:v>7.374779380262078</c:v>
                      </c:pt>
                      <c:pt idx="191">
                        <c:v>0.22395483433391994</c:v>
                      </c:pt>
                      <c:pt idx="192">
                        <c:v>0.25249123527817874</c:v>
                      </c:pt>
                      <c:pt idx="193">
                        <c:v>0.62741749115368006</c:v>
                      </c:pt>
                      <c:pt idx="194">
                        <c:v>-3.8801358393787888</c:v>
                      </c:pt>
                      <c:pt idx="195">
                        <c:v>-1.5783384728768199</c:v>
                      </c:pt>
                      <c:pt idx="196">
                        <c:v>-1.8056639879165433</c:v>
                      </c:pt>
                      <c:pt idx="197">
                        <c:v>1.2785066211258402</c:v>
                      </c:pt>
                      <c:pt idx="198">
                        <c:v>2.581525847309595</c:v>
                      </c:pt>
                      <c:pt idx="199">
                        <c:v>2.2765718583805672</c:v>
                      </c:pt>
                      <c:pt idx="200">
                        <c:v>0.17780584203626781</c:v>
                      </c:pt>
                      <c:pt idx="201">
                        <c:v>-2.9388712807965867</c:v>
                      </c:pt>
                      <c:pt idx="202">
                        <c:v>0.50504299432634292</c:v>
                      </c:pt>
                      <c:pt idx="203">
                        <c:v>-1.6765046403352373</c:v>
                      </c:pt>
                      <c:pt idx="204">
                        <c:v>0.79279040159925995</c:v>
                      </c:pt>
                      <c:pt idx="205">
                        <c:v>-1.0618298800570036</c:v>
                      </c:pt>
                      <c:pt idx="206">
                        <c:v>2.4697350002580434</c:v>
                      </c:pt>
                      <c:pt idx="207">
                        <c:v>-2.6210064688252208</c:v>
                      </c:pt>
                      <c:pt idx="208">
                        <c:v>-2.7650300332872457</c:v>
                      </c:pt>
                      <c:pt idx="209">
                        <c:v>1.1813968066015099</c:v>
                      </c:pt>
                      <c:pt idx="210">
                        <c:v>-1.8768859514002787</c:v>
                      </c:pt>
                      <c:pt idx="211">
                        <c:v>1.721726781811135</c:v>
                      </c:pt>
                      <c:pt idx="212">
                        <c:v>-1.0001975530042908</c:v>
                      </c:pt>
                      <c:pt idx="213">
                        <c:v>-2.4998237991255956</c:v>
                      </c:pt>
                      <c:pt idx="214">
                        <c:v>-0.85721902057393851</c:v>
                      </c:pt>
                      <c:pt idx="215">
                        <c:v>1.4686620851747763</c:v>
                      </c:pt>
                      <c:pt idx="216">
                        <c:v>2.0622313074662517</c:v>
                      </c:pt>
                      <c:pt idx="217">
                        <c:v>-1.9386820992684632</c:v>
                      </c:pt>
                      <c:pt idx="218">
                        <c:v>-0.77700548926337321</c:v>
                      </c:pt>
                      <c:pt idx="219">
                        <c:v>-2.9888320131836683</c:v>
                      </c:pt>
                      <c:pt idx="220">
                        <c:v>0.1325093130909375</c:v>
                      </c:pt>
                      <c:pt idx="221">
                        <c:v>4.9344424816640515</c:v>
                      </c:pt>
                      <c:pt idx="222">
                        <c:v>5.8139739468001448</c:v>
                      </c:pt>
                      <c:pt idx="223">
                        <c:v>-0.79543016291976576</c:v>
                      </c:pt>
                      <c:pt idx="224">
                        <c:v>4.4432220555342088</c:v>
                      </c:pt>
                      <c:pt idx="225">
                        <c:v>-4.0852206892517309</c:v>
                      </c:pt>
                      <c:pt idx="226">
                        <c:v>0.8241169039459737</c:v>
                      </c:pt>
                      <c:pt idx="227">
                        <c:v>0.53170126904139792</c:v>
                      </c:pt>
                      <c:pt idx="228">
                        <c:v>-0.2458904073370769</c:v>
                      </c:pt>
                      <c:pt idx="229">
                        <c:v>-6.5419407853850808E-2</c:v>
                      </c:pt>
                      <c:pt idx="230">
                        <c:v>5.1809585714944761</c:v>
                      </c:pt>
                      <c:pt idx="231">
                        <c:v>2.7579017143059001</c:v>
                      </c:pt>
                      <c:pt idx="232">
                        <c:v>6.0912483316645485</c:v>
                      </c:pt>
                      <c:pt idx="233">
                        <c:v>11.599241960881542</c:v>
                      </c:pt>
                      <c:pt idx="234">
                        <c:v>5.8725897428402734</c:v>
                      </c:pt>
                      <c:pt idx="235">
                        <c:v>4.5518054590603594</c:v>
                      </c:pt>
                      <c:pt idx="236">
                        <c:v>3.8995637570953776</c:v>
                      </c:pt>
                      <c:pt idx="237">
                        <c:v>-0.93533123948608532</c:v>
                      </c:pt>
                      <c:pt idx="238">
                        <c:v>-3.5379330495417083E-2</c:v>
                      </c:pt>
                      <c:pt idx="239">
                        <c:v>6.4678690084345503</c:v>
                      </c:pt>
                      <c:pt idx="240">
                        <c:v>1.5550972073602611</c:v>
                      </c:pt>
                      <c:pt idx="241">
                        <c:v>1.9024521724890104</c:v>
                      </c:pt>
                      <c:pt idx="242">
                        <c:v>3.6409718355900607</c:v>
                      </c:pt>
                      <c:pt idx="243">
                        <c:v>0.45524203235399652</c:v>
                      </c:pt>
                      <c:pt idx="244">
                        <c:v>1.7350496866990297</c:v>
                      </c:pt>
                      <c:pt idx="245">
                        <c:v>1.7262677630229848</c:v>
                      </c:pt>
                      <c:pt idx="246">
                        <c:v>1.1665724163997309</c:v>
                      </c:pt>
                      <c:pt idx="247">
                        <c:v>-2.5520279052812223</c:v>
                      </c:pt>
                      <c:pt idx="248">
                        <c:v>7.2512317766860512E-2</c:v>
                      </c:pt>
                      <c:pt idx="249">
                        <c:v>1.4588623250287203E-2</c:v>
                      </c:pt>
                      <c:pt idx="250">
                        <c:v>3.9589125137568666</c:v>
                      </c:pt>
                      <c:pt idx="251">
                        <c:v>2.6033484236562505</c:v>
                      </c:pt>
                      <c:pt idx="252">
                        <c:v>0.39612176293753354</c:v>
                      </c:pt>
                      <c:pt idx="253">
                        <c:v>-1.7347287320170111</c:v>
                      </c:pt>
                      <c:pt idx="254">
                        <c:v>-0.49076816272317947</c:v>
                      </c:pt>
                      <c:pt idx="255">
                        <c:v>2.49469795704784</c:v>
                      </c:pt>
                      <c:pt idx="256">
                        <c:v>2.4618574108449995</c:v>
                      </c:pt>
                      <c:pt idx="257">
                        <c:v>-0.48265714395528825</c:v>
                      </c:pt>
                      <c:pt idx="258">
                        <c:v>-1.0952149847110588</c:v>
                      </c:pt>
                      <c:pt idx="259">
                        <c:v>4.4114665408530485</c:v>
                      </c:pt>
                      <c:pt idx="260">
                        <c:v>1.5653531259423812</c:v>
                      </c:pt>
                      <c:pt idx="261">
                        <c:v>2.2365512019166633</c:v>
                      </c:pt>
                      <c:pt idx="262">
                        <c:v>-2.8037323265587926</c:v>
                      </c:pt>
                      <c:pt idx="263">
                        <c:v>0.53600688056404744</c:v>
                      </c:pt>
                      <c:pt idx="264">
                        <c:v>0.7090715397180638</c:v>
                      </c:pt>
                      <c:pt idx="265">
                        <c:v>0.63322755364722561</c:v>
                      </c:pt>
                      <c:pt idx="266">
                        <c:v>0.91584063825608686</c:v>
                      </c:pt>
                      <c:pt idx="267">
                        <c:v>2.7600629083817085</c:v>
                      </c:pt>
                      <c:pt idx="268">
                        <c:v>1.8642809624871561</c:v>
                      </c:pt>
                      <c:pt idx="269">
                        <c:v>3.111277409275826</c:v>
                      </c:pt>
                      <c:pt idx="270">
                        <c:v>3.1863126542257958</c:v>
                      </c:pt>
                      <c:pt idx="271">
                        <c:v>4.7637528600434624</c:v>
                      </c:pt>
                      <c:pt idx="272">
                        <c:v>-1.6458477239642439</c:v>
                      </c:pt>
                      <c:pt idx="273">
                        <c:v>1.9889503664002182</c:v>
                      </c:pt>
                      <c:pt idx="274">
                        <c:v>1.081769898432269</c:v>
                      </c:pt>
                      <c:pt idx="275">
                        <c:v>1.7426681616490325</c:v>
                      </c:pt>
                      <c:pt idx="276">
                        <c:v>-3.0425888971709281</c:v>
                      </c:pt>
                      <c:pt idx="277">
                        <c:v>-2.0609643640325457</c:v>
                      </c:pt>
                      <c:pt idx="278">
                        <c:v>1.7765758841455566</c:v>
                      </c:pt>
                      <c:pt idx="279">
                        <c:v>0.56528094531506312</c:v>
                      </c:pt>
                      <c:pt idx="280">
                        <c:v>4.6101449999956534</c:v>
                      </c:pt>
                      <c:pt idx="281">
                        <c:v>3.8907050278858417</c:v>
                      </c:pt>
                      <c:pt idx="282">
                        <c:v>2.2037155783865252</c:v>
                      </c:pt>
                      <c:pt idx="283">
                        <c:v>4.0142096830367988</c:v>
                      </c:pt>
                      <c:pt idx="284">
                        <c:v>0.19974806886157914</c:v>
                      </c:pt>
                      <c:pt idx="285">
                        <c:v>-1.9546458503693209</c:v>
                      </c:pt>
                      <c:pt idx="286">
                        <c:v>1.7954606220289477</c:v>
                      </c:pt>
                      <c:pt idx="287">
                        <c:v>-1.3477246812628669</c:v>
                      </c:pt>
                      <c:pt idx="288">
                        <c:v>-0.27195209457684477</c:v>
                      </c:pt>
                      <c:pt idx="289">
                        <c:v>8.1529429796434911</c:v>
                      </c:pt>
                      <c:pt idx="290">
                        <c:v>4.7855632546544298</c:v>
                      </c:pt>
                      <c:pt idx="291">
                        <c:v>-1.1007170588670716</c:v>
                      </c:pt>
                      <c:pt idx="292">
                        <c:v>0.69070527980688468</c:v>
                      </c:pt>
                      <c:pt idx="293">
                        <c:v>2.3090372139946429</c:v>
                      </c:pt>
                      <c:pt idx="294">
                        <c:v>-0.60858230894645082</c:v>
                      </c:pt>
                      <c:pt idx="295">
                        <c:v>3.8833614697374674</c:v>
                      </c:pt>
                      <c:pt idx="296">
                        <c:v>5.8142656804631168</c:v>
                      </c:pt>
                      <c:pt idx="297">
                        <c:v>3.6544484534851831</c:v>
                      </c:pt>
                      <c:pt idx="298">
                        <c:v>9.2267626299801258</c:v>
                      </c:pt>
                      <c:pt idx="299">
                        <c:v>-1.3089169509612999</c:v>
                      </c:pt>
                      <c:pt idx="300">
                        <c:v>1.1886934225671522</c:v>
                      </c:pt>
                      <c:pt idx="301">
                        <c:v>1.9638840690971628</c:v>
                      </c:pt>
                      <c:pt idx="302">
                        <c:v>-0.43623953849543629</c:v>
                      </c:pt>
                      <c:pt idx="303">
                        <c:v>3.7039236996369413</c:v>
                      </c:pt>
                      <c:pt idx="304">
                        <c:v>4.0676260958502164</c:v>
                      </c:pt>
                      <c:pt idx="305">
                        <c:v>5.2569875594543705</c:v>
                      </c:pt>
                      <c:pt idx="306">
                        <c:v>6.0722426510684402</c:v>
                      </c:pt>
                      <c:pt idx="307">
                        <c:v>1.4365107128850321</c:v>
                      </c:pt>
                      <c:pt idx="308">
                        <c:v>6.0558529978445197</c:v>
                      </c:pt>
                      <c:pt idx="309">
                        <c:v>7.1042426857192158</c:v>
                      </c:pt>
                      <c:pt idx="310">
                        <c:v>0.60957783710776958</c:v>
                      </c:pt>
                      <c:pt idx="311">
                        <c:v>3.5896030443400955</c:v>
                      </c:pt>
                      <c:pt idx="312">
                        <c:v>2.8664087722931555</c:v>
                      </c:pt>
                      <c:pt idx="313">
                        <c:v>-1.3268579348820326</c:v>
                      </c:pt>
                      <c:pt idx="314">
                        <c:v>3.1540719788781857</c:v>
                      </c:pt>
                      <c:pt idx="315">
                        <c:v>1.5740232431006982</c:v>
                      </c:pt>
                      <c:pt idx="316">
                        <c:v>1.0915576542386365</c:v>
                      </c:pt>
                      <c:pt idx="317">
                        <c:v>-1.9101252489527178</c:v>
                      </c:pt>
                      <c:pt idx="318">
                        <c:v>3.5995248458733302</c:v>
                      </c:pt>
                      <c:pt idx="319">
                        <c:v>-2.2001869021419456</c:v>
                      </c:pt>
                      <c:pt idx="320">
                        <c:v>-1.0425277219451425</c:v>
                      </c:pt>
                      <c:pt idx="321">
                        <c:v>1.7373488714618159</c:v>
                      </c:pt>
                      <c:pt idx="322">
                        <c:v>-2.5352104550302315</c:v>
                      </c:pt>
                      <c:pt idx="323">
                        <c:v>-1.3941352987734197</c:v>
                      </c:pt>
                      <c:pt idx="324">
                        <c:v>2.8964009684182024</c:v>
                      </c:pt>
                      <c:pt idx="325">
                        <c:v>-0.23283643103280571</c:v>
                      </c:pt>
                      <c:pt idx="326">
                        <c:v>-4.4249867508505947</c:v>
                      </c:pt>
                      <c:pt idx="327">
                        <c:v>-0.19990391637052607</c:v>
                      </c:pt>
                      <c:pt idx="328">
                        <c:v>1.9973915299159533</c:v>
                      </c:pt>
                      <c:pt idx="329">
                        <c:v>2.8938375217367369</c:v>
                      </c:pt>
                      <c:pt idx="330">
                        <c:v>0.71152215033563415</c:v>
                      </c:pt>
                      <c:pt idx="331">
                        <c:v>1.6454379720260479</c:v>
                      </c:pt>
                      <c:pt idx="332">
                        <c:v>-1.3570495384756667</c:v>
                      </c:pt>
                      <c:pt idx="333">
                        <c:v>-4.9997308422804867</c:v>
                      </c:pt>
                      <c:pt idx="334">
                        <c:v>5.7804609258653219</c:v>
                      </c:pt>
                      <c:pt idx="335">
                        <c:v>5.2267476746689621</c:v>
                      </c:pt>
                      <c:pt idx="336">
                        <c:v>2.0913659769873822</c:v>
                      </c:pt>
                      <c:pt idx="337">
                        <c:v>5.2093181944527513</c:v>
                      </c:pt>
                      <c:pt idx="338">
                        <c:v>3.5884184028057042E-2</c:v>
                      </c:pt>
                      <c:pt idx="339">
                        <c:v>7.4715505493882617E-2</c:v>
                      </c:pt>
                      <c:pt idx="340">
                        <c:v>1.9229165238674084</c:v>
                      </c:pt>
                      <c:pt idx="341">
                        <c:v>1.4042435247546554</c:v>
                      </c:pt>
                      <c:pt idx="342">
                        <c:v>-4.1141582833628672</c:v>
                      </c:pt>
                      <c:pt idx="343">
                        <c:v>3.4640852430939031</c:v>
                      </c:pt>
                      <c:pt idx="344">
                        <c:v>-3.2636677440397488</c:v>
                      </c:pt>
                      <c:pt idx="345">
                        <c:v>-2.6506744055759519</c:v>
                      </c:pt>
                      <c:pt idx="346">
                        <c:v>-2.5624881938986377E-2</c:v>
                      </c:pt>
                      <c:pt idx="347">
                        <c:v>-8.6894811531900018</c:v>
                      </c:pt>
                      <c:pt idx="348">
                        <c:v>-1.6958767801104688</c:v>
                      </c:pt>
                      <c:pt idx="349">
                        <c:v>4.1286097636568071</c:v>
                      </c:pt>
                      <c:pt idx="350">
                        <c:v>3.6259507554103654</c:v>
                      </c:pt>
                      <c:pt idx="351">
                        <c:v>1.1859467251376699</c:v>
                      </c:pt>
                      <c:pt idx="352">
                        <c:v>2.5231946352088896</c:v>
                      </c:pt>
                      <c:pt idx="353">
                        <c:v>3.4310109860181388</c:v>
                      </c:pt>
                      <c:pt idx="354">
                        <c:v>-5.1400503204265515</c:v>
                      </c:pt>
                      <c:pt idx="355">
                        <c:v>-1.5339540959631659</c:v>
                      </c:pt>
                      <c:pt idx="356">
                        <c:v>-0.73287883678430177</c:v>
                      </c:pt>
                      <c:pt idx="357">
                        <c:v>-5.6986066585691555</c:v>
                      </c:pt>
                      <c:pt idx="358">
                        <c:v>3.3631372812886098</c:v>
                      </c:pt>
                      <c:pt idx="359">
                        <c:v>-4.4663271837226812</c:v>
                      </c:pt>
                      <c:pt idx="360">
                        <c:v>1.9693668486713509</c:v>
                      </c:pt>
                      <c:pt idx="361">
                        <c:v>6.0523762518501663</c:v>
                      </c:pt>
                      <c:pt idx="362">
                        <c:v>1.9167030353792058</c:v>
                      </c:pt>
                      <c:pt idx="363">
                        <c:v>-1.4160111979425136</c:v>
                      </c:pt>
                      <c:pt idx="364">
                        <c:v>-1.2957032130665058</c:v>
                      </c:pt>
                      <c:pt idx="365">
                        <c:v>-9.0082552627092234</c:v>
                      </c:pt>
                      <c:pt idx="366">
                        <c:v>-2.406492752395279</c:v>
                      </c:pt>
                      <c:pt idx="367">
                        <c:v>-9.7612246787414207</c:v>
                      </c:pt>
                      <c:pt idx="368">
                        <c:v>1.9783848559911934</c:v>
                      </c:pt>
                      <c:pt idx="369">
                        <c:v>-5.4661549974038044</c:v>
                      </c:pt>
                      <c:pt idx="370">
                        <c:v>1.1864355233693549</c:v>
                      </c:pt>
                      <c:pt idx="371">
                        <c:v>2.4004916396864617</c:v>
                      </c:pt>
                      <c:pt idx="372">
                        <c:v>16.451817977121507</c:v>
                      </c:pt>
                      <c:pt idx="373">
                        <c:v>5.1541719885258495</c:v>
                      </c:pt>
                      <c:pt idx="374">
                        <c:v>8.9302198193600866</c:v>
                      </c:pt>
                      <c:pt idx="375">
                        <c:v>-7.5990658072960189</c:v>
                      </c:pt>
                      <c:pt idx="376">
                        <c:v>-3.5860633179946859</c:v>
                      </c:pt>
                      <c:pt idx="377">
                        <c:v>-3.2231089262123929</c:v>
                      </c:pt>
                      <c:pt idx="378">
                        <c:v>-4.1298808499553994</c:v>
                      </c:pt>
                      <c:pt idx="379">
                        <c:v>-6.799194587883985</c:v>
                      </c:pt>
                      <c:pt idx="380">
                        <c:v>-4.0252810363021077</c:v>
                      </c:pt>
                      <c:pt idx="381">
                        <c:v>-4.8057641380229725</c:v>
                      </c:pt>
                      <c:pt idx="382">
                        <c:v>-7.9785248722923185</c:v>
                      </c:pt>
                      <c:pt idx="383">
                        <c:v>-2.6730006847704644</c:v>
                      </c:pt>
                      <c:pt idx="384">
                        <c:v>-7.9823402615745502</c:v>
                      </c:pt>
                      <c:pt idx="385">
                        <c:v>-9.3678189283818547</c:v>
                      </c:pt>
                      <c:pt idx="386">
                        <c:v>5.0697766514043536</c:v>
                      </c:pt>
                      <c:pt idx="387">
                        <c:v>-2.3136306609261101</c:v>
                      </c:pt>
                      <c:pt idx="388">
                        <c:v>-7.7066023438672628</c:v>
                      </c:pt>
                      <c:pt idx="389">
                        <c:v>-6.9766858916500727</c:v>
                      </c:pt>
                      <c:pt idx="390">
                        <c:v>-2.6286435350565274</c:v>
                      </c:pt>
                      <c:pt idx="391">
                        <c:v>-7.8441421499617778</c:v>
                      </c:pt>
                      <c:pt idx="392">
                        <c:v>-6.1972850079673849</c:v>
                      </c:pt>
                      <c:pt idx="393">
                        <c:v>-3.1180211461055221</c:v>
                      </c:pt>
                      <c:pt idx="394">
                        <c:v>-2.5553642866150943</c:v>
                      </c:pt>
                      <c:pt idx="395">
                        <c:v>-6.4287828977907102</c:v>
                      </c:pt>
                      <c:pt idx="396">
                        <c:v>-8.6028981739054924</c:v>
                      </c:pt>
                      <c:pt idx="397">
                        <c:v>-1.3818680199982518</c:v>
                      </c:pt>
                      <c:pt idx="398">
                        <c:v>-3.4671156797715561</c:v>
                      </c:pt>
                      <c:pt idx="399">
                        <c:v>-2.6814097994512283</c:v>
                      </c:pt>
                      <c:pt idx="400">
                        <c:v>-8.2698764386907744</c:v>
                      </c:pt>
                      <c:pt idx="401">
                        <c:v>-3.7254836872585084</c:v>
                      </c:pt>
                      <c:pt idx="402">
                        <c:v>2.3611282814986669</c:v>
                      </c:pt>
                      <c:pt idx="403">
                        <c:v>-4.1425626108889491</c:v>
                      </c:pt>
                      <c:pt idx="404">
                        <c:v>-1.8261165846393368</c:v>
                      </c:pt>
                      <c:pt idx="405">
                        <c:v>-3.0655578224261095</c:v>
                      </c:pt>
                      <c:pt idx="406">
                        <c:v>1.3560649658315205</c:v>
                      </c:pt>
                      <c:pt idx="407">
                        <c:v>-1.0199571499044815</c:v>
                      </c:pt>
                      <c:pt idx="408">
                        <c:v>-5.1068064057480669</c:v>
                      </c:pt>
                      <c:pt idx="409">
                        <c:v>-3.5612801989306959</c:v>
                      </c:pt>
                      <c:pt idx="410">
                        <c:v>3.7491115443278025</c:v>
                      </c:pt>
                      <c:pt idx="411">
                        <c:v>7.5165214131496985</c:v>
                      </c:pt>
                      <c:pt idx="412">
                        <c:v>-0.81336684728952768</c:v>
                      </c:pt>
                      <c:pt idx="413">
                        <c:v>0.73763728657055339</c:v>
                      </c:pt>
                      <c:pt idx="414">
                        <c:v>6.0962113118096184E-2</c:v>
                      </c:pt>
                      <c:pt idx="415">
                        <c:v>2.7902238921040379E-2</c:v>
                      </c:pt>
                      <c:pt idx="416">
                        <c:v>1.5883836999907457</c:v>
                      </c:pt>
                      <c:pt idx="417">
                        <c:v>0.11701925495681209</c:v>
                      </c:pt>
                      <c:pt idx="418">
                        <c:v>0.89362196115270809</c:v>
                      </c:pt>
                      <c:pt idx="419">
                        <c:v>-1.5350792973880569</c:v>
                      </c:pt>
                      <c:pt idx="420">
                        <c:v>-0.62368482902557432</c:v>
                      </c:pt>
                      <c:pt idx="421">
                        <c:v>0.81692374030277648</c:v>
                      </c:pt>
                      <c:pt idx="422">
                        <c:v>-3.4874327381916821</c:v>
                      </c:pt>
                      <c:pt idx="423">
                        <c:v>-6.1479623195134341</c:v>
                      </c:pt>
                      <c:pt idx="424">
                        <c:v>-2.177781566338016</c:v>
                      </c:pt>
                      <c:pt idx="425">
                        <c:v>-4.2803410605581327</c:v>
                      </c:pt>
                      <c:pt idx="426">
                        <c:v>-2.4875566349207734</c:v>
                      </c:pt>
                      <c:pt idx="427">
                        <c:v>-7.4970577557554936</c:v>
                      </c:pt>
                      <c:pt idx="428">
                        <c:v>0.53726968720613044</c:v>
                      </c:pt>
                      <c:pt idx="429">
                        <c:v>-2.8496457220802363</c:v>
                      </c:pt>
                      <c:pt idx="430">
                        <c:v>-5.440359598973723</c:v>
                      </c:pt>
                      <c:pt idx="431">
                        <c:v>-6.6859724241597362E-2</c:v>
                      </c:pt>
                      <c:pt idx="432">
                        <c:v>5.6098654377561399</c:v>
                      </c:pt>
                      <c:pt idx="433">
                        <c:v>-3.9932363732090863</c:v>
                      </c:pt>
                      <c:pt idx="434">
                        <c:v>-6.5354874566014178</c:v>
                      </c:pt>
                      <c:pt idx="435">
                        <c:v>-15.55277413957857</c:v>
                      </c:pt>
                      <c:pt idx="436">
                        <c:v>-6.1966153635407775</c:v>
                      </c:pt>
                      <c:pt idx="437">
                        <c:v>-0.54458729477045864</c:v>
                      </c:pt>
                      <c:pt idx="438">
                        <c:v>-2.3862235681624888</c:v>
                      </c:pt>
                      <c:pt idx="439">
                        <c:v>2.4076010469552083</c:v>
                      </c:pt>
                      <c:pt idx="440">
                        <c:v>1.4367179999109734</c:v>
                      </c:pt>
                      <c:pt idx="441">
                        <c:v>-1.8565610713111891</c:v>
                      </c:pt>
                      <c:pt idx="442">
                        <c:v>7.9303780128383012</c:v>
                      </c:pt>
                      <c:pt idx="443">
                        <c:v>-0.69424537770476391</c:v>
                      </c:pt>
                      <c:pt idx="444">
                        <c:v>5.9910073131133998</c:v>
                      </c:pt>
                      <c:pt idx="445">
                        <c:v>1.4246187861077857</c:v>
                      </c:pt>
                      <c:pt idx="446">
                        <c:v>-10.393418552065683</c:v>
                      </c:pt>
                      <c:pt idx="447">
                        <c:v>-2.4900027852394082</c:v>
                      </c:pt>
                      <c:pt idx="448">
                        <c:v>-1.6694013775750687</c:v>
                      </c:pt>
                      <c:pt idx="449">
                        <c:v>-1.0630548268718174</c:v>
                      </c:pt>
                      <c:pt idx="450">
                        <c:v>-0.62585268114293147</c:v>
                      </c:pt>
                      <c:pt idx="451">
                        <c:v>-2.1830871565796386</c:v>
                      </c:pt>
                      <c:pt idx="452">
                        <c:v>5.0844774504004935</c:v>
                      </c:pt>
                      <c:pt idx="453">
                        <c:v>4.1642371620211005</c:v>
                      </c:pt>
                      <c:pt idx="454">
                        <c:v>2.7339594239312399</c:v>
                      </c:pt>
                      <c:pt idx="455">
                        <c:v>1.5598033739068233</c:v>
                      </c:pt>
                      <c:pt idx="456">
                        <c:v>5.5473584994700023</c:v>
                      </c:pt>
                      <c:pt idx="457">
                        <c:v>-5.8513687155727609</c:v>
                      </c:pt>
                      <c:pt idx="458">
                        <c:v>2.5801024163267021</c:v>
                      </c:pt>
                      <c:pt idx="459">
                        <c:v>-3.650378175164219</c:v>
                      </c:pt>
                      <c:pt idx="460">
                        <c:v>0.26516282803950286</c:v>
                      </c:pt>
                      <c:pt idx="461">
                        <c:v>-8.0872463043393452</c:v>
                      </c:pt>
                      <c:pt idx="462">
                        <c:v>-8.4448887717976451</c:v>
                      </c:pt>
                      <c:pt idx="463">
                        <c:v>-2.1377521109860016</c:v>
                      </c:pt>
                      <c:pt idx="464">
                        <c:v>-1.9860093407185673</c:v>
                      </c:pt>
                      <c:pt idx="465">
                        <c:v>2.6083812519422089</c:v>
                      </c:pt>
                      <c:pt idx="466">
                        <c:v>5.6056536455267905</c:v>
                      </c:pt>
                      <c:pt idx="467">
                        <c:v>4.1662508309267974</c:v>
                      </c:pt>
                      <c:pt idx="468">
                        <c:v>1.9028269670910172</c:v>
                      </c:pt>
                      <c:pt idx="469">
                        <c:v>-4.5521833273495798</c:v>
                      </c:pt>
                      <c:pt idx="470">
                        <c:v>-4.4359134895271328</c:v>
                      </c:pt>
                      <c:pt idx="471">
                        <c:v>-1.9776691218511822</c:v>
                      </c:pt>
                      <c:pt idx="472">
                        <c:v>7.149630851408876</c:v>
                      </c:pt>
                      <c:pt idx="473">
                        <c:v>6.2623957234743193</c:v>
                      </c:pt>
                      <c:pt idx="474">
                        <c:v>-1.6399288236583249</c:v>
                      </c:pt>
                      <c:pt idx="475">
                        <c:v>7.458141382002383</c:v>
                      </c:pt>
                      <c:pt idx="476">
                        <c:v>-2.364290257401203</c:v>
                      </c:pt>
                      <c:pt idx="477">
                        <c:v>-6.2162691204825409</c:v>
                      </c:pt>
                      <c:pt idx="478">
                        <c:v>4.2645632184209603</c:v>
                      </c:pt>
                      <c:pt idx="479">
                        <c:v>2.2997410202195478</c:v>
                      </c:pt>
                      <c:pt idx="480">
                        <c:v>6.3414107119835217</c:v>
                      </c:pt>
                      <c:pt idx="481">
                        <c:v>4.9613367447977881</c:v>
                      </c:pt>
                      <c:pt idx="482">
                        <c:v>2.6363179855597423</c:v>
                      </c:pt>
                      <c:pt idx="483">
                        <c:v>3.4781098357217046</c:v>
                      </c:pt>
                      <c:pt idx="484">
                        <c:v>-5.3397698680209125</c:v>
                      </c:pt>
                      <c:pt idx="485">
                        <c:v>6.1916217609057735</c:v>
                      </c:pt>
                      <c:pt idx="486">
                        <c:v>-4.3366049634622312</c:v>
                      </c:pt>
                      <c:pt idx="487">
                        <c:v>-0.74411445909339058</c:v>
                      </c:pt>
                      <c:pt idx="488">
                        <c:v>6.2858725958167563</c:v>
                      </c:pt>
                      <c:pt idx="489">
                        <c:v>2.0949226515207306</c:v>
                      </c:pt>
                      <c:pt idx="490">
                        <c:v>6.080029160022562</c:v>
                      </c:pt>
                      <c:pt idx="491">
                        <c:v>5.238892188663292</c:v>
                      </c:pt>
                      <c:pt idx="492">
                        <c:v>1.6687139689975199</c:v>
                      </c:pt>
                      <c:pt idx="493">
                        <c:v>-4.612357062987785</c:v>
                      </c:pt>
                      <c:pt idx="494">
                        <c:v>5.2725546963060044</c:v>
                      </c:pt>
                      <c:pt idx="495">
                        <c:v>5.381915759230572</c:v>
                      </c:pt>
                      <c:pt idx="496">
                        <c:v>3.1210289999954361</c:v>
                      </c:pt>
                      <c:pt idx="497">
                        <c:v>5.1467827857377273</c:v>
                      </c:pt>
                      <c:pt idx="498">
                        <c:v>9.8898335595581912</c:v>
                      </c:pt>
                      <c:pt idx="499">
                        <c:v>3.1744029335250681</c:v>
                      </c:pt>
                      <c:pt idx="500">
                        <c:v>3.6107810076473159</c:v>
                      </c:pt>
                      <c:pt idx="501">
                        <c:v>1.9156907738184912</c:v>
                      </c:pt>
                      <c:pt idx="502">
                        <c:v>1.5349593047329506</c:v>
                      </c:pt>
                      <c:pt idx="503">
                        <c:v>-2.3317367072241479</c:v>
                      </c:pt>
                      <c:pt idx="504">
                        <c:v>5.0549226468883948</c:v>
                      </c:pt>
                      <c:pt idx="505">
                        <c:v>1.7517490794097816</c:v>
                      </c:pt>
                      <c:pt idx="506">
                        <c:v>1.0096788928976057</c:v>
                      </c:pt>
                      <c:pt idx="507">
                        <c:v>-7.3816801290719996</c:v>
                      </c:pt>
                      <c:pt idx="508">
                        <c:v>-0.32478564812282418</c:v>
                      </c:pt>
                      <c:pt idx="509">
                        <c:v>0.27543566668586816</c:v>
                      </c:pt>
                      <c:pt idx="510">
                        <c:v>1.7834376496082203</c:v>
                      </c:pt>
                      <c:pt idx="511">
                        <c:v>-5.5921967520532503</c:v>
                      </c:pt>
                      <c:pt idx="512">
                        <c:v>-2.9502025682252802</c:v>
                      </c:pt>
                      <c:pt idx="513">
                        <c:v>1.9263894576478071</c:v>
                      </c:pt>
                      <c:pt idx="514">
                        <c:v>3.8255167763062845</c:v>
                      </c:pt>
                      <c:pt idx="515">
                        <c:v>2.8922750653695881</c:v>
                      </c:pt>
                      <c:pt idx="516">
                        <c:v>3.3837042850245553</c:v>
                      </c:pt>
                      <c:pt idx="517">
                        <c:v>3.8348670647091012</c:v>
                      </c:pt>
                      <c:pt idx="518">
                        <c:v>-3.9307310982071479</c:v>
                      </c:pt>
                      <c:pt idx="519">
                        <c:v>5.6241062522562659</c:v>
                      </c:pt>
                      <c:pt idx="520">
                        <c:v>3.1044643543698012</c:v>
                      </c:pt>
                      <c:pt idx="521">
                        <c:v>4.1389287653747608</c:v>
                      </c:pt>
                      <c:pt idx="522">
                        <c:v>10.082318440167425</c:v>
                      </c:pt>
                      <c:pt idx="523">
                        <c:v>-1.3846124630121741</c:v>
                      </c:pt>
                      <c:pt idx="524">
                        <c:v>-4.4207327218850097</c:v>
                      </c:pt>
                      <c:pt idx="525">
                        <c:v>3.2055873245700788</c:v>
                      </c:pt>
                      <c:pt idx="526">
                        <c:v>4.805146985829011</c:v>
                      </c:pt>
                      <c:pt idx="527">
                        <c:v>-4.0385401284539357</c:v>
                      </c:pt>
                      <c:pt idx="528">
                        <c:v>-3.4360057477046104</c:v>
                      </c:pt>
                      <c:pt idx="529">
                        <c:v>-7.3457909827731465</c:v>
                      </c:pt>
                      <c:pt idx="530">
                        <c:v>3.0033880339642938</c:v>
                      </c:pt>
                      <c:pt idx="531">
                        <c:v>-4.2042419225959087</c:v>
                      </c:pt>
                      <c:pt idx="532">
                        <c:v>-2.71768872971822</c:v>
                      </c:pt>
                      <c:pt idx="533">
                        <c:v>4.4804477940163352</c:v>
                      </c:pt>
                      <c:pt idx="534">
                        <c:v>-0.10769582142213041</c:v>
                      </c:pt>
                      <c:pt idx="535">
                        <c:v>-0.79795390861983861</c:v>
                      </c:pt>
                      <c:pt idx="536">
                        <c:v>0.3148239781996649</c:v>
                      </c:pt>
                      <c:pt idx="537">
                        <c:v>5.9726255351222957</c:v>
                      </c:pt>
                      <c:pt idx="538">
                        <c:v>0.79938140651966139</c:v>
                      </c:pt>
                      <c:pt idx="539">
                        <c:v>4.511011839056156</c:v>
                      </c:pt>
                      <c:pt idx="540">
                        <c:v>3.2735703217283869</c:v>
                      </c:pt>
                      <c:pt idx="541">
                        <c:v>0.72660955593833298</c:v>
                      </c:pt>
                      <c:pt idx="542">
                        <c:v>-0.60516335339813354</c:v>
                      </c:pt>
                      <c:pt idx="543">
                        <c:v>6.2837624152939124</c:v>
                      </c:pt>
                      <c:pt idx="544">
                        <c:v>4.1257319564316743</c:v>
                      </c:pt>
                      <c:pt idx="545">
                        <c:v>4.6165467814975356</c:v>
                      </c:pt>
                      <c:pt idx="546">
                        <c:v>5.1769205193028203</c:v>
                      </c:pt>
                      <c:pt idx="547">
                        <c:v>2.9960460272939708</c:v>
                      </c:pt>
                      <c:pt idx="548">
                        <c:v>0.65965003790236643</c:v>
                      </c:pt>
                      <c:pt idx="549">
                        <c:v>4.5237632659393991</c:v>
                      </c:pt>
                      <c:pt idx="550">
                        <c:v>-1.2902627809621223</c:v>
                      </c:pt>
                      <c:pt idx="551">
                        <c:v>2.9810509391413684</c:v>
                      </c:pt>
                      <c:pt idx="552">
                        <c:v>3.3189188770425662</c:v>
                      </c:pt>
                      <c:pt idx="553">
                        <c:v>2.1159682129721773</c:v>
                      </c:pt>
                      <c:pt idx="554">
                        <c:v>5.976656003239631</c:v>
                      </c:pt>
                      <c:pt idx="555">
                        <c:v>3.9262172809267017</c:v>
                      </c:pt>
                      <c:pt idx="556">
                        <c:v>2.7359424186355561</c:v>
                      </c:pt>
                      <c:pt idx="557">
                        <c:v>5.6726792012922989</c:v>
                      </c:pt>
                      <c:pt idx="558">
                        <c:v>2.4319781440074313</c:v>
                      </c:pt>
                      <c:pt idx="559">
                        <c:v>3.4189613059942072</c:v>
                      </c:pt>
                      <c:pt idx="560">
                        <c:v>5.8507125885462958</c:v>
                      </c:pt>
                      <c:pt idx="561">
                        <c:v>5.408281615075877</c:v>
                      </c:pt>
                      <c:pt idx="562">
                        <c:v>1.0159290152133054</c:v>
                      </c:pt>
                      <c:pt idx="563">
                        <c:v>1.6303459569694598</c:v>
                      </c:pt>
                      <c:pt idx="564">
                        <c:v>2.5532561569620542</c:v>
                      </c:pt>
                      <c:pt idx="565">
                        <c:v>3.3233743617068932</c:v>
                      </c:pt>
                      <c:pt idx="566">
                        <c:v>1.4016982709751327</c:v>
                      </c:pt>
                      <c:pt idx="567">
                        <c:v>-0.13962252078218107</c:v>
                      </c:pt>
                      <c:pt idx="568">
                        <c:v>1.2413389130585228</c:v>
                      </c:pt>
                      <c:pt idx="569">
                        <c:v>3.2584262848552745</c:v>
                      </c:pt>
                      <c:pt idx="570">
                        <c:v>1.1824797543326964</c:v>
                      </c:pt>
                      <c:pt idx="571">
                        <c:v>-3.1692915797145669</c:v>
                      </c:pt>
                      <c:pt idx="572">
                        <c:v>3.8787048573537346</c:v>
                      </c:pt>
                      <c:pt idx="573">
                        <c:v>3.7247576038722912</c:v>
                      </c:pt>
                      <c:pt idx="574">
                        <c:v>0.30288149279305543</c:v>
                      </c:pt>
                      <c:pt idx="575">
                        <c:v>-0.88035034331687978</c:v>
                      </c:pt>
                      <c:pt idx="576">
                        <c:v>6.6590273917985163</c:v>
                      </c:pt>
                      <c:pt idx="577">
                        <c:v>-0.82867098776532488</c:v>
                      </c:pt>
                      <c:pt idx="578">
                        <c:v>1.4206244061545201</c:v>
                      </c:pt>
                      <c:pt idx="579">
                        <c:v>1.0639747870949652</c:v>
                      </c:pt>
                      <c:pt idx="580">
                        <c:v>1.2215615343526145</c:v>
                      </c:pt>
                      <c:pt idx="581">
                        <c:v>3.2506399904493688</c:v>
                      </c:pt>
                      <c:pt idx="582">
                        <c:v>0.52340151967881887</c:v>
                      </c:pt>
                      <c:pt idx="583">
                        <c:v>-1.5508960092659887</c:v>
                      </c:pt>
                      <c:pt idx="584">
                        <c:v>2.1699280424174088</c:v>
                      </c:pt>
                      <c:pt idx="585">
                        <c:v>-6.8759573785664365</c:v>
                      </c:pt>
                      <c:pt idx="586">
                        <c:v>-1.5648341337346618</c:v>
                      </c:pt>
                      <c:pt idx="587">
                        <c:v>3.0377822591341639</c:v>
                      </c:pt>
                      <c:pt idx="588">
                        <c:v>-2.3808321079550501</c:v>
                      </c:pt>
                      <c:pt idx="589">
                        <c:v>4.9287958549163129</c:v>
                      </c:pt>
                      <c:pt idx="590">
                        <c:v>-1.1297859192034603</c:v>
                      </c:pt>
                      <c:pt idx="591">
                        <c:v>-0.14004165221941078</c:v>
                      </c:pt>
                      <c:pt idx="592">
                        <c:v>-1.3878591048538649</c:v>
                      </c:pt>
                      <c:pt idx="593">
                        <c:v>-1.4061858520225072</c:v>
                      </c:pt>
                      <c:pt idx="594">
                        <c:v>-1.6281575529816426</c:v>
                      </c:pt>
                      <c:pt idx="595">
                        <c:v>0.8154535345917614</c:v>
                      </c:pt>
                      <c:pt idx="596">
                        <c:v>-1.7808390130302114</c:v>
                      </c:pt>
                      <c:pt idx="597">
                        <c:v>-0.13796874316591989</c:v>
                      </c:pt>
                      <c:pt idx="598">
                        <c:v>-5.0473115721727249</c:v>
                      </c:pt>
                      <c:pt idx="599">
                        <c:v>0.34955359719549145</c:v>
                      </c:pt>
                      <c:pt idx="600">
                        <c:v>-1.5814993654780036</c:v>
                      </c:pt>
                      <c:pt idx="601">
                        <c:v>0.12087111355209113</c:v>
                      </c:pt>
                      <c:pt idx="602">
                        <c:v>1.7334847021092974</c:v>
                      </c:pt>
                      <c:pt idx="603">
                        <c:v>-9.7756831897155116E-2</c:v>
                      </c:pt>
                      <c:pt idx="604">
                        <c:v>9.7236675626472036E-2</c:v>
                      </c:pt>
                      <c:pt idx="605">
                        <c:v>1.7349839511484839</c:v>
                      </c:pt>
                      <c:pt idx="606">
                        <c:v>6.4894139547930347</c:v>
                      </c:pt>
                      <c:pt idx="607">
                        <c:v>1.9205476429984891</c:v>
                      </c:pt>
                      <c:pt idx="608">
                        <c:v>0.2847023724359265</c:v>
                      </c:pt>
                      <c:pt idx="609">
                        <c:v>-3.3490670753293088</c:v>
                      </c:pt>
                      <c:pt idx="610">
                        <c:v>-1.7721720002376029</c:v>
                      </c:pt>
                      <c:pt idx="611">
                        <c:v>3.704333884938714</c:v>
                      </c:pt>
                      <c:pt idx="612">
                        <c:v>1.0817932196009767</c:v>
                      </c:pt>
                      <c:pt idx="613">
                        <c:v>-4.1412882995807374</c:v>
                      </c:pt>
                      <c:pt idx="614">
                        <c:v>-1.2933266834834132</c:v>
                      </c:pt>
                      <c:pt idx="615">
                        <c:v>-0.78836212825808083</c:v>
                      </c:pt>
                      <c:pt idx="616">
                        <c:v>-17.006831006141301</c:v>
                      </c:pt>
                      <c:pt idx="617">
                        <c:v>-8.4372388912299012</c:v>
                      </c:pt>
                      <c:pt idx="618">
                        <c:v>1.3100474190104947</c:v>
                      </c:pt>
                      <c:pt idx="619">
                        <c:v>-3.4067082157668289</c:v>
                      </c:pt>
                      <c:pt idx="620">
                        <c:v>-3.3147601997031528</c:v>
                      </c:pt>
                      <c:pt idx="621">
                        <c:v>-4.6843202048518986</c:v>
                      </c:pt>
                      <c:pt idx="622">
                        <c:v>-1.0785459882111548</c:v>
                      </c:pt>
                      <c:pt idx="623">
                        <c:v>1.6315939513282209</c:v>
                      </c:pt>
                      <c:pt idx="624">
                        <c:v>-2.1638630028816395</c:v>
                      </c:pt>
                      <c:pt idx="625">
                        <c:v>0.30152111397329151</c:v>
                      </c:pt>
                      <c:pt idx="626">
                        <c:v>2.3957406434704334</c:v>
                      </c:pt>
                      <c:pt idx="627">
                        <c:v>0.93959572233393807</c:v>
                      </c:pt>
                      <c:pt idx="628">
                        <c:v>-1.2025645991008576</c:v>
                      </c:pt>
                      <c:pt idx="629">
                        <c:v>1.0208561036574861</c:v>
                      </c:pt>
                      <c:pt idx="630">
                        <c:v>1.0521044718810597</c:v>
                      </c:pt>
                      <c:pt idx="631">
                        <c:v>-4.4652996626739592</c:v>
                      </c:pt>
                      <c:pt idx="632">
                        <c:v>4.5977947700142039</c:v>
                      </c:pt>
                      <c:pt idx="633">
                        <c:v>2.9887524580917129</c:v>
                      </c:pt>
                      <c:pt idx="634">
                        <c:v>-0.61696571323573712</c:v>
                      </c:pt>
                      <c:pt idx="635">
                        <c:v>-0.67748109569218395</c:v>
                      </c:pt>
                      <c:pt idx="636">
                        <c:v>0.98548931415392871</c:v>
                      </c:pt>
                      <c:pt idx="637">
                        <c:v>0.51886690404885816</c:v>
                      </c:pt>
                      <c:pt idx="638">
                        <c:v>-2.5512491327146023</c:v>
                      </c:pt>
                      <c:pt idx="639">
                        <c:v>-4.2206347279934304</c:v>
                      </c:pt>
                      <c:pt idx="640">
                        <c:v>0.26753301758020731</c:v>
                      </c:pt>
                      <c:pt idx="641">
                        <c:v>-2.0104515949566979</c:v>
                      </c:pt>
                      <c:pt idx="642">
                        <c:v>5.95602639661527</c:v>
                      </c:pt>
                      <c:pt idx="643">
                        <c:v>-3.1004299217210849</c:v>
                      </c:pt>
                      <c:pt idx="644">
                        <c:v>-7.4381052745718028</c:v>
                      </c:pt>
                      <c:pt idx="645">
                        <c:v>-9.6713135824183922</c:v>
                      </c:pt>
                      <c:pt idx="646">
                        <c:v>-2.4403397218399263</c:v>
                      </c:pt>
                      <c:pt idx="647">
                        <c:v>-2.0078614646717083</c:v>
                      </c:pt>
                      <c:pt idx="648">
                        <c:v>-2.0689451701016228</c:v>
                      </c:pt>
                      <c:pt idx="649">
                        <c:v>-8.8212261577053823</c:v>
                      </c:pt>
                      <c:pt idx="650">
                        <c:v>-4.949581827421861</c:v>
                      </c:pt>
                      <c:pt idx="651">
                        <c:v>-7.9381475064695994</c:v>
                      </c:pt>
                      <c:pt idx="652">
                        <c:v>-9.5051586302057931</c:v>
                      </c:pt>
                      <c:pt idx="653">
                        <c:v>-1.8648978159289922</c:v>
                      </c:pt>
                      <c:pt idx="654">
                        <c:v>-2.4641712236266784</c:v>
                      </c:pt>
                      <c:pt idx="655">
                        <c:v>-10.896812753669016</c:v>
                      </c:pt>
                      <c:pt idx="656">
                        <c:v>-4.6958329454501335</c:v>
                      </c:pt>
                      <c:pt idx="657">
                        <c:v>1.0284868410219243</c:v>
                      </c:pt>
                      <c:pt idx="658">
                        <c:v>-11.217703141414859</c:v>
                      </c:pt>
                      <c:pt idx="659">
                        <c:v>1.5917938794321056</c:v>
                      </c:pt>
                      <c:pt idx="660">
                        <c:v>-2.0836881523341195</c:v>
                      </c:pt>
                      <c:pt idx="661">
                        <c:v>-8.9411274210982299</c:v>
                      </c:pt>
                      <c:pt idx="662">
                        <c:v>-9.0844819060862427</c:v>
                      </c:pt>
                      <c:pt idx="663">
                        <c:v>-0.92978473667601369</c:v>
                      </c:pt>
                      <c:pt idx="664">
                        <c:v>-1.3515712136658005</c:v>
                      </c:pt>
                      <c:pt idx="665">
                        <c:v>-5.7340353685025445</c:v>
                      </c:pt>
                      <c:pt idx="666">
                        <c:v>9.8585140528935966E-2</c:v>
                      </c:pt>
                      <c:pt idx="667">
                        <c:v>0.32620553015427589</c:v>
                      </c:pt>
                      <c:pt idx="668">
                        <c:v>-5.2456840660060049</c:v>
                      </c:pt>
                      <c:pt idx="669">
                        <c:v>2.6202922294826418</c:v>
                      </c:pt>
                      <c:pt idx="670">
                        <c:v>-1.5561315101787949</c:v>
                      </c:pt>
                      <c:pt idx="671">
                        <c:v>-3.9658519940388057</c:v>
                      </c:pt>
                      <c:pt idx="672">
                        <c:v>5.8798109619051075E-2</c:v>
                      </c:pt>
                      <c:pt idx="673">
                        <c:v>-0.50182727068062993</c:v>
                      </c:pt>
                      <c:pt idx="674">
                        <c:v>-2.9874689534577836E-2</c:v>
                      </c:pt>
                      <c:pt idx="675">
                        <c:v>2.873167652435423</c:v>
                      </c:pt>
                      <c:pt idx="676">
                        <c:v>-10.72033287229686</c:v>
                      </c:pt>
                      <c:pt idx="677">
                        <c:v>2.8350928999813143</c:v>
                      </c:pt>
                      <c:pt idx="678">
                        <c:v>-0.76618738261377706</c:v>
                      </c:pt>
                      <c:pt idx="679">
                        <c:v>1.3335067556220981</c:v>
                      </c:pt>
                      <c:pt idx="680">
                        <c:v>-2.5102942318164154</c:v>
                      </c:pt>
                      <c:pt idx="681">
                        <c:v>0.24986877957499543</c:v>
                      </c:pt>
                      <c:pt idx="682">
                        <c:v>-4.1708820254554393</c:v>
                      </c:pt>
                      <c:pt idx="683">
                        <c:v>-0.89073366966775058</c:v>
                      </c:pt>
                      <c:pt idx="684">
                        <c:v>0.26807445592964152</c:v>
                      </c:pt>
                      <c:pt idx="685">
                        <c:v>1.0903407743501785</c:v>
                      </c:pt>
                      <c:pt idx="686">
                        <c:v>2.6969323007745176</c:v>
                      </c:pt>
                      <c:pt idx="687">
                        <c:v>3.1007993703376657</c:v>
                      </c:pt>
                      <c:pt idx="688">
                        <c:v>3.1369321388526297</c:v>
                      </c:pt>
                      <c:pt idx="689">
                        <c:v>-7.0952455851695593</c:v>
                      </c:pt>
                      <c:pt idx="690">
                        <c:v>2.5986117302917093</c:v>
                      </c:pt>
                      <c:pt idx="691">
                        <c:v>4.3286781440300146</c:v>
                      </c:pt>
                      <c:pt idx="692">
                        <c:v>0.57906739086396186</c:v>
                      </c:pt>
                      <c:pt idx="693">
                        <c:v>1.0460828198761072</c:v>
                      </c:pt>
                      <c:pt idx="694">
                        <c:v>3.7809271546372893</c:v>
                      </c:pt>
                      <c:pt idx="695">
                        <c:v>6.7503381694149045</c:v>
                      </c:pt>
                      <c:pt idx="696">
                        <c:v>4.177256368363472</c:v>
                      </c:pt>
                      <c:pt idx="697">
                        <c:v>0.90905369169597439</c:v>
                      </c:pt>
                      <c:pt idx="698">
                        <c:v>-2.5353470481655789</c:v>
                      </c:pt>
                      <c:pt idx="699">
                        <c:v>0.36659532453827204</c:v>
                      </c:pt>
                      <c:pt idx="700">
                        <c:v>-2.4663868659911019</c:v>
                      </c:pt>
                      <c:pt idx="701">
                        <c:v>1.2951252719689386</c:v>
                      </c:pt>
                      <c:pt idx="702">
                        <c:v>-3.7306185102853444</c:v>
                      </c:pt>
                      <c:pt idx="703">
                        <c:v>4.9597066201401994</c:v>
                      </c:pt>
                      <c:pt idx="704">
                        <c:v>1.052081739731884</c:v>
                      </c:pt>
                      <c:pt idx="705">
                        <c:v>5.0791053155314057</c:v>
                      </c:pt>
                      <c:pt idx="706">
                        <c:v>5.4625963620661278</c:v>
                      </c:pt>
                      <c:pt idx="707">
                        <c:v>-0.59726759775463911</c:v>
                      </c:pt>
                      <c:pt idx="708">
                        <c:v>5.4058437682208815</c:v>
                      </c:pt>
                      <c:pt idx="709">
                        <c:v>4.4726289352103787</c:v>
                      </c:pt>
                      <c:pt idx="710">
                        <c:v>5.3781459062824517</c:v>
                      </c:pt>
                      <c:pt idx="711">
                        <c:v>-1.2016592178983334</c:v>
                      </c:pt>
                      <c:pt idx="712">
                        <c:v>3.9575742966322616</c:v>
                      </c:pt>
                      <c:pt idx="713">
                        <c:v>6.0476592377991096</c:v>
                      </c:pt>
                      <c:pt idx="714">
                        <c:v>3.8987537321046322</c:v>
                      </c:pt>
                      <c:pt idx="715">
                        <c:v>1.7736618552002703</c:v>
                      </c:pt>
                      <c:pt idx="716">
                        <c:v>3.7694869784110043</c:v>
                      </c:pt>
                      <c:pt idx="717">
                        <c:v>6.4364815802118827</c:v>
                      </c:pt>
                      <c:pt idx="718">
                        <c:v>2.4824685706549388</c:v>
                      </c:pt>
                      <c:pt idx="719">
                        <c:v>3.9224455747453493</c:v>
                      </c:pt>
                      <c:pt idx="720">
                        <c:v>3.9980050677655266</c:v>
                      </c:pt>
                      <c:pt idx="721">
                        <c:v>4.3721802655458379</c:v>
                      </c:pt>
                      <c:pt idx="722">
                        <c:v>4.0527489536806467</c:v>
                      </c:pt>
                      <c:pt idx="723">
                        <c:v>4.8322391446885202</c:v>
                      </c:pt>
                      <c:pt idx="724">
                        <c:v>10.103446521115266</c:v>
                      </c:pt>
                      <c:pt idx="725">
                        <c:v>0.79489329357870986</c:v>
                      </c:pt>
                      <c:pt idx="726">
                        <c:v>2.5306916667539179</c:v>
                      </c:pt>
                      <c:pt idx="727">
                        <c:v>9.6378943297656505E-2</c:v>
                      </c:pt>
                      <c:pt idx="728">
                        <c:v>-5.5305179262888942</c:v>
                      </c:pt>
                      <c:pt idx="729">
                        <c:v>4.5004963131394273</c:v>
                      </c:pt>
                      <c:pt idx="730">
                        <c:v>1.9886758451073101</c:v>
                      </c:pt>
                      <c:pt idx="731">
                        <c:v>1.4949782871891859</c:v>
                      </c:pt>
                      <c:pt idx="732">
                        <c:v>1.960548366613196</c:v>
                      </c:pt>
                      <c:pt idx="733">
                        <c:v>3.8159856277977076</c:v>
                      </c:pt>
                      <c:pt idx="734">
                        <c:v>2.4836870898193943</c:v>
                      </c:pt>
                      <c:pt idx="735">
                        <c:v>7.7420084818118733</c:v>
                      </c:pt>
                      <c:pt idx="736">
                        <c:v>-2.5255121017061244</c:v>
                      </c:pt>
                      <c:pt idx="737">
                        <c:v>3.2609509064259283</c:v>
                      </c:pt>
                      <c:pt idx="738">
                        <c:v>-0.68830251780539697</c:v>
                      </c:pt>
                      <c:pt idx="739">
                        <c:v>1.9143990995234477</c:v>
                      </c:pt>
                      <c:pt idx="740">
                        <c:v>-0.19939650469038295</c:v>
                      </c:pt>
                      <c:pt idx="741">
                        <c:v>-5.1003515336147025</c:v>
                      </c:pt>
                      <c:pt idx="742">
                        <c:v>0.43584623140306178</c:v>
                      </c:pt>
                      <c:pt idx="743">
                        <c:v>4.8805776416443853</c:v>
                      </c:pt>
                      <c:pt idx="744">
                        <c:v>1.0891837417502988</c:v>
                      </c:pt>
                      <c:pt idx="745">
                        <c:v>2.3499387383736101</c:v>
                      </c:pt>
                      <c:pt idx="746">
                        <c:v>3.0151733327516776</c:v>
                      </c:pt>
                      <c:pt idx="747">
                        <c:v>5.0803420061991726</c:v>
                      </c:pt>
                      <c:pt idx="748">
                        <c:v>7.0504481345199421</c:v>
                      </c:pt>
                      <c:pt idx="749">
                        <c:v>-7.0295324896626585</c:v>
                      </c:pt>
                      <c:pt idx="750">
                        <c:v>-3.5077043856576724</c:v>
                      </c:pt>
                      <c:pt idx="751">
                        <c:v>-5.0546420135413364</c:v>
                      </c:pt>
                      <c:pt idx="752">
                        <c:v>5.6508176969245349</c:v>
                      </c:pt>
                      <c:pt idx="753">
                        <c:v>-1.2408421597099863</c:v>
                      </c:pt>
                      <c:pt idx="754">
                        <c:v>-2.5131248406702031</c:v>
                      </c:pt>
                      <c:pt idx="755">
                        <c:v>4.7510841658706084</c:v>
                      </c:pt>
                      <c:pt idx="756">
                        <c:v>2.1764076135327226</c:v>
                      </c:pt>
                      <c:pt idx="757">
                        <c:v>-1.1772716716148874</c:v>
                      </c:pt>
                      <c:pt idx="758">
                        <c:v>6.6533245645137802</c:v>
                      </c:pt>
                      <c:pt idx="759">
                        <c:v>-1.5168727744973172</c:v>
                      </c:pt>
                      <c:pt idx="760">
                        <c:v>3.5624146078269368</c:v>
                      </c:pt>
                      <c:pt idx="761">
                        <c:v>-2.6886243358421549</c:v>
                      </c:pt>
                      <c:pt idx="762">
                        <c:v>-2.8611391274206674</c:v>
                      </c:pt>
                      <c:pt idx="763">
                        <c:v>6.4760475187154549</c:v>
                      </c:pt>
                      <c:pt idx="764">
                        <c:v>-0.8892943672313276</c:v>
                      </c:pt>
                      <c:pt idx="765">
                        <c:v>-9.6219398205314697</c:v>
                      </c:pt>
                      <c:pt idx="766">
                        <c:v>-6.5320283069496554E-2</c:v>
                      </c:pt>
                      <c:pt idx="767">
                        <c:v>-1.6925601235752534</c:v>
                      </c:pt>
                      <c:pt idx="768">
                        <c:v>-0.4000875669455155</c:v>
                      </c:pt>
                      <c:pt idx="769">
                        <c:v>1.0094747343438959</c:v>
                      </c:pt>
                      <c:pt idx="770">
                        <c:v>-1.5277335822646894</c:v>
                      </c:pt>
                      <c:pt idx="771">
                        <c:v>-4.5021499030045007</c:v>
                      </c:pt>
                      <c:pt idx="772">
                        <c:v>-2.3148679124689426</c:v>
                      </c:pt>
                      <c:pt idx="773">
                        <c:v>2.360187303612669</c:v>
                      </c:pt>
                      <c:pt idx="774">
                        <c:v>4.8098924265082807</c:v>
                      </c:pt>
                      <c:pt idx="775">
                        <c:v>0.70075748352508693</c:v>
                      </c:pt>
                      <c:pt idx="776">
                        <c:v>4.0047838479603302</c:v>
                      </c:pt>
                      <c:pt idx="777">
                        <c:v>-2.0687745790390615</c:v>
                      </c:pt>
                      <c:pt idx="778">
                        <c:v>-3.0936898177079541</c:v>
                      </c:pt>
                      <c:pt idx="779">
                        <c:v>-6.7693993589855488</c:v>
                      </c:pt>
                      <c:pt idx="780">
                        <c:v>-2.0113928599289004</c:v>
                      </c:pt>
                      <c:pt idx="781">
                        <c:v>-3.0549631662172452</c:v>
                      </c:pt>
                      <c:pt idx="782">
                        <c:v>0.76217519725295269</c:v>
                      </c:pt>
                      <c:pt idx="783">
                        <c:v>1.811278607682465</c:v>
                      </c:pt>
                      <c:pt idx="784">
                        <c:v>-0.52079386540655292</c:v>
                      </c:pt>
                      <c:pt idx="785">
                        <c:v>-0.93746665603650214</c:v>
                      </c:pt>
                      <c:pt idx="786">
                        <c:v>-0.6399824657300961</c:v>
                      </c:pt>
                      <c:pt idx="787">
                        <c:v>-2.5904220465556609</c:v>
                      </c:pt>
                      <c:pt idx="788">
                        <c:v>-0.80321091626164787</c:v>
                      </c:pt>
                      <c:pt idx="789">
                        <c:v>-2.5098643215000784</c:v>
                      </c:pt>
                      <c:pt idx="790">
                        <c:v>-6.4256292561384765</c:v>
                      </c:pt>
                      <c:pt idx="791">
                        <c:v>3.4087932763400177</c:v>
                      </c:pt>
                      <c:pt idx="792">
                        <c:v>-5.0429318266511718</c:v>
                      </c:pt>
                      <c:pt idx="793">
                        <c:v>-2.9739835213771624</c:v>
                      </c:pt>
                      <c:pt idx="794">
                        <c:v>-4.8019177524435541</c:v>
                      </c:pt>
                      <c:pt idx="795">
                        <c:v>-1.6153218705447117</c:v>
                      </c:pt>
                      <c:pt idx="796">
                        <c:v>-1.3472330952978187</c:v>
                      </c:pt>
                      <c:pt idx="797">
                        <c:v>-6.9062190101622196</c:v>
                      </c:pt>
                      <c:pt idx="798">
                        <c:v>-1.8534238474434943</c:v>
                      </c:pt>
                      <c:pt idx="799">
                        <c:v>-8.1998768381579268E-2</c:v>
                      </c:pt>
                      <c:pt idx="800">
                        <c:v>6.7242441946775653</c:v>
                      </c:pt>
                      <c:pt idx="801">
                        <c:v>4.6874546380275035</c:v>
                      </c:pt>
                      <c:pt idx="802">
                        <c:v>1.7203887192646157</c:v>
                      </c:pt>
                      <c:pt idx="803">
                        <c:v>-0.7811822521300158</c:v>
                      </c:pt>
                      <c:pt idx="804">
                        <c:v>0.98567629571046833</c:v>
                      </c:pt>
                      <c:pt idx="805">
                        <c:v>-1.080002372540271</c:v>
                      </c:pt>
                      <c:pt idx="806">
                        <c:v>3.5982554659400474</c:v>
                      </c:pt>
                      <c:pt idx="807">
                        <c:v>-1.0124093396143952</c:v>
                      </c:pt>
                      <c:pt idx="808">
                        <c:v>4.3921009586281352</c:v>
                      </c:pt>
                      <c:pt idx="809">
                        <c:v>1.6383177882057289</c:v>
                      </c:pt>
                      <c:pt idx="810">
                        <c:v>0.14813279239563215</c:v>
                      </c:pt>
                      <c:pt idx="811">
                        <c:v>0.82061182517197917</c:v>
                      </c:pt>
                      <c:pt idx="812">
                        <c:v>-6.6264709079106758</c:v>
                      </c:pt>
                      <c:pt idx="813">
                        <c:v>1.1865517600928888</c:v>
                      </c:pt>
                      <c:pt idx="814">
                        <c:v>-4.6351542487435751</c:v>
                      </c:pt>
                      <c:pt idx="815">
                        <c:v>-10.674160912551159</c:v>
                      </c:pt>
                      <c:pt idx="816">
                        <c:v>-9.4802481740697164</c:v>
                      </c:pt>
                      <c:pt idx="817">
                        <c:v>-8.4033129921210197</c:v>
                      </c:pt>
                      <c:pt idx="818">
                        <c:v>2.3334465798496726</c:v>
                      </c:pt>
                      <c:pt idx="819">
                        <c:v>2.2650633541647949</c:v>
                      </c:pt>
                      <c:pt idx="820">
                        <c:v>-4.6845523027606513</c:v>
                      </c:pt>
                      <c:pt idx="821">
                        <c:v>-4.2166197671592585</c:v>
                      </c:pt>
                      <c:pt idx="822">
                        <c:v>-2.1465501647154897</c:v>
                      </c:pt>
                      <c:pt idx="823">
                        <c:v>-1.6222774344327711</c:v>
                      </c:pt>
                      <c:pt idx="824">
                        <c:v>-0.57550102856244933</c:v>
                      </c:pt>
                      <c:pt idx="825">
                        <c:v>-1.7378288575932856</c:v>
                      </c:pt>
                      <c:pt idx="826">
                        <c:v>-4.459282082300331</c:v>
                      </c:pt>
                      <c:pt idx="827">
                        <c:v>1.560675502147884</c:v>
                      </c:pt>
                      <c:pt idx="828">
                        <c:v>-1.0162200389747165</c:v>
                      </c:pt>
                      <c:pt idx="829">
                        <c:v>4.2707196348282856</c:v>
                      </c:pt>
                      <c:pt idx="830">
                        <c:v>-3.2249946209985492</c:v>
                      </c:pt>
                      <c:pt idx="831">
                        <c:v>-2.9793205193902423</c:v>
                      </c:pt>
                      <c:pt idx="832">
                        <c:v>3.7847037959589973</c:v>
                      </c:pt>
                      <c:pt idx="833">
                        <c:v>-5.0429978518345271</c:v>
                      </c:pt>
                      <c:pt idx="834">
                        <c:v>-3.0144775123236718</c:v>
                      </c:pt>
                      <c:pt idx="835">
                        <c:v>0.47018046774180267</c:v>
                      </c:pt>
                      <c:pt idx="836">
                        <c:v>4.2306445338408611</c:v>
                      </c:pt>
                      <c:pt idx="837">
                        <c:v>2.4441368060614783</c:v>
                      </c:pt>
                      <c:pt idx="838">
                        <c:v>-0.43184123356310256</c:v>
                      </c:pt>
                      <c:pt idx="839">
                        <c:v>0.92412726823931557</c:v>
                      </c:pt>
                      <c:pt idx="840">
                        <c:v>3.2947621252323978</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Estacional\[Var_est_v2.xlsx]GZECE'!$AC$1</c15:sqref>
                        </c15:formulaRef>
                      </c:ext>
                    </c:extLst>
                    <c:strCache>
                      <c:ptCount val="1"/>
                      <c:pt idx="0">
                        <c:v>Tend+Est3</c:v>
                      </c:pt>
                    </c:strCache>
                  </c:strRef>
                </c:tx>
                <c:spPr>
                  <a:ln w="19050" cap="rnd">
                    <a:noFill/>
                    <a:round/>
                  </a:ln>
                  <a:effectLst/>
                </c:spPr>
                <c:marker>
                  <c:symbol val="circle"/>
                  <c:size val="5"/>
                  <c:spPr>
                    <a:solidFill>
                      <a:srgbClr val="44546A">
                        <a:lumMod val="75000"/>
                      </a:srgbClr>
                    </a:solidFill>
                    <a:ln w="9525">
                      <a:solidFill>
                        <a:srgbClr val="44546A">
                          <a:lumMod val="75000"/>
                        </a:srgbClr>
                      </a:solidFill>
                    </a:ln>
                    <a:effectLst/>
                  </c:spPr>
                </c:marker>
                <c:xVal>
                  <c:numRef>
                    <c:extLst xmlns:c15="http://schemas.microsoft.com/office/drawing/2012/chart">
                      <c:ext xmlns:c15="http://schemas.microsoft.com/office/drawing/2012/chart" uri="{02D57815-91ED-43cb-92C2-25804820EDAC}">
                        <c15:formulaRef>
                          <c15:sqref>[1]GZECE!$V$2:$V$842</c15:sqref>
                        </c15:formulaRef>
                      </c:ext>
                    </c:extLst>
                    <c:numCache>
                      <c:formatCode>General</c:formatCode>
                      <c:ptCount val="84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335</c:v>
                      </c:pt>
                      <c:pt idx="332">
                        <c:v>336</c:v>
                      </c:pt>
                      <c:pt idx="333">
                        <c:v>337</c:v>
                      </c:pt>
                      <c:pt idx="334">
                        <c:v>338</c:v>
                      </c:pt>
                      <c:pt idx="335">
                        <c:v>339</c:v>
                      </c:pt>
                      <c:pt idx="336">
                        <c:v>340</c:v>
                      </c:pt>
                      <c:pt idx="337">
                        <c:v>341</c:v>
                      </c:pt>
                      <c:pt idx="338">
                        <c:v>342</c:v>
                      </c:pt>
                      <c:pt idx="339">
                        <c:v>343</c:v>
                      </c:pt>
                      <c:pt idx="340">
                        <c:v>344</c:v>
                      </c:pt>
                      <c:pt idx="341">
                        <c:v>345</c:v>
                      </c:pt>
                      <c:pt idx="342">
                        <c:v>346</c:v>
                      </c:pt>
                      <c:pt idx="343">
                        <c:v>347</c:v>
                      </c:pt>
                      <c:pt idx="344">
                        <c:v>348</c:v>
                      </c:pt>
                      <c:pt idx="345">
                        <c:v>349</c:v>
                      </c:pt>
                      <c:pt idx="346">
                        <c:v>350</c:v>
                      </c:pt>
                      <c:pt idx="347">
                        <c:v>351</c:v>
                      </c:pt>
                      <c:pt idx="348">
                        <c:v>352</c:v>
                      </c:pt>
                      <c:pt idx="349">
                        <c:v>353</c:v>
                      </c:pt>
                      <c:pt idx="350">
                        <c:v>354</c:v>
                      </c:pt>
                      <c:pt idx="351">
                        <c:v>355</c:v>
                      </c:pt>
                      <c:pt idx="352">
                        <c:v>356</c:v>
                      </c:pt>
                      <c:pt idx="353">
                        <c:v>357</c:v>
                      </c:pt>
                      <c:pt idx="354">
                        <c:v>358</c:v>
                      </c:pt>
                      <c:pt idx="355">
                        <c:v>359</c:v>
                      </c:pt>
                      <c:pt idx="356">
                        <c:v>360</c:v>
                      </c:pt>
                      <c:pt idx="357">
                        <c:v>365</c:v>
                      </c:pt>
                      <c:pt idx="358">
                        <c:v>366</c:v>
                      </c:pt>
                      <c:pt idx="359">
                        <c:v>367</c:v>
                      </c:pt>
                      <c:pt idx="360">
                        <c:v>368</c:v>
                      </c:pt>
                      <c:pt idx="361">
                        <c:v>369</c:v>
                      </c:pt>
                      <c:pt idx="362">
                        <c:v>370</c:v>
                      </c:pt>
                      <c:pt idx="363">
                        <c:v>371</c:v>
                      </c:pt>
                      <c:pt idx="364">
                        <c:v>372</c:v>
                      </c:pt>
                      <c:pt idx="365">
                        <c:v>373</c:v>
                      </c:pt>
                      <c:pt idx="366">
                        <c:v>374</c:v>
                      </c:pt>
                      <c:pt idx="367">
                        <c:v>377</c:v>
                      </c:pt>
                      <c:pt idx="368">
                        <c:v>378</c:v>
                      </c:pt>
                      <c:pt idx="369">
                        <c:v>379</c:v>
                      </c:pt>
                      <c:pt idx="370">
                        <c:v>380</c:v>
                      </c:pt>
                      <c:pt idx="371">
                        <c:v>384</c:v>
                      </c:pt>
                      <c:pt idx="372">
                        <c:v>387</c:v>
                      </c:pt>
                      <c:pt idx="373">
                        <c:v>388</c:v>
                      </c:pt>
                      <c:pt idx="374">
                        <c:v>407</c:v>
                      </c:pt>
                      <c:pt idx="375">
                        <c:v>414</c:v>
                      </c:pt>
                      <c:pt idx="376">
                        <c:v>609</c:v>
                      </c:pt>
                      <c:pt idx="377">
                        <c:v>610</c:v>
                      </c:pt>
                      <c:pt idx="378">
                        <c:v>611</c:v>
                      </c:pt>
                      <c:pt idx="379">
                        <c:v>612</c:v>
                      </c:pt>
                      <c:pt idx="380">
                        <c:v>613</c:v>
                      </c:pt>
                      <c:pt idx="381">
                        <c:v>614</c:v>
                      </c:pt>
                      <c:pt idx="382">
                        <c:v>615</c:v>
                      </c:pt>
                      <c:pt idx="383">
                        <c:v>616</c:v>
                      </c:pt>
                      <c:pt idx="384">
                        <c:v>617</c:v>
                      </c:pt>
                      <c:pt idx="385">
                        <c:v>618</c:v>
                      </c:pt>
                      <c:pt idx="386">
                        <c:v>619</c:v>
                      </c:pt>
                      <c:pt idx="387">
                        <c:v>621</c:v>
                      </c:pt>
                      <c:pt idx="388">
                        <c:v>622</c:v>
                      </c:pt>
                      <c:pt idx="389">
                        <c:v>623</c:v>
                      </c:pt>
                      <c:pt idx="390">
                        <c:v>624</c:v>
                      </c:pt>
                      <c:pt idx="391">
                        <c:v>625</c:v>
                      </c:pt>
                      <c:pt idx="392">
                        <c:v>626</c:v>
                      </c:pt>
                      <c:pt idx="393">
                        <c:v>627</c:v>
                      </c:pt>
                      <c:pt idx="394">
                        <c:v>628</c:v>
                      </c:pt>
                      <c:pt idx="395">
                        <c:v>629</c:v>
                      </c:pt>
                      <c:pt idx="396">
                        <c:v>630</c:v>
                      </c:pt>
                      <c:pt idx="397">
                        <c:v>632</c:v>
                      </c:pt>
                      <c:pt idx="398">
                        <c:v>633</c:v>
                      </c:pt>
                      <c:pt idx="399">
                        <c:v>634</c:v>
                      </c:pt>
                      <c:pt idx="400">
                        <c:v>635</c:v>
                      </c:pt>
                      <c:pt idx="401">
                        <c:v>636</c:v>
                      </c:pt>
                      <c:pt idx="402">
                        <c:v>637</c:v>
                      </c:pt>
                      <c:pt idx="403">
                        <c:v>638</c:v>
                      </c:pt>
                      <c:pt idx="404">
                        <c:v>639</c:v>
                      </c:pt>
                      <c:pt idx="405">
                        <c:v>640</c:v>
                      </c:pt>
                      <c:pt idx="406">
                        <c:v>641</c:v>
                      </c:pt>
                      <c:pt idx="407">
                        <c:v>642</c:v>
                      </c:pt>
                      <c:pt idx="408">
                        <c:v>643</c:v>
                      </c:pt>
                      <c:pt idx="409">
                        <c:v>644</c:v>
                      </c:pt>
                      <c:pt idx="410">
                        <c:v>646</c:v>
                      </c:pt>
                      <c:pt idx="411">
                        <c:v>647</c:v>
                      </c:pt>
                      <c:pt idx="412">
                        <c:v>648</c:v>
                      </c:pt>
                      <c:pt idx="413">
                        <c:v>649</c:v>
                      </c:pt>
                      <c:pt idx="414">
                        <c:v>650</c:v>
                      </c:pt>
                      <c:pt idx="415">
                        <c:v>651</c:v>
                      </c:pt>
                      <c:pt idx="416">
                        <c:v>652</c:v>
                      </c:pt>
                      <c:pt idx="417">
                        <c:v>653</c:v>
                      </c:pt>
                      <c:pt idx="418">
                        <c:v>654</c:v>
                      </c:pt>
                      <c:pt idx="419">
                        <c:v>655</c:v>
                      </c:pt>
                      <c:pt idx="420">
                        <c:v>656</c:v>
                      </c:pt>
                      <c:pt idx="421">
                        <c:v>657</c:v>
                      </c:pt>
                      <c:pt idx="422">
                        <c:v>658</c:v>
                      </c:pt>
                      <c:pt idx="423">
                        <c:v>659</c:v>
                      </c:pt>
                      <c:pt idx="424">
                        <c:v>660</c:v>
                      </c:pt>
                      <c:pt idx="425">
                        <c:v>661</c:v>
                      </c:pt>
                      <c:pt idx="426">
                        <c:v>662</c:v>
                      </c:pt>
                      <c:pt idx="427">
                        <c:v>663</c:v>
                      </c:pt>
                      <c:pt idx="428">
                        <c:v>664</c:v>
                      </c:pt>
                      <c:pt idx="429">
                        <c:v>665</c:v>
                      </c:pt>
                      <c:pt idx="430">
                        <c:v>666</c:v>
                      </c:pt>
                      <c:pt idx="431">
                        <c:v>667</c:v>
                      </c:pt>
                      <c:pt idx="432">
                        <c:v>668</c:v>
                      </c:pt>
                      <c:pt idx="433">
                        <c:v>669</c:v>
                      </c:pt>
                      <c:pt idx="434">
                        <c:v>670</c:v>
                      </c:pt>
                      <c:pt idx="435">
                        <c:v>671</c:v>
                      </c:pt>
                      <c:pt idx="436">
                        <c:v>672</c:v>
                      </c:pt>
                      <c:pt idx="437">
                        <c:v>673</c:v>
                      </c:pt>
                      <c:pt idx="438">
                        <c:v>674</c:v>
                      </c:pt>
                      <c:pt idx="439">
                        <c:v>675</c:v>
                      </c:pt>
                      <c:pt idx="440">
                        <c:v>676</c:v>
                      </c:pt>
                      <c:pt idx="441">
                        <c:v>677</c:v>
                      </c:pt>
                      <c:pt idx="442">
                        <c:v>678</c:v>
                      </c:pt>
                      <c:pt idx="443">
                        <c:v>679</c:v>
                      </c:pt>
                      <c:pt idx="444">
                        <c:v>680</c:v>
                      </c:pt>
                      <c:pt idx="445">
                        <c:v>681</c:v>
                      </c:pt>
                      <c:pt idx="446">
                        <c:v>683</c:v>
                      </c:pt>
                      <c:pt idx="447">
                        <c:v>684</c:v>
                      </c:pt>
                      <c:pt idx="448">
                        <c:v>685</c:v>
                      </c:pt>
                      <c:pt idx="449">
                        <c:v>686</c:v>
                      </c:pt>
                      <c:pt idx="450">
                        <c:v>687</c:v>
                      </c:pt>
                      <c:pt idx="451">
                        <c:v>688</c:v>
                      </c:pt>
                      <c:pt idx="452">
                        <c:v>689</c:v>
                      </c:pt>
                      <c:pt idx="453">
                        <c:v>690</c:v>
                      </c:pt>
                      <c:pt idx="454">
                        <c:v>691</c:v>
                      </c:pt>
                      <c:pt idx="455">
                        <c:v>692</c:v>
                      </c:pt>
                      <c:pt idx="456">
                        <c:v>693</c:v>
                      </c:pt>
                      <c:pt idx="457">
                        <c:v>694</c:v>
                      </c:pt>
                      <c:pt idx="458">
                        <c:v>695</c:v>
                      </c:pt>
                      <c:pt idx="459">
                        <c:v>696</c:v>
                      </c:pt>
                      <c:pt idx="460">
                        <c:v>697</c:v>
                      </c:pt>
                      <c:pt idx="461">
                        <c:v>698</c:v>
                      </c:pt>
                      <c:pt idx="462">
                        <c:v>699</c:v>
                      </c:pt>
                      <c:pt idx="463">
                        <c:v>700</c:v>
                      </c:pt>
                      <c:pt idx="464">
                        <c:v>701</c:v>
                      </c:pt>
                      <c:pt idx="465">
                        <c:v>702</c:v>
                      </c:pt>
                      <c:pt idx="466">
                        <c:v>703</c:v>
                      </c:pt>
                      <c:pt idx="467">
                        <c:v>704</c:v>
                      </c:pt>
                      <c:pt idx="468">
                        <c:v>705</c:v>
                      </c:pt>
                      <c:pt idx="469">
                        <c:v>706</c:v>
                      </c:pt>
                      <c:pt idx="470">
                        <c:v>707</c:v>
                      </c:pt>
                      <c:pt idx="471">
                        <c:v>708</c:v>
                      </c:pt>
                      <c:pt idx="472">
                        <c:v>709</c:v>
                      </c:pt>
                      <c:pt idx="473">
                        <c:v>710</c:v>
                      </c:pt>
                      <c:pt idx="474">
                        <c:v>711</c:v>
                      </c:pt>
                      <c:pt idx="475">
                        <c:v>712</c:v>
                      </c:pt>
                      <c:pt idx="476">
                        <c:v>713</c:v>
                      </c:pt>
                      <c:pt idx="477">
                        <c:v>714</c:v>
                      </c:pt>
                      <c:pt idx="478">
                        <c:v>715</c:v>
                      </c:pt>
                      <c:pt idx="479">
                        <c:v>716</c:v>
                      </c:pt>
                      <c:pt idx="480">
                        <c:v>717</c:v>
                      </c:pt>
                      <c:pt idx="481">
                        <c:v>718</c:v>
                      </c:pt>
                      <c:pt idx="482">
                        <c:v>719</c:v>
                      </c:pt>
                      <c:pt idx="483">
                        <c:v>720</c:v>
                      </c:pt>
                      <c:pt idx="484">
                        <c:v>721</c:v>
                      </c:pt>
                      <c:pt idx="485">
                        <c:v>722</c:v>
                      </c:pt>
                      <c:pt idx="486">
                        <c:v>723</c:v>
                      </c:pt>
                      <c:pt idx="487">
                        <c:v>724</c:v>
                      </c:pt>
                      <c:pt idx="488">
                        <c:v>726</c:v>
                      </c:pt>
                      <c:pt idx="489">
                        <c:v>727</c:v>
                      </c:pt>
                      <c:pt idx="490">
                        <c:v>728</c:v>
                      </c:pt>
                      <c:pt idx="491">
                        <c:v>729</c:v>
                      </c:pt>
                      <c:pt idx="492">
                        <c:v>730</c:v>
                      </c:pt>
                      <c:pt idx="493">
                        <c:v>731</c:v>
                      </c:pt>
                      <c:pt idx="494">
                        <c:v>732</c:v>
                      </c:pt>
                      <c:pt idx="495">
                        <c:v>733</c:v>
                      </c:pt>
                      <c:pt idx="496">
                        <c:v>734</c:v>
                      </c:pt>
                      <c:pt idx="497">
                        <c:v>735</c:v>
                      </c:pt>
                      <c:pt idx="498">
                        <c:v>736</c:v>
                      </c:pt>
                      <c:pt idx="499">
                        <c:v>737</c:v>
                      </c:pt>
                      <c:pt idx="500">
                        <c:v>738</c:v>
                      </c:pt>
                      <c:pt idx="501">
                        <c:v>739</c:v>
                      </c:pt>
                      <c:pt idx="502">
                        <c:v>740</c:v>
                      </c:pt>
                      <c:pt idx="503">
                        <c:v>741</c:v>
                      </c:pt>
                      <c:pt idx="504">
                        <c:v>742</c:v>
                      </c:pt>
                      <c:pt idx="505">
                        <c:v>743</c:v>
                      </c:pt>
                      <c:pt idx="506">
                        <c:v>744</c:v>
                      </c:pt>
                      <c:pt idx="507">
                        <c:v>745</c:v>
                      </c:pt>
                      <c:pt idx="508">
                        <c:v>746</c:v>
                      </c:pt>
                      <c:pt idx="509">
                        <c:v>747</c:v>
                      </c:pt>
                      <c:pt idx="510">
                        <c:v>748</c:v>
                      </c:pt>
                      <c:pt idx="511">
                        <c:v>749</c:v>
                      </c:pt>
                      <c:pt idx="512">
                        <c:v>750</c:v>
                      </c:pt>
                      <c:pt idx="513">
                        <c:v>751</c:v>
                      </c:pt>
                      <c:pt idx="514">
                        <c:v>752</c:v>
                      </c:pt>
                      <c:pt idx="515">
                        <c:v>753</c:v>
                      </c:pt>
                      <c:pt idx="516">
                        <c:v>754</c:v>
                      </c:pt>
                      <c:pt idx="517">
                        <c:v>755</c:v>
                      </c:pt>
                      <c:pt idx="518">
                        <c:v>756</c:v>
                      </c:pt>
                      <c:pt idx="519">
                        <c:v>757</c:v>
                      </c:pt>
                      <c:pt idx="520">
                        <c:v>758</c:v>
                      </c:pt>
                      <c:pt idx="521">
                        <c:v>759</c:v>
                      </c:pt>
                      <c:pt idx="522">
                        <c:v>760</c:v>
                      </c:pt>
                      <c:pt idx="523">
                        <c:v>761</c:v>
                      </c:pt>
                      <c:pt idx="524">
                        <c:v>762</c:v>
                      </c:pt>
                      <c:pt idx="525">
                        <c:v>763</c:v>
                      </c:pt>
                      <c:pt idx="526">
                        <c:v>764</c:v>
                      </c:pt>
                      <c:pt idx="527">
                        <c:v>765</c:v>
                      </c:pt>
                      <c:pt idx="528">
                        <c:v>767</c:v>
                      </c:pt>
                      <c:pt idx="529">
                        <c:v>768</c:v>
                      </c:pt>
                      <c:pt idx="530">
                        <c:v>769</c:v>
                      </c:pt>
                      <c:pt idx="531">
                        <c:v>770</c:v>
                      </c:pt>
                      <c:pt idx="532">
                        <c:v>771</c:v>
                      </c:pt>
                      <c:pt idx="533">
                        <c:v>772</c:v>
                      </c:pt>
                      <c:pt idx="534">
                        <c:v>773</c:v>
                      </c:pt>
                      <c:pt idx="535">
                        <c:v>774</c:v>
                      </c:pt>
                      <c:pt idx="536">
                        <c:v>775</c:v>
                      </c:pt>
                      <c:pt idx="537">
                        <c:v>776</c:v>
                      </c:pt>
                      <c:pt idx="538">
                        <c:v>777</c:v>
                      </c:pt>
                      <c:pt idx="539">
                        <c:v>778</c:v>
                      </c:pt>
                      <c:pt idx="540">
                        <c:v>779</c:v>
                      </c:pt>
                      <c:pt idx="541">
                        <c:v>780</c:v>
                      </c:pt>
                      <c:pt idx="542">
                        <c:v>781</c:v>
                      </c:pt>
                      <c:pt idx="543">
                        <c:v>782</c:v>
                      </c:pt>
                      <c:pt idx="544">
                        <c:v>783</c:v>
                      </c:pt>
                      <c:pt idx="545">
                        <c:v>784</c:v>
                      </c:pt>
                      <c:pt idx="546">
                        <c:v>785</c:v>
                      </c:pt>
                      <c:pt idx="547">
                        <c:v>786</c:v>
                      </c:pt>
                      <c:pt idx="548">
                        <c:v>787</c:v>
                      </c:pt>
                      <c:pt idx="549">
                        <c:v>788</c:v>
                      </c:pt>
                      <c:pt idx="550">
                        <c:v>789</c:v>
                      </c:pt>
                      <c:pt idx="551">
                        <c:v>790</c:v>
                      </c:pt>
                      <c:pt idx="552">
                        <c:v>791</c:v>
                      </c:pt>
                      <c:pt idx="553">
                        <c:v>792</c:v>
                      </c:pt>
                      <c:pt idx="554">
                        <c:v>793</c:v>
                      </c:pt>
                      <c:pt idx="555">
                        <c:v>794</c:v>
                      </c:pt>
                      <c:pt idx="556">
                        <c:v>795</c:v>
                      </c:pt>
                      <c:pt idx="557">
                        <c:v>796</c:v>
                      </c:pt>
                      <c:pt idx="558">
                        <c:v>797</c:v>
                      </c:pt>
                      <c:pt idx="559">
                        <c:v>798</c:v>
                      </c:pt>
                      <c:pt idx="560">
                        <c:v>799</c:v>
                      </c:pt>
                      <c:pt idx="561">
                        <c:v>800</c:v>
                      </c:pt>
                      <c:pt idx="562">
                        <c:v>801</c:v>
                      </c:pt>
                      <c:pt idx="563">
                        <c:v>802</c:v>
                      </c:pt>
                      <c:pt idx="564">
                        <c:v>803</c:v>
                      </c:pt>
                      <c:pt idx="565">
                        <c:v>804</c:v>
                      </c:pt>
                      <c:pt idx="566">
                        <c:v>805</c:v>
                      </c:pt>
                      <c:pt idx="567">
                        <c:v>806</c:v>
                      </c:pt>
                      <c:pt idx="568">
                        <c:v>807</c:v>
                      </c:pt>
                      <c:pt idx="569">
                        <c:v>808</c:v>
                      </c:pt>
                      <c:pt idx="570">
                        <c:v>809</c:v>
                      </c:pt>
                      <c:pt idx="571">
                        <c:v>810</c:v>
                      </c:pt>
                      <c:pt idx="572">
                        <c:v>811</c:v>
                      </c:pt>
                      <c:pt idx="573">
                        <c:v>812</c:v>
                      </c:pt>
                      <c:pt idx="574">
                        <c:v>813</c:v>
                      </c:pt>
                      <c:pt idx="575">
                        <c:v>814</c:v>
                      </c:pt>
                      <c:pt idx="576">
                        <c:v>815</c:v>
                      </c:pt>
                      <c:pt idx="577">
                        <c:v>816</c:v>
                      </c:pt>
                      <c:pt idx="578">
                        <c:v>817</c:v>
                      </c:pt>
                      <c:pt idx="579">
                        <c:v>818</c:v>
                      </c:pt>
                      <c:pt idx="580">
                        <c:v>819</c:v>
                      </c:pt>
                      <c:pt idx="581">
                        <c:v>820</c:v>
                      </c:pt>
                      <c:pt idx="582">
                        <c:v>821</c:v>
                      </c:pt>
                      <c:pt idx="583">
                        <c:v>822</c:v>
                      </c:pt>
                      <c:pt idx="584">
                        <c:v>823</c:v>
                      </c:pt>
                      <c:pt idx="585">
                        <c:v>824</c:v>
                      </c:pt>
                      <c:pt idx="586">
                        <c:v>825</c:v>
                      </c:pt>
                      <c:pt idx="587">
                        <c:v>826</c:v>
                      </c:pt>
                      <c:pt idx="588">
                        <c:v>827</c:v>
                      </c:pt>
                      <c:pt idx="589">
                        <c:v>828</c:v>
                      </c:pt>
                      <c:pt idx="590">
                        <c:v>829</c:v>
                      </c:pt>
                      <c:pt idx="591">
                        <c:v>837</c:v>
                      </c:pt>
                      <c:pt idx="592">
                        <c:v>838</c:v>
                      </c:pt>
                      <c:pt idx="593">
                        <c:v>839</c:v>
                      </c:pt>
                      <c:pt idx="594">
                        <c:v>840</c:v>
                      </c:pt>
                      <c:pt idx="595">
                        <c:v>841</c:v>
                      </c:pt>
                      <c:pt idx="596">
                        <c:v>842</c:v>
                      </c:pt>
                      <c:pt idx="597">
                        <c:v>843</c:v>
                      </c:pt>
                      <c:pt idx="598">
                        <c:v>844</c:v>
                      </c:pt>
                      <c:pt idx="599">
                        <c:v>845</c:v>
                      </c:pt>
                      <c:pt idx="600">
                        <c:v>846</c:v>
                      </c:pt>
                      <c:pt idx="601">
                        <c:v>847</c:v>
                      </c:pt>
                      <c:pt idx="602">
                        <c:v>848</c:v>
                      </c:pt>
                      <c:pt idx="603">
                        <c:v>849</c:v>
                      </c:pt>
                      <c:pt idx="604">
                        <c:v>850</c:v>
                      </c:pt>
                      <c:pt idx="605">
                        <c:v>851</c:v>
                      </c:pt>
                      <c:pt idx="606">
                        <c:v>852</c:v>
                      </c:pt>
                      <c:pt idx="607">
                        <c:v>855</c:v>
                      </c:pt>
                      <c:pt idx="608">
                        <c:v>856</c:v>
                      </c:pt>
                      <c:pt idx="609">
                        <c:v>857</c:v>
                      </c:pt>
                      <c:pt idx="610">
                        <c:v>858</c:v>
                      </c:pt>
                      <c:pt idx="611">
                        <c:v>859</c:v>
                      </c:pt>
                      <c:pt idx="612">
                        <c:v>860</c:v>
                      </c:pt>
                      <c:pt idx="613">
                        <c:v>861</c:v>
                      </c:pt>
                      <c:pt idx="614">
                        <c:v>862</c:v>
                      </c:pt>
                      <c:pt idx="615">
                        <c:v>863</c:v>
                      </c:pt>
                      <c:pt idx="616">
                        <c:v>865</c:v>
                      </c:pt>
                      <c:pt idx="617">
                        <c:v>866</c:v>
                      </c:pt>
                      <c:pt idx="618">
                        <c:v>867</c:v>
                      </c:pt>
                      <c:pt idx="619">
                        <c:v>868</c:v>
                      </c:pt>
                      <c:pt idx="620">
                        <c:v>869</c:v>
                      </c:pt>
                      <c:pt idx="621">
                        <c:v>870</c:v>
                      </c:pt>
                      <c:pt idx="622">
                        <c:v>871</c:v>
                      </c:pt>
                      <c:pt idx="623">
                        <c:v>872</c:v>
                      </c:pt>
                      <c:pt idx="624">
                        <c:v>873</c:v>
                      </c:pt>
                      <c:pt idx="625">
                        <c:v>874</c:v>
                      </c:pt>
                      <c:pt idx="626">
                        <c:v>875</c:v>
                      </c:pt>
                      <c:pt idx="627">
                        <c:v>876</c:v>
                      </c:pt>
                      <c:pt idx="628">
                        <c:v>877</c:v>
                      </c:pt>
                      <c:pt idx="629">
                        <c:v>878</c:v>
                      </c:pt>
                      <c:pt idx="630">
                        <c:v>879</c:v>
                      </c:pt>
                      <c:pt idx="631">
                        <c:v>880</c:v>
                      </c:pt>
                      <c:pt idx="632">
                        <c:v>881</c:v>
                      </c:pt>
                      <c:pt idx="633">
                        <c:v>882</c:v>
                      </c:pt>
                      <c:pt idx="634">
                        <c:v>883</c:v>
                      </c:pt>
                      <c:pt idx="635">
                        <c:v>884</c:v>
                      </c:pt>
                      <c:pt idx="636">
                        <c:v>885</c:v>
                      </c:pt>
                      <c:pt idx="637">
                        <c:v>886</c:v>
                      </c:pt>
                      <c:pt idx="638">
                        <c:v>887</c:v>
                      </c:pt>
                      <c:pt idx="639">
                        <c:v>888</c:v>
                      </c:pt>
                      <c:pt idx="640">
                        <c:v>889</c:v>
                      </c:pt>
                      <c:pt idx="641">
                        <c:v>890</c:v>
                      </c:pt>
                      <c:pt idx="642">
                        <c:v>891</c:v>
                      </c:pt>
                      <c:pt idx="643">
                        <c:v>892</c:v>
                      </c:pt>
                      <c:pt idx="644">
                        <c:v>893</c:v>
                      </c:pt>
                      <c:pt idx="645">
                        <c:v>894</c:v>
                      </c:pt>
                      <c:pt idx="646">
                        <c:v>895</c:v>
                      </c:pt>
                      <c:pt idx="647">
                        <c:v>896</c:v>
                      </c:pt>
                      <c:pt idx="648">
                        <c:v>897</c:v>
                      </c:pt>
                      <c:pt idx="649">
                        <c:v>898</c:v>
                      </c:pt>
                      <c:pt idx="650">
                        <c:v>899</c:v>
                      </c:pt>
                      <c:pt idx="651">
                        <c:v>900</c:v>
                      </c:pt>
                      <c:pt idx="652">
                        <c:v>901</c:v>
                      </c:pt>
                      <c:pt idx="653">
                        <c:v>902</c:v>
                      </c:pt>
                      <c:pt idx="654">
                        <c:v>903</c:v>
                      </c:pt>
                      <c:pt idx="655">
                        <c:v>904</c:v>
                      </c:pt>
                      <c:pt idx="656">
                        <c:v>905</c:v>
                      </c:pt>
                      <c:pt idx="657">
                        <c:v>906</c:v>
                      </c:pt>
                      <c:pt idx="658">
                        <c:v>907</c:v>
                      </c:pt>
                      <c:pt idx="659">
                        <c:v>908</c:v>
                      </c:pt>
                      <c:pt idx="660">
                        <c:v>909</c:v>
                      </c:pt>
                      <c:pt idx="661">
                        <c:v>910</c:v>
                      </c:pt>
                      <c:pt idx="662">
                        <c:v>911</c:v>
                      </c:pt>
                      <c:pt idx="663">
                        <c:v>912</c:v>
                      </c:pt>
                      <c:pt idx="664">
                        <c:v>913</c:v>
                      </c:pt>
                      <c:pt idx="665">
                        <c:v>914</c:v>
                      </c:pt>
                      <c:pt idx="666">
                        <c:v>915</c:v>
                      </c:pt>
                      <c:pt idx="667">
                        <c:v>916</c:v>
                      </c:pt>
                      <c:pt idx="668">
                        <c:v>917</c:v>
                      </c:pt>
                      <c:pt idx="669">
                        <c:v>918</c:v>
                      </c:pt>
                      <c:pt idx="670">
                        <c:v>919</c:v>
                      </c:pt>
                      <c:pt idx="671">
                        <c:v>920</c:v>
                      </c:pt>
                      <c:pt idx="672">
                        <c:v>921</c:v>
                      </c:pt>
                      <c:pt idx="673">
                        <c:v>922</c:v>
                      </c:pt>
                      <c:pt idx="674">
                        <c:v>923</c:v>
                      </c:pt>
                      <c:pt idx="675">
                        <c:v>924</c:v>
                      </c:pt>
                      <c:pt idx="676">
                        <c:v>925</c:v>
                      </c:pt>
                      <c:pt idx="677">
                        <c:v>926</c:v>
                      </c:pt>
                      <c:pt idx="678">
                        <c:v>927</c:v>
                      </c:pt>
                      <c:pt idx="679">
                        <c:v>928</c:v>
                      </c:pt>
                      <c:pt idx="680">
                        <c:v>929</c:v>
                      </c:pt>
                      <c:pt idx="681">
                        <c:v>930</c:v>
                      </c:pt>
                      <c:pt idx="682">
                        <c:v>931</c:v>
                      </c:pt>
                      <c:pt idx="683">
                        <c:v>932</c:v>
                      </c:pt>
                      <c:pt idx="684">
                        <c:v>933</c:v>
                      </c:pt>
                      <c:pt idx="685">
                        <c:v>934</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numCache>
                  </c:numRef>
                </c:xVal>
                <c:yVal>
                  <c:numRef>
                    <c:extLst xmlns:c15="http://schemas.microsoft.com/office/drawing/2012/chart">
                      <c:ext xmlns:c15="http://schemas.microsoft.com/office/drawing/2012/chart" uri="{02D57815-91ED-43cb-92C2-25804820EDAC}">
                        <c15:formulaRef>
                          <c15:sqref>[1]GZECE!$AC$2:$AC$842</c15:sqref>
                        </c15:formulaRef>
                      </c:ext>
                    </c:extLst>
                    <c:numCache>
                      <c:formatCode>General</c:formatCode>
                      <c:ptCount val="841"/>
                      <c:pt idx="0">
                        <c:v>4.5871958623476257</c:v>
                      </c:pt>
                      <c:pt idx="1">
                        <c:v>4.6665155482792375</c:v>
                      </c:pt>
                      <c:pt idx="2">
                        <c:v>4.7436437086636927</c:v>
                      </c:pt>
                      <c:pt idx="3">
                        <c:v>4.8184881302563438</c:v>
                      </c:pt>
                      <c:pt idx="4">
                        <c:v>4.8909619348429443</c:v>
                      </c:pt>
                      <c:pt idx="5">
                        <c:v>4.9609837349718529</c:v>
                      </c:pt>
                      <c:pt idx="6">
                        <c:v>5.0284777689594353</c:v>
                      </c:pt>
                      <c:pt idx="7">
                        <c:v>5.0933740328811492</c:v>
                      </c:pt>
                      <c:pt idx="8">
                        <c:v>5.1556084002861349</c:v>
                      </c:pt>
                      <c:pt idx="9">
                        <c:v>5.2151227203989885</c:v>
                      </c:pt>
                      <c:pt idx="10">
                        <c:v>5.2718649125987458</c:v>
                      </c:pt>
                      <c:pt idx="11">
                        <c:v>5.3257890479919352</c:v>
                      </c:pt>
                      <c:pt idx="12">
                        <c:v>5.3768554089237259</c:v>
                      </c:pt>
                      <c:pt idx="13">
                        <c:v>5.4250305442986964</c:v>
                      </c:pt>
                      <c:pt idx="14">
                        <c:v>5.4702873116105497</c:v>
                      </c:pt>
                      <c:pt idx="15">
                        <c:v>5.5126048966080701</c:v>
                      </c:pt>
                      <c:pt idx="16">
                        <c:v>5.5519688285527504</c:v>
                      </c:pt>
                      <c:pt idx="17">
                        <c:v>5.5883709820517655</c:v>
                      </c:pt>
                      <c:pt idx="18">
                        <c:v>5.6218095564781994</c:v>
                      </c:pt>
                      <c:pt idx="19">
                        <c:v>5.6522890510186752</c:v>
                      </c:pt>
                      <c:pt idx="20">
                        <c:v>5.6798202264167079</c:v>
                      </c:pt>
                      <c:pt idx="21">
                        <c:v>5.7044200435080263</c:v>
                      </c:pt>
                      <c:pt idx="22">
                        <c:v>5.7261116036719883</c:v>
                      </c:pt>
                      <c:pt idx="23">
                        <c:v>5.7449240613506802</c:v>
                      </c:pt>
                      <c:pt idx="24">
                        <c:v>5.7608925338145092</c:v>
                      </c:pt>
                      <c:pt idx="25">
                        <c:v>5.7740579983799485</c:v>
                      </c:pt>
                      <c:pt idx="26">
                        <c:v>5.784467168311469</c:v>
                      </c:pt>
                      <c:pt idx="27">
                        <c:v>5.7921723656655715</c:v>
                      </c:pt>
                      <c:pt idx="28">
                        <c:v>5.7972313823602324</c:v>
                      </c:pt>
                      <c:pt idx="29">
                        <c:v>5.7997073207778236</c:v>
                      </c:pt>
                      <c:pt idx="30">
                        <c:v>5.7996684322336121</c:v>
                      </c:pt>
                      <c:pt idx="31">
                        <c:v>5.7971879446654659</c:v>
                      </c:pt>
                      <c:pt idx="32">
                        <c:v>5.7923438709229194</c:v>
                      </c:pt>
                      <c:pt idx="33">
                        <c:v>5.7852188160557185</c:v>
                      </c:pt>
                      <c:pt idx="34">
                        <c:v>5.7758997750228973</c:v>
                      </c:pt>
                      <c:pt idx="35">
                        <c:v>5.7644779122636081</c:v>
                      </c:pt>
                      <c:pt idx="36">
                        <c:v>5.7510483415900984</c:v>
                      </c:pt>
                      <c:pt idx="37">
                        <c:v>5.7357098978814687</c:v>
                      </c:pt>
                      <c:pt idx="38">
                        <c:v>5.7185648920740251</c:v>
                      </c:pt>
                      <c:pt idx="39">
                        <c:v>5.6997188679602573</c:v>
                      </c:pt>
                      <c:pt idx="40">
                        <c:v>5.679280352323504</c:v>
                      </c:pt>
                      <c:pt idx="41">
                        <c:v>5.6573605899493948</c:v>
                      </c:pt>
                      <c:pt idx="42">
                        <c:v>5.634073282067952</c:v>
                      </c:pt>
                      <c:pt idx="43">
                        <c:v>5.6095343197919449</c:v>
                      </c:pt>
                      <c:pt idx="44">
                        <c:v>5.5838615031275181</c:v>
                      </c:pt>
                      <c:pt idx="45">
                        <c:v>5.5571742711424257</c:v>
                      </c:pt>
                      <c:pt idx="46">
                        <c:v>5.529593413885185</c:v>
                      </c:pt>
                      <c:pt idx="47">
                        <c:v>5.5012407916552943</c:v>
                      </c:pt>
                      <c:pt idx="48">
                        <c:v>5.472239052230111</c:v>
                      </c:pt>
                      <c:pt idx="49">
                        <c:v>5.4427113376582756</c:v>
                      </c:pt>
                      <c:pt idx="50">
                        <c:v>5.4127809992324902</c:v>
                      </c:pt>
                      <c:pt idx="51">
                        <c:v>5.3825713122561378</c:v>
                      </c:pt>
                      <c:pt idx="52">
                        <c:v>5.3522051822185608</c:v>
                      </c:pt>
                      <c:pt idx="53">
                        <c:v>5.3218048609929394</c:v>
                      </c:pt>
                      <c:pt idx="54">
                        <c:v>5.2914916646684391</c:v>
                      </c:pt>
                      <c:pt idx="55">
                        <c:v>5.2613856846248197</c:v>
                      </c:pt>
                      <c:pt idx="56">
                        <c:v>5.2316055104528569</c:v>
                      </c:pt>
                      <c:pt idx="57">
                        <c:v>5.2022679563179253</c:v>
                      </c:pt>
                      <c:pt idx="58">
                        <c:v>5.1734877823567214</c:v>
                      </c:pt>
                      <c:pt idx="59">
                        <c:v>5.1453774296885406</c:v>
                      </c:pt>
                      <c:pt idx="60">
                        <c:v>5.1180467606127547</c:v>
                      </c:pt>
                      <c:pt idx="61">
                        <c:v>5.0916027955531158</c:v>
                      </c:pt>
                      <c:pt idx="62">
                        <c:v>5.0661494652973467</c:v>
                      </c:pt>
                      <c:pt idx="63">
                        <c:v>5.0417873700671283</c:v>
                      </c:pt>
                      <c:pt idx="64">
                        <c:v>5.0186135369391689</c:v>
                      </c:pt>
                      <c:pt idx="65">
                        <c:v>4.9967211941224159</c:v>
                      </c:pt>
                      <c:pt idx="66">
                        <c:v>4.976199553579935</c:v>
                      </c:pt>
                      <c:pt idx="67">
                        <c:v>4.9571335924662288</c:v>
                      </c:pt>
                      <c:pt idx="68">
                        <c:v>4.9396038588322213</c:v>
                      </c:pt>
                      <c:pt idx="69">
                        <c:v>4.9236862720304515</c:v>
                      </c:pt>
                      <c:pt idx="70">
                        <c:v>4.9094519432325665</c:v>
                      </c:pt>
                      <c:pt idx="71">
                        <c:v>4.8969670064497892</c:v>
                      </c:pt>
                      <c:pt idx="72">
                        <c:v>4.8862924514248718</c:v>
                      </c:pt>
                      <c:pt idx="73">
                        <c:v>4.8774839767410025</c:v>
                      </c:pt>
                      <c:pt idx="74">
                        <c:v>4.8705918544695113</c:v>
                      </c:pt>
                      <c:pt idx="75">
                        <c:v>4.8656607976537529</c:v>
                      </c:pt>
                      <c:pt idx="76">
                        <c:v>4.8627298489015729</c:v>
                      </c:pt>
                      <c:pt idx="77">
                        <c:v>4.8618322813331867</c:v>
                      </c:pt>
                      <c:pt idx="78">
                        <c:v>4.8629955031051333</c:v>
                      </c:pt>
                      <c:pt idx="79">
                        <c:v>4.8662409837044533</c:v>
                      </c:pt>
                      <c:pt idx="80">
                        <c:v>4.8715841931802331</c:v>
                      </c:pt>
                      <c:pt idx="81">
                        <c:v>4.8790345454522779</c:v>
                      </c:pt>
                      <c:pt idx="82">
                        <c:v>4.8885953638091202</c:v>
                      </c:pt>
                      <c:pt idx="83">
                        <c:v>4.9002638596796206</c:v>
                      </c:pt>
                      <c:pt idx="84">
                        <c:v>4.9140311157344243</c:v>
                      </c:pt>
                      <c:pt idx="85">
                        <c:v>4.9298820913453181</c:v>
                      </c:pt>
                      <c:pt idx="86">
                        <c:v>4.9477956414023456</c:v>
                      </c:pt>
                      <c:pt idx="87">
                        <c:v>4.9677445394602717</c:v>
                      </c:pt>
                      <c:pt idx="88">
                        <c:v>4.9896955231578319</c:v>
                      </c:pt>
                      <c:pt idx="89">
                        <c:v>5.0136093528251315</c:v>
                      </c:pt>
                      <c:pt idx="90">
                        <c:v>5.0394408741666918</c:v>
                      </c:pt>
                      <c:pt idx="91">
                        <c:v>5.067139102879997</c:v>
                      </c:pt>
                      <c:pt idx="92">
                        <c:v>5.0966473220420188</c:v>
                      </c:pt>
                      <c:pt idx="93">
                        <c:v>5.1279031820692254</c:v>
                      </c:pt>
                      <c:pt idx="94">
                        <c:v>5.1608388280299797</c:v>
                      </c:pt>
                      <c:pt idx="95">
                        <c:v>5.1953810240620948</c:v>
                      </c:pt>
                      <c:pt idx="96">
                        <c:v>5.2314512996227087</c:v>
                      </c:pt>
                      <c:pt idx="97">
                        <c:v>5.2689661072725977</c:v>
                      </c:pt>
                      <c:pt idx="98">
                        <c:v>5.3078369826726641</c:v>
                      </c:pt>
                      <c:pt idx="99">
                        <c:v>5.3479707244465553</c:v>
                      </c:pt>
                      <c:pt idx="100">
                        <c:v>5.3892695845403855</c:v>
                      </c:pt>
                      <c:pt idx="101">
                        <c:v>5.4316314596883233</c:v>
                      </c:pt>
                      <c:pt idx="102">
                        <c:v>5.4749501015713253</c:v>
                      </c:pt>
                      <c:pt idx="103">
                        <c:v>5.5191153362358518</c:v>
                      </c:pt>
                      <c:pt idx="104">
                        <c:v>5.5640132833196629</c:v>
                      </c:pt>
                      <c:pt idx="105">
                        <c:v>5.6095265926132036</c:v>
                      </c:pt>
                      <c:pt idx="106">
                        <c:v>5.6555346884673199</c:v>
                      </c:pt>
                      <c:pt idx="107">
                        <c:v>5.7019140125414491</c:v>
                      </c:pt>
                      <c:pt idx="108">
                        <c:v>5.7485382823707578</c:v>
                      </c:pt>
                      <c:pt idx="109">
                        <c:v>5.7952787562162884</c:v>
                      </c:pt>
                      <c:pt idx="110">
                        <c:v>5.842004494648708</c:v>
                      </c:pt>
                      <c:pt idx="111">
                        <c:v>5.8885826363040863</c:v>
                      </c:pt>
                      <c:pt idx="112">
                        <c:v>5.9348786782390741</c:v>
                      </c:pt>
                      <c:pt idx="113">
                        <c:v>5.9807567513030229</c:v>
                      </c:pt>
                      <c:pt idx="114">
                        <c:v>6.0260799079359497</c:v>
                      </c:pt>
                      <c:pt idx="115">
                        <c:v>6.0707104127939218</c:v>
                      </c:pt>
                      <c:pt idx="116">
                        <c:v>6.1145100255972951</c:v>
                      </c:pt>
                      <c:pt idx="117">
                        <c:v>6.1573403005923968</c:v>
                      </c:pt>
                      <c:pt idx="118">
                        <c:v>6.199062872013724</c:v>
                      </c:pt>
                      <c:pt idx="119">
                        <c:v>6.2395397499313976</c:v>
                      </c:pt>
                      <c:pt idx="120">
                        <c:v>6.2786336158677134</c:v>
                      </c:pt>
                      <c:pt idx="121">
                        <c:v>6.3162081085668689</c:v>
                      </c:pt>
                      <c:pt idx="122">
                        <c:v>6.3521281173036428</c:v>
                      </c:pt>
                      <c:pt idx="123">
                        <c:v>6.3862600731196366</c:v>
                      </c:pt>
                      <c:pt idx="124">
                        <c:v>6.4184722283799429</c:v>
                      </c:pt>
                      <c:pt idx="125">
                        <c:v>6.4486349420485443</c:v>
                      </c:pt>
                      <c:pt idx="126">
                        <c:v>6.4766209610874741</c:v>
                      </c:pt>
                      <c:pt idx="127">
                        <c:v>6.5023056883928056</c:v>
                      </c:pt>
                      <c:pt idx="128">
                        <c:v>6.5255674546897025</c:v>
                      </c:pt>
                      <c:pt idx="129">
                        <c:v>6.5462877848192349</c:v>
                      </c:pt>
                      <c:pt idx="130">
                        <c:v>6.5643516488613018</c:v>
                      </c:pt>
                      <c:pt idx="131">
                        <c:v>6.5796477155507702</c:v>
                      </c:pt>
                      <c:pt idx="132">
                        <c:v>6.5920685984579421</c:v>
                      </c:pt>
                      <c:pt idx="133">
                        <c:v>6.6015110854194283</c:v>
                      </c:pt>
                      <c:pt idx="134">
                        <c:v>6.6078763687217608</c:v>
                      </c:pt>
                      <c:pt idx="135">
                        <c:v>6.611070266557145</c:v>
                      </c:pt>
                      <c:pt idx="136">
                        <c:v>6.6110034262890478</c:v>
                      </c:pt>
                      <c:pt idx="137">
                        <c:v>6.6075915270844083</c:v>
                      </c:pt>
                      <c:pt idx="138">
                        <c:v>6.6007554724894373</c:v>
                      </c:pt>
                      <c:pt idx="139">
                        <c:v>6.5904215625468785</c:v>
                      </c:pt>
                      <c:pt idx="140">
                        <c:v>6.5765216700745448</c:v>
                      </c:pt>
                      <c:pt idx="141">
                        <c:v>6.5589933907474904</c:v>
                      </c:pt>
                      <c:pt idx="142">
                        <c:v>6.5377801916496274</c:v>
                      </c:pt>
                      <c:pt idx="143">
                        <c:v>6.5128315479847014</c:v>
                      </c:pt>
                      <c:pt idx="144">
                        <c:v>6.4841030586612307</c:v>
                      </c:pt>
                      <c:pt idx="145">
                        <c:v>6.4515565584914576</c:v>
                      </c:pt>
                      <c:pt idx="146">
                        <c:v>6.415160217770171</c:v>
                      </c:pt>
                      <c:pt idx="147">
                        <c:v>6.3748886200257111</c:v>
                      </c:pt>
                      <c:pt idx="148">
                        <c:v>6.330722835762292</c:v>
                      </c:pt>
                      <c:pt idx="149">
                        <c:v>6.2826504830399665</c:v>
                      </c:pt>
                      <c:pt idx="150">
                        <c:v>6.2306657657661262</c:v>
                      </c:pt>
                      <c:pt idx="151">
                        <c:v>6.1747695076002209</c:v>
                      </c:pt>
                      <c:pt idx="152">
                        <c:v>6.1149691724013895</c:v>
                      </c:pt>
                      <c:pt idx="153">
                        <c:v>6.0512788621768889</c:v>
                      </c:pt>
                      <c:pt idx="154">
                        <c:v>5.983719310517408</c:v>
                      </c:pt>
                      <c:pt idx="155">
                        <c:v>5.9123178625336905</c:v>
                      </c:pt>
                      <c:pt idx="156">
                        <c:v>5.8371084323371232</c:v>
                      </c:pt>
                      <c:pt idx="157">
                        <c:v>5.7581314561351125</c:v>
                      </c:pt>
                      <c:pt idx="158">
                        <c:v>5.6754338320400883</c:v>
                      </c:pt>
                      <c:pt idx="159">
                        <c:v>5.5890688377188127</c:v>
                      </c:pt>
                      <c:pt idx="160">
                        <c:v>5.4990960440361896</c:v>
                      </c:pt>
                      <c:pt idx="161">
                        <c:v>5.4055812158750252</c:v>
                      </c:pt>
                      <c:pt idx="162">
                        <c:v>5.3085961903400305</c:v>
                      </c:pt>
                      <c:pt idx="163">
                        <c:v>5.2082187575807497</c:v>
                      </c:pt>
                      <c:pt idx="164">
                        <c:v>5.104532514494041</c:v>
                      </c:pt>
                      <c:pt idx="165">
                        <c:v>4.9976267165921158</c:v>
                      </c:pt>
                      <c:pt idx="166">
                        <c:v>4.8875961183468934</c:v>
                      </c:pt>
                      <c:pt idx="167">
                        <c:v>4.7745407933455466</c:v>
                      </c:pt>
                      <c:pt idx="168">
                        <c:v>4.6585659526156</c:v>
                      </c:pt>
                      <c:pt idx="169">
                        <c:v>4.5397817525005175</c:v>
                      </c:pt>
                      <c:pt idx="170">
                        <c:v>4.4183030834886443</c:v>
                      </c:pt>
                      <c:pt idx="171">
                        <c:v>4.294249358419405</c:v>
                      </c:pt>
                      <c:pt idx="172">
                        <c:v>4.1677442915107505</c:v>
                      </c:pt>
                      <c:pt idx="173">
                        <c:v>4.0389156596710816</c:v>
                      </c:pt>
                      <c:pt idx="174">
                        <c:v>3.9078950645771076</c:v>
                      </c:pt>
                      <c:pt idx="175">
                        <c:v>3.7748176870163226</c:v>
                      </c:pt>
                      <c:pt idx="176">
                        <c:v>3.6398220250089288</c:v>
                      </c:pt>
                      <c:pt idx="177">
                        <c:v>3.5030496342392139</c:v>
                      </c:pt>
                      <c:pt idx="178">
                        <c:v>3.364644862340227</c:v>
                      </c:pt>
                      <c:pt idx="179">
                        <c:v>3.224754568588641</c:v>
                      </c:pt>
                      <c:pt idx="180">
                        <c:v>3.0835278475781429</c:v>
                      </c:pt>
                      <c:pt idx="181">
                        <c:v>2.9411157484503936</c:v>
                      </c:pt>
                      <c:pt idx="182">
                        <c:v>2.7976709812716591</c:v>
                      </c:pt>
                      <c:pt idx="183">
                        <c:v>2.6533476291514151</c:v>
                      </c:pt>
                      <c:pt idx="184">
                        <c:v>2.5083008577058954</c:v>
                      </c:pt>
                      <c:pt idx="185">
                        <c:v>2.362686613475145</c:v>
                      </c:pt>
                      <c:pt idx="186">
                        <c:v>2.2166613299063043</c:v>
                      </c:pt>
                      <c:pt idx="187">
                        <c:v>2.0703816325188922</c:v>
                      </c:pt>
                      <c:pt idx="188">
                        <c:v>1.9240040338693825</c:v>
                      </c:pt>
                      <c:pt idx="189">
                        <c:v>1.7776846439329255</c:v>
                      </c:pt>
                      <c:pt idx="190">
                        <c:v>1.6315788665189208</c:v>
                      </c:pt>
                      <c:pt idx="191">
                        <c:v>1.485841107335083</c:v>
                      </c:pt>
                      <c:pt idx="192">
                        <c:v>1.3406244843110309</c:v>
                      </c:pt>
                      <c:pt idx="193">
                        <c:v>1.196080531787689</c:v>
                      </c:pt>
                      <c:pt idx="194">
                        <c:v>1.0523589171726682</c:v>
                      </c:pt>
                      <c:pt idx="195">
                        <c:v>0.90960716165452116</c:v>
                      </c:pt>
                      <c:pt idx="196">
                        <c:v>0.7679703565601208</c:v>
                      </c:pt>
                      <c:pt idx="197">
                        <c:v>0.62759089392966638</c:v>
                      </c:pt>
                      <c:pt idx="198">
                        <c:v>0.48860820287282736</c:v>
                      </c:pt>
                      <c:pt idx="199">
                        <c:v>0.35115848325722721</c:v>
                      </c:pt>
                      <c:pt idx="200">
                        <c:v>0.21537445526732324</c:v>
                      </c:pt>
                      <c:pt idx="201">
                        <c:v>8.138511635706891E-2</c:v>
                      </c:pt>
                      <c:pt idx="202">
                        <c:v>-5.0684502895698924E-2</c:v>
                      </c:pt>
                      <c:pt idx="203">
                        <c:v>-0.18071356554188645</c:v>
                      </c:pt>
                      <c:pt idx="204">
                        <c:v>-0.30858564614723138</c:v>
                      </c:pt>
                      <c:pt idx="205">
                        <c:v>-0.43418894835684541</c:v>
                      </c:pt>
                      <c:pt idx="206">
                        <c:v>-0.5574165037029517</c:v>
                      </c:pt>
                      <c:pt idx="207">
                        <c:v>-0.67816636024100863</c:v>
                      </c:pt>
                      <c:pt idx="208">
                        <c:v>-0.79634176962078296</c:v>
                      </c:pt>
                      <c:pt idx="209">
                        <c:v>-0.91185135422128216</c:v>
                      </c:pt>
                      <c:pt idx="210">
                        <c:v>-1.0246092630012762</c:v>
                      </c:pt>
                      <c:pt idx="211">
                        <c:v>-1.1345353257410236</c:v>
                      </c:pt>
                      <c:pt idx="212">
                        <c:v>-1.2415551803751297</c:v>
                      </c:pt>
                      <c:pt idx="213">
                        <c:v>-1.3456004031415483</c:v>
                      </c:pt>
                      <c:pt idx="214">
                        <c:v>-1.446608616297332</c:v>
                      </c:pt>
                      <c:pt idx="215">
                        <c:v>-1.5445235831778499</c:v>
                      </c:pt>
                      <c:pt idx="216">
                        <c:v>-1.6392952994028485</c:v>
                      </c:pt>
                      <c:pt idx="217">
                        <c:v>-1.7308800620596685</c:v>
                      </c:pt>
                      <c:pt idx="218">
                        <c:v>-1.8192405257213666</c:v>
                      </c:pt>
                      <c:pt idx="219">
                        <c:v>-1.9043457541850701</c:v>
                      </c:pt>
                      <c:pt idx="220">
                        <c:v>-1.9861712498439026</c:v>
                      </c:pt>
                      <c:pt idx="221">
                        <c:v>-2.0646989696337723</c:v>
                      </c:pt>
                      <c:pt idx="222">
                        <c:v>-2.1399173365246185</c:v>
                      </c:pt>
                      <c:pt idx="223">
                        <c:v>-2.211821228553891</c:v>
                      </c:pt>
                      <c:pt idx="224">
                        <c:v>-2.2804119544283807</c:v>
                      </c:pt>
                      <c:pt idx="225">
                        <c:v>-2.3456972247486489</c:v>
                      </c:pt>
                      <c:pt idx="226">
                        <c:v>-2.4076911009384232</c:v>
                      </c:pt>
                      <c:pt idx="227">
                        <c:v>-2.4664139309892672</c:v>
                      </c:pt>
                      <c:pt idx="228">
                        <c:v>-2.5218922811584505</c:v>
                      </c:pt>
                      <c:pt idx="229">
                        <c:v>-2.5741588457853748</c:v>
                      </c:pt>
                      <c:pt idx="230">
                        <c:v>-2.6232523444189249</c:v>
                      </c:pt>
                      <c:pt idx="231">
                        <c:v>-2.669217415474769</c:v>
                      </c:pt>
                      <c:pt idx="232">
                        <c:v>-2.7121044886677383</c:v>
                      </c:pt>
                      <c:pt idx="233">
                        <c:v>-2.7888744780317443</c:v>
                      </c:pt>
                      <c:pt idx="234">
                        <c:v>-2.8228859214622188</c:v>
                      </c:pt>
                      <c:pt idx="235">
                        <c:v>-2.8540760905193574</c:v>
                      </c:pt>
                      <c:pt idx="236">
                        <c:v>-2.8825220953710327</c:v>
                      </c:pt>
                      <c:pt idx="237">
                        <c:v>-2.9083058472398045</c:v>
                      </c:pt>
                      <c:pt idx="238">
                        <c:v>-2.9315138632012507</c:v>
                      </c:pt>
                      <c:pt idx="239">
                        <c:v>-2.9522370525874297</c:v>
                      </c:pt>
                      <c:pt idx="240">
                        <c:v>-2.970570494446604</c:v>
                      </c:pt>
                      <c:pt idx="241">
                        <c:v>-2.986613215529081</c:v>
                      </c:pt>
                      <c:pt idx="242">
                        <c:v>-3.0004679512867685</c:v>
                      </c:pt>
                      <c:pt idx="243">
                        <c:v>-3.0122408993907124</c:v>
                      </c:pt>
                      <c:pt idx="244">
                        <c:v>-3.0220414752865565</c:v>
                      </c:pt>
                      <c:pt idx="245">
                        <c:v>-3.0299820523223948</c:v>
                      </c:pt>
                      <c:pt idx="246">
                        <c:v>-3.0361776959969276</c:v>
                      </c:pt>
                      <c:pt idx="247">
                        <c:v>-3.0407459018880432</c:v>
                      </c:pt>
                      <c:pt idx="248">
                        <c:v>-3.0438063198331085</c:v>
                      </c:pt>
                      <c:pt idx="249">
                        <c:v>-3.0454804739420682</c:v>
                      </c:pt>
                      <c:pt idx="250">
                        <c:v>-3.0458914880331518</c:v>
                      </c:pt>
                      <c:pt idx="251">
                        <c:v>-3.0451637990883453</c:v>
                      </c:pt>
                      <c:pt idx="252">
                        <c:v>-3.0434228683320441</c:v>
                      </c:pt>
                      <c:pt idx="253">
                        <c:v>-3.0407948995410412</c:v>
                      </c:pt>
                      <c:pt idx="254">
                        <c:v>-3.0374065471977691</c:v>
                      </c:pt>
                      <c:pt idx="255">
                        <c:v>-3.033384624100897</c:v>
                      </c:pt>
                      <c:pt idx="256">
                        <c:v>-3.0288558180484899</c:v>
                      </c:pt>
                      <c:pt idx="257">
                        <c:v>-3.0239464002086081</c:v>
                      </c:pt>
                      <c:pt idx="258">
                        <c:v>-3.0187819347907068</c:v>
                      </c:pt>
                      <c:pt idx="259">
                        <c:v>-3.0134870006282983</c:v>
                      </c:pt>
                      <c:pt idx="260">
                        <c:v>-3.0081849002791921</c:v>
                      </c:pt>
                      <c:pt idx="261">
                        <c:v>-3.0029973872442506</c:v>
                      </c:pt>
                      <c:pt idx="262">
                        <c:v>-2.9980443868988162</c:v>
                      </c:pt>
                      <c:pt idx="263">
                        <c:v>-2.9934437217231613</c:v>
                      </c:pt>
                      <c:pt idx="264">
                        <c:v>-2.9893108504090029</c:v>
                      </c:pt>
                      <c:pt idx="265">
                        <c:v>-2.9857586034088008</c:v>
                      </c:pt>
                      <c:pt idx="266">
                        <c:v>-2.9828969244829953</c:v>
                      </c:pt>
                      <c:pt idx="267">
                        <c:v>-2.9808326277875379</c:v>
                      </c:pt>
                      <c:pt idx="268">
                        <c:v>-2.9796691530301755</c:v>
                      </c:pt>
                      <c:pt idx="269">
                        <c:v>-2.9795063282090117</c:v>
                      </c:pt>
                      <c:pt idx="270">
                        <c:v>-2.980440149430672</c:v>
                      </c:pt>
                      <c:pt idx="271">
                        <c:v>-2.9825625602883714</c:v>
                      </c:pt>
                      <c:pt idx="272">
                        <c:v>-2.9859612402619353</c:v>
                      </c:pt>
                      <c:pt idx="273">
                        <c:v>-2.9907194115827984</c:v>
                      </c:pt>
                      <c:pt idx="274">
                        <c:v>-2.9969156469868787</c:v>
                      </c:pt>
                      <c:pt idx="275">
                        <c:v>-3.0046236877573156</c:v>
                      </c:pt>
                      <c:pt idx="276">
                        <c:v>-3.0139122814372739</c:v>
                      </c:pt>
                      <c:pt idx="277">
                        <c:v>-3.0248450215703997</c:v>
                      </c:pt>
                      <c:pt idx="278">
                        <c:v>-3.0374801988031894</c:v>
                      </c:pt>
                      <c:pt idx="279">
                        <c:v>-3.0518706726594793</c:v>
                      </c:pt>
                      <c:pt idx="280">
                        <c:v>-3.0680637462725775</c:v>
                      </c:pt>
                      <c:pt idx="281">
                        <c:v>-3.0861010533351991</c:v>
                      </c:pt>
                      <c:pt idx="282">
                        <c:v>-3.1060184675016074</c:v>
                      </c:pt>
                      <c:pt idx="283">
                        <c:v>-3.127846009449931</c:v>
                      </c:pt>
                      <c:pt idx="284">
                        <c:v>-3.1516077817858958</c:v>
                      </c:pt>
                      <c:pt idx="285">
                        <c:v>-3.1773219069420247</c:v>
                      </c:pt>
                      <c:pt idx="286">
                        <c:v>-3.2050004781988815</c:v>
                      </c:pt>
                      <c:pt idx="287">
                        <c:v>-3.2346495329271563</c:v>
                      </c:pt>
                      <c:pt idx="288">
                        <c:v>-3.266269030121463</c:v>
                      </c:pt>
                      <c:pt idx="289">
                        <c:v>-3.2998528412685477</c:v>
                      </c:pt>
                      <c:pt idx="290">
                        <c:v>-3.3353887635644761</c:v>
                      </c:pt>
                      <c:pt idx="291">
                        <c:v>-3.372858537467057</c:v>
                      </c:pt>
                      <c:pt idx="292">
                        <c:v>-3.4122378775415978</c:v>
                      </c:pt>
                      <c:pt idx="293">
                        <c:v>-3.4534965255299719</c:v>
                      </c:pt>
                      <c:pt idx="294">
                        <c:v>-3.4965983075449567</c:v>
                      </c:pt>
                      <c:pt idx="295">
                        <c:v>-3.5415012042640979</c:v>
                      </c:pt>
                      <c:pt idx="296">
                        <c:v>-3.5881574429698064</c:v>
                      </c:pt>
                      <c:pt idx="297">
                        <c:v>-3.6365135932552279</c:v>
                      </c:pt>
                      <c:pt idx="298">
                        <c:v>-3.6865106751886199</c:v>
                      </c:pt>
                      <c:pt idx="299">
                        <c:v>-3.7380842887026411</c:v>
                      </c:pt>
                      <c:pt idx="300">
                        <c:v>-3.7911647459490032</c:v>
                      </c:pt>
                      <c:pt idx="301">
                        <c:v>-3.8456772153337093</c:v>
                      </c:pt>
                      <c:pt idx="302">
                        <c:v>-3.9015418859232729</c:v>
                      </c:pt>
                      <c:pt idx="303">
                        <c:v>-3.9586741338883233</c:v>
                      </c:pt>
                      <c:pt idx="304">
                        <c:v>-4.0169846996275451</c:v>
                      </c:pt>
                      <c:pt idx="305">
                        <c:v>-4.0763798851923703</c:v>
                      </c:pt>
                      <c:pt idx="306">
                        <c:v>-4.1367617466108753</c:v>
                      </c:pt>
                      <c:pt idx="307">
                        <c:v>-4.1980283106885325</c:v>
                      </c:pt>
                      <c:pt idx="308">
                        <c:v>-4.2600737908431849</c:v>
                      </c:pt>
                      <c:pt idx="309">
                        <c:v>-4.3227888115126163</c:v>
                      </c:pt>
                      <c:pt idx="310">
                        <c:v>-4.3860606496547723</c:v>
                      </c:pt>
                      <c:pt idx="311">
                        <c:v>-4.4497734748435809</c:v>
                      </c:pt>
                      <c:pt idx="312">
                        <c:v>-4.5138085964471486</c:v>
                      </c:pt>
                      <c:pt idx="313">
                        <c:v>-4.5780447263601012</c:v>
                      </c:pt>
                      <c:pt idx="314">
                        <c:v>-4.6423582387477911</c:v>
                      </c:pt>
                      <c:pt idx="315">
                        <c:v>-4.7066234352474448</c:v>
                      </c:pt>
                      <c:pt idx="316">
                        <c:v>-4.7707128240595225</c:v>
                      </c:pt>
                      <c:pt idx="317">
                        <c:v>-4.8344973943522618</c:v>
                      </c:pt>
                      <c:pt idx="318">
                        <c:v>-4.8978468943930347</c:v>
                      </c:pt>
                      <c:pt idx="319">
                        <c:v>-4.960630121812267</c:v>
                      </c:pt>
                      <c:pt idx="320">
                        <c:v>-5.0227152073987948</c:v>
                      </c:pt>
                      <c:pt idx="321">
                        <c:v>-5.0839699008201844</c:v>
                      </c:pt>
                      <c:pt idx="322">
                        <c:v>-5.1442618666572351</c:v>
                      </c:pt>
                      <c:pt idx="323">
                        <c:v>-5.2034589721390452</c:v>
                      </c:pt>
                      <c:pt idx="324">
                        <c:v>-5.2614295749633397</c:v>
                      </c:pt>
                      <c:pt idx="325">
                        <c:v>-5.3180428195864611</c:v>
                      </c:pt>
                      <c:pt idx="326">
                        <c:v>-5.3731689233684028</c:v>
                      </c:pt>
                      <c:pt idx="327">
                        <c:v>-5.4266794609604707</c:v>
                      </c:pt>
                      <c:pt idx="328">
                        <c:v>-5.4784476563267406</c:v>
                      </c:pt>
                      <c:pt idx="329">
                        <c:v>-5.5283486567953677</c:v>
                      </c:pt>
                      <c:pt idx="330">
                        <c:v>-5.5762598185417565</c:v>
                      </c:pt>
                      <c:pt idx="331">
                        <c:v>-5.7068666389705385</c:v>
                      </c:pt>
                      <c:pt idx="332">
                        <c:v>-5.7456456133419112</c:v>
                      </c:pt>
                      <c:pt idx="333">
                        <c:v>-5.7818640350817159</c:v>
                      </c:pt>
                      <c:pt idx="334">
                        <c:v>-5.8154180705617327</c:v>
                      </c:pt>
                      <c:pt idx="335">
                        <c:v>-5.8462078931084793</c:v>
                      </c:pt>
                      <c:pt idx="336">
                        <c:v>-5.8741379095567376</c:v>
                      </c:pt>
                      <c:pt idx="337">
                        <c:v>-5.8991169873298723</c:v>
                      </c:pt>
                      <c:pt idx="338">
                        <c:v>-5.9210586635760283</c:v>
                      </c:pt>
                      <c:pt idx="339">
                        <c:v>-5.9398813449077332</c:v>
                      </c:pt>
                      <c:pt idx="340">
                        <c:v>-5.9555085063123165</c:v>
                      </c:pt>
                      <c:pt idx="341">
                        <c:v>-5.9678688708208849</c:v>
                      </c:pt>
                      <c:pt idx="342">
                        <c:v>-5.9768965785451611</c:v>
                      </c:pt>
                      <c:pt idx="343">
                        <c:v>-5.9825313537136751</c:v>
                      </c:pt>
                      <c:pt idx="344">
                        <c:v>-5.9847186513618054</c:v>
                      </c:pt>
                      <c:pt idx="345">
                        <c:v>-5.9834097923539371</c:v>
                      </c:pt>
                      <c:pt idx="346">
                        <c:v>-5.9785620954404335</c:v>
                      </c:pt>
                      <c:pt idx="347">
                        <c:v>-5.9701389880771414</c:v>
                      </c:pt>
                      <c:pt idx="348">
                        <c:v>-5.9581101047608005</c:v>
                      </c:pt>
                      <c:pt idx="349">
                        <c:v>-5.9424513816598807</c:v>
                      </c:pt>
                      <c:pt idx="350">
                        <c:v>-5.9231451293469624</c:v>
                      </c:pt>
                      <c:pt idx="351">
                        <c:v>-5.900180092465801</c:v>
                      </c:pt>
                      <c:pt idx="352">
                        <c:v>-5.8735515061936301</c:v>
                      </c:pt>
                      <c:pt idx="353">
                        <c:v>-5.8432611243868768</c:v>
                      </c:pt>
                      <c:pt idx="354">
                        <c:v>-5.8093172493264129</c:v>
                      </c:pt>
                      <c:pt idx="355">
                        <c:v>-5.7717347380065558</c:v>
                      </c:pt>
                      <c:pt idx="356">
                        <c:v>-5.7305349949401716</c:v>
                      </c:pt>
                      <c:pt idx="357">
                        <c:v>-5.4714822293787133</c:v>
                      </c:pt>
                      <c:pt idx="358">
                        <c:v>-5.4093915507841377</c:v>
                      </c:pt>
                      <c:pt idx="359">
                        <c:v>-5.3440137309165454</c:v>
                      </c:pt>
                      <c:pt idx="360">
                        <c:v>-5.2754208255958011</c:v>
                      </c:pt>
                      <c:pt idx="361">
                        <c:v>-5.2036908030190334</c:v>
                      </c:pt>
                      <c:pt idx="362">
                        <c:v>-5.1289074153823977</c:v>
                      </c:pt>
                      <c:pt idx="363">
                        <c:v>-5.051160049552097</c:v>
                      </c:pt>
                      <c:pt idx="364">
                        <c:v>-4.9705435660836974</c:v>
                      </c:pt>
                      <c:pt idx="365">
                        <c:v>-4.8871581359127196</c:v>
                      </c:pt>
                      <c:pt idx="366">
                        <c:v>-4.8011090570637176</c:v>
                      </c:pt>
                      <c:pt idx="367">
                        <c:v>-4.5281057169552454</c:v>
                      </c:pt>
                      <c:pt idx="368">
                        <c:v>-4.4325506571440751</c:v>
                      </c:pt>
                      <c:pt idx="369">
                        <c:v>-4.3349283096825406</c:v>
                      </c:pt>
                      <c:pt idx="370">
                        <c:v>-4.235370380409428</c:v>
                      </c:pt>
                      <c:pt idx="371">
                        <c:v>-3.8205373479858697</c:v>
                      </c:pt>
                      <c:pt idx="372">
                        <c:v>-3.4960210961877545</c:v>
                      </c:pt>
                      <c:pt idx="373">
                        <c:v>-3.3860961922176314</c:v>
                      </c:pt>
                      <c:pt idx="374">
                        <c:v>-1.3563191639031045</c:v>
                      </c:pt>
                      <c:pt idx="375">
                        <c:v>-0.75580801981226609</c:v>
                      </c:pt>
                      <c:pt idx="376">
                        <c:v>-7.5333055649498046</c:v>
                      </c:pt>
                      <c:pt idx="377">
                        <c:v>-7.6380516326051868</c:v>
                      </c:pt>
                      <c:pt idx="378">
                        <c:v>-7.7404391144068025</c:v>
                      </c:pt>
                      <c:pt idx="379">
                        <c:v>-7.8403396338124249</c:v>
                      </c:pt>
                      <c:pt idx="380">
                        <c:v>-7.9376287691374081</c:v>
                      </c:pt>
                      <c:pt idx="381">
                        <c:v>-8.0321862875463825</c:v>
                      </c:pt>
                      <c:pt idx="382">
                        <c:v>-8.1238963795848047</c:v>
                      </c:pt>
                      <c:pt idx="383">
                        <c:v>-8.2126478757775061</c:v>
                      </c:pt>
                      <c:pt idx="384">
                        <c:v>-8.2983344538392974</c:v>
                      </c:pt>
                      <c:pt idx="385">
                        <c:v>-8.3808548460630519</c:v>
                      </c:pt>
                      <c:pt idx="386">
                        <c:v>-8.4601130214705851</c:v>
                      </c:pt>
                      <c:pt idx="387">
                        <c:v>-8.6084858796936636</c:v>
                      </c:pt>
                      <c:pt idx="388">
                        <c:v>-8.6774362675342918</c:v>
                      </c:pt>
                      <c:pt idx="389">
                        <c:v>-8.7427961542798158</c:v>
                      </c:pt>
                      <c:pt idx="390">
                        <c:v>-8.8044981833228917</c:v>
                      </c:pt>
                      <c:pt idx="391">
                        <c:v>-8.8624811413053664</c:v>
                      </c:pt>
                      <c:pt idx="392">
                        <c:v>-8.9166900729038865</c:v>
                      </c:pt>
                      <c:pt idx="393">
                        <c:v>-8.9670763738975516</c:v>
                      </c:pt>
                      <c:pt idx="394">
                        <c:v>-9.0135978713215028</c:v>
                      </c:pt>
                      <c:pt idx="395">
                        <c:v>-9.0562188995374218</c:v>
                      </c:pt>
                      <c:pt idx="396">
                        <c:v>-9.0949103540792464</c:v>
                      </c:pt>
                      <c:pt idx="397">
                        <c:v>-9.1604211687547128</c:v>
                      </c:pt>
                      <c:pt idx="398">
                        <c:v>-9.1872154501981651</c:v>
                      </c:pt>
                      <c:pt idx="399">
                        <c:v>-9.2100300142732454</c:v>
                      </c:pt>
                      <c:pt idx="400">
                        <c:v>-9.2288689457828834</c:v>
                      </c:pt>
                      <c:pt idx="401">
                        <c:v>-9.2437429496356636</c:v>
                      </c:pt>
                      <c:pt idx="402">
                        <c:v>-9.2546693104990467</c:v>
                      </c:pt>
                      <c:pt idx="403">
                        <c:v>-9.2616718481035001</c:v>
                      </c:pt>
                      <c:pt idx="404">
                        <c:v>-9.2647808503085329</c:v>
                      </c:pt>
                      <c:pt idx="405">
                        <c:v>-9.264032993069419</c:v>
                      </c:pt>
                      <c:pt idx="406">
                        <c:v>-9.2594712564707446</c:v>
                      </c:pt>
                      <c:pt idx="407">
                        <c:v>-9.2511448190199683</c:v>
                      </c:pt>
                      <c:pt idx="408">
                        <c:v>-9.2391089394208006</c:v>
                      </c:pt>
                      <c:pt idx="409">
                        <c:v>-9.2234248360724962</c:v>
                      </c:pt>
                      <c:pt idx="410">
                        <c:v>-9.1813857484780055</c:v>
                      </c:pt>
                      <c:pt idx="411">
                        <c:v>-9.1551816637716428</c:v>
                      </c:pt>
                      <c:pt idx="412">
                        <c:v>-9.1256308121694723</c:v>
                      </c:pt>
                      <c:pt idx="413">
                        <c:v>-9.0928218678462081</c:v>
                      </c:pt>
                      <c:pt idx="414">
                        <c:v>-9.0568484548439887</c:v>
                      </c:pt>
                      <c:pt idx="415">
                        <c:v>-9.0178089396177086</c:v>
                      </c:pt>
                      <c:pt idx="416">
                        <c:v>-8.9758062231436284</c:v>
                      </c:pt>
                      <c:pt idx="417">
                        <c:v>-8.9309475150431528</c:v>
                      </c:pt>
                      <c:pt idx="418">
                        <c:v>-8.8833440991927777</c:v>
                      </c:pt>
                      <c:pt idx="419">
                        <c:v>-8.8331111003086527</c:v>
                      </c:pt>
                      <c:pt idx="420">
                        <c:v>-8.7803672340111447</c:v>
                      </c:pt>
                      <c:pt idx="421">
                        <c:v>-8.7252345498903026</c:v>
                      </c:pt>
                      <c:pt idx="422">
                        <c:v>-8.6678381771077273</c:v>
                      </c:pt>
                      <c:pt idx="423">
                        <c:v>-8.6083060550837658</c:v>
                      </c:pt>
                      <c:pt idx="424">
                        <c:v>-8.5467686588312528</c:v>
                      </c:pt>
                      <c:pt idx="425">
                        <c:v>-8.4833587285081151</c:v>
                      </c:pt>
                      <c:pt idx="426">
                        <c:v>-8.4182109857710099</c:v>
                      </c:pt>
                      <c:pt idx="427">
                        <c:v>-8.3514618465207917</c:v>
                      </c:pt>
                      <c:pt idx="428">
                        <c:v>-8.2832491396382242</c:v>
                      </c:pt>
                      <c:pt idx="429">
                        <c:v>-8.2137118143142729</c:v>
                      </c:pt>
                      <c:pt idx="430">
                        <c:v>-8.1429896455843327</c:v>
                      </c:pt>
                      <c:pt idx="431">
                        <c:v>-8.0712229486793561</c:v>
                      </c:pt>
                      <c:pt idx="432">
                        <c:v>-7.9985522778091953</c:v>
                      </c:pt>
                      <c:pt idx="433">
                        <c:v>-7.9251181399944022</c:v>
                      </c:pt>
                      <c:pt idx="434">
                        <c:v>-7.8510606995624821</c:v>
                      </c:pt>
                      <c:pt idx="435">
                        <c:v>-7.7765194839231997</c:v>
                      </c:pt>
                      <c:pt idx="436">
                        <c:v>-7.7016331002344716</c:v>
                      </c:pt>
                      <c:pt idx="437">
                        <c:v>-7.6265389455663524</c:v>
                      </c:pt>
                      <c:pt idx="438">
                        <c:v>-7.5513729201651039</c:v>
                      </c:pt>
                      <c:pt idx="439">
                        <c:v>-7.4762691534128134</c:v>
                      </c:pt>
                      <c:pt idx="440">
                        <c:v>-7.401359725070086</c:v>
                      </c:pt>
                      <c:pt idx="441">
                        <c:v>-7.3267743913797538</c:v>
                      </c:pt>
                      <c:pt idx="442">
                        <c:v>-7.252640325599879</c:v>
                      </c:pt>
                      <c:pt idx="443">
                        <c:v>-7.179081855522143</c:v>
                      </c:pt>
                      <c:pt idx="444">
                        <c:v>-7.1062202075192271</c:v>
                      </c:pt>
                      <c:pt idx="445">
                        <c:v>-7.0341732666508081</c:v>
                      </c:pt>
                      <c:pt idx="446">
                        <c:v>-6.8929769001391934</c:v>
                      </c:pt>
                      <c:pt idx="447">
                        <c:v>-6.8240444160055018</c:v>
                      </c:pt>
                      <c:pt idx="448">
                        <c:v>-6.7563600906511141</c:v>
                      </c:pt>
                      <c:pt idx="449">
                        <c:v>-6.6900216783107602</c:v>
                      </c:pt>
                      <c:pt idx="450">
                        <c:v>-6.6251222924116782</c:v>
                      </c:pt>
                      <c:pt idx="451">
                        <c:v>-6.5617502195286459</c:v>
                      </c:pt>
                      <c:pt idx="452">
                        <c:v>-6.4999887440086974</c:v>
                      </c:pt>
                      <c:pt idx="453">
                        <c:v>-6.4399159936240444</c:v>
                      </c:pt>
                      <c:pt idx="454">
                        <c:v>-6.3816047815888721</c:v>
                      </c:pt>
                      <c:pt idx="455">
                        <c:v>-6.3251224752512414</c:v>
                      </c:pt>
                      <c:pt idx="456">
                        <c:v>-6.2705308667469275</c:v>
                      </c:pt>
                      <c:pt idx="457">
                        <c:v>-6.2178860558765976</c:v>
                      </c:pt>
                      <c:pt idx="458">
                        <c:v>-6.1672383544417837</c:v>
                      </c:pt>
                      <c:pt idx="459">
                        <c:v>-6.1186321942489155</c:v>
                      </c:pt>
                      <c:pt idx="460">
                        <c:v>-6.0721060479638194</c:v>
                      </c:pt>
                      <c:pt idx="461">
                        <c:v>-6.0276923719719999</c:v>
                      </c:pt>
                      <c:pt idx="462">
                        <c:v>-5.9854175533722884</c:v>
                      </c:pt>
                      <c:pt idx="463">
                        <c:v>-5.9453018702040215</c:v>
                      </c:pt>
                      <c:pt idx="464">
                        <c:v>-5.9073594739797404</c:v>
                      </c:pt>
                      <c:pt idx="465">
                        <c:v>-5.871598376567265</c:v>
                      </c:pt>
                      <c:pt idx="466">
                        <c:v>-5.8380204504368374</c:v>
                      </c:pt>
                      <c:pt idx="467">
                        <c:v>-5.8066214512609235</c:v>
                      </c:pt>
                      <c:pt idx="468">
                        <c:v>-5.7773910448257304</c:v>
                      </c:pt>
                      <c:pt idx="469">
                        <c:v>-5.7503128471857492</c:v>
                      </c:pt>
                      <c:pt idx="470">
                        <c:v>-5.7253644869642741</c:v>
                      </c:pt>
                      <c:pt idx="471">
                        <c:v>-5.7025176716754498</c:v>
                      </c:pt>
                      <c:pt idx="472">
                        <c:v>-5.6817382669155654</c:v>
                      </c:pt>
                      <c:pt idx="473">
                        <c:v>-5.6629863972443637</c:v>
                      </c:pt>
                      <c:pt idx="474">
                        <c:v>-5.646216550550168</c:v>
                      </c:pt>
                      <c:pt idx="475">
                        <c:v>-5.6313776946663223</c:v>
                      </c:pt>
                      <c:pt idx="476">
                        <c:v>-5.6184134159806467</c:v>
                      </c:pt>
                      <c:pt idx="477">
                        <c:v>-5.6072620547540044</c:v>
                      </c:pt>
                      <c:pt idx="478">
                        <c:v>-5.597856866839674</c:v>
                      </c:pt>
                      <c:pt idx="479">
                        <c:v>-5.5901261864709326</c:v>
                      </c:pt>
                      <c:pt idx="480">
                        <c:v>-5.5839935997608467</c:v>
                      </c:pt>
                      <c:pt idx="481">
                        <c:v>-5.5793781375357838</c:v>
                      </c:pt>
                      <c:pt idx="482">
                        <c:v>-5.5761944691021812</c:v>
                      </c:pt>
                      <c:pt idx="483">
                        <c:v>-5.5743531055252085</c:v>
                      </c:pt>
                      <c:pt idx="484">
                        <c:v>-5.5737606209777493</c:v>
                      </c:pt>
                      <c:pt idx="485">
                        <c:v>-5.574319873699169</c:v>
                      </c:pt>
                      <c:pt idx="486">
                        <c:v>-5.5759302350847753</c:v>
                      </c:pt>
                      <c:pt idx="487">
                        <c:v>-5.5784878354100957</c:v>
                      </c:pt>
                      <c:pt idx="488">
                        <c:v>-5.5860145380588895</c:v>
                      </c:pt>
                      <c:pt idx="489">
                        <c:v>-5.5907619313903352</c:v>
                      </c:pt>
                      <c:pt idx="490">
                        <c:v>-5.596013673169308</c:v>
                      </c:pt>
                      <c:pt idx="491">
                        <c:v>-5.6016534964841771</c:v>
                      </c:pt>
                      <c:pt idx="492">
                        <c:v>-5.6075634623024984</c:v>
                      </c:pt>
                      <c:pt idx="493">
                        <c:v>-5.6136242345319189</c:v>
                      </c:pt>
                      <c:pt idx="494">
                        <c:v>-5.6197153582602164</c:v>
                      </c:pt>
                      <c:pt idx="495">
                        <c:v>-5.6257155495745081</c:v>
                      </c:pt>
                      <c:pt idx="496">
                        <c:v>-5.6315029783538035</c:v>
                      </c:pt>
                      <c:pt idx="497">
                        <c:v>-5.6369555524251931</c:v>
                      </c:pt>
                      <c:pt idx="498">
                        <c:v>-5.6419512114706549</c:v>
                      </c:pt>
                      <c:pt idx="499">
                        <c:v>-5.6463682120702119</c:v>
                      </c:pt>
                      <c:pt idx="500">
                        <c:v>-5.6500854122665869</c:v>
                      </c:pt>
                      <c:pt idx="501">
                        <c:v>-5.652982565037485</c:v>
                      </c:pt>
                      <c:pt idx="502">
                        <c:v>-5.6549405950639411</c:v>
                      </c:pt>
                      <c:pt idx="503">
                        <c:v>-5.6558418881866457</c:v>
                      </c:pt>
                      <c:pt idx="504">
                        <c:v>-5.6555705679470289</c:v>
                      </c:pt>
                      <c:pt idx="505">
                        <c:v>-5.6540127686158961</c:v>
                      </c:pt>
                      <c:pt idx="506">
                        <c:v>-5.6510569131198984</c:v>
                      </c:pt>
                      <c:pt idx="507">
                        <c:v>-5.646593977284426</c:v>
                      </c:pt>
                      <c:pt idx="508">
                        <c:v>-5.6405177488216705</c:v>
                      </c:pt>
                      <c:pt idx="509">
                        <c:v>-5.6327250895034382</c:v>
                      </c:pt>
                      <c:pt idx="510">
                        <c:v>-5.6231161819704267</c:v>
                      </c:pt>
                      <c:pt idx="511">
                        <c:v>-5.6115947696431592</c:v>
                      </c:pt>
                      <c:pt idx="512">
                        <c:v>-5.598068398214239</c:v>
                      </c:pt>
                      <c:pt idx="513">
                        <c:v>-5.5824486402171623</c:v>
                      </c:pt>
                      <c:pt idx="514">
                        <c:v>-5.5646513111834075</c:v>
                      </c:pt>
                      <c:pt idx="515">
                        <c:v>-5.5445966859175586</c:v>
                      </c:pt>
                      <c:pt idx="516">
                        <c:v>-5.5222096964384031</c:v>
                      </c:pt>
                      <c:pt idx="517">
                        <c:v>-5.4974201201540094</c:v>
                      </c:pt>
                      <c:pt idx="518">
                        <c:v>-5.4701627668590795</c:v>
                      </c:pt>
                      <c:pt idx="519">
                        <c:v>-5.4403776461642925</c:v>
                      </c:pt>
                      <c:pt idx="520">
                        <c:v>-5.4080101239895715</c:v>
                      </c:pt>
                      <c:pt idx="521">
                        <c:v>-5.3730110767763186</c:v>
                      </c:pt>
                      <c:pt idx="522">
                        <c:v>-5.3353370250973118</c:v>
                      </c:pt>
                      <c:pt idx="523">
                        <c:v>-5.2949502553672456</c:v>
                      </c:pt>
                      <c:pt idx="524">
                        <c:v>-5.251818939382134</c:v>
                      </c:pt>
                      <c:pt idx="525">
                        <c:v>-5.2059172264413505</c:v>
                      </c:pt>
                      <c:pt idx="526">
                        <c:v>-5.1572253378320854</c:v>
                      </c:pt>
                      <c:pt idx="527">
                        <c:v>-5.1057296384826598</c:v>
                      </c:pt>
                      <c:pt idx="528">
                        <c:v>-4.9943033332801292</c:v>
                      </c:pt>
                      <c:pt idx="529">
                        <c:v>-4.9343766645955931</c:v>
                      </c:pt>
                      <c:pt idx="530">
                        <c:v>-4.8716541107172588</c:v>
                      </c:pt>
                      <c:pt idx="531">
                        <c:v>-4.8061534153738119</c:v>
                      </c:pt>
                      <c:pt idx="532">
                        <c:v>-4.7378986370062535</c:v>
                      </c:pt>
                      <c:pt idx="533">
                        <c:v>-4.6669201274899921</c:v>
                      </c:pt>
                      <c:pt idx="534">
                        <c:v>-4.5932545064720411</c:v>
                      </c:pt>
                      <c:pt idx="535">
                        <c:v>-4.5169446133805407</c:v>
                      </c:pt>
                      <c:pt idx="536">
                        <c:v>-4.4380394461921142</c:v>
                      </c:pt>
                      <c:pt idx="537">
                        <c:v>-4.3565940960701663</c:v>
                      </c:pt>
                      <c:pt idx="538">
                        <c:v>-4.2726696600151897</c:v>
                      </c:pt>
                      <c:pt idx="539">
                        <c:v>-4.1863331406953828</c:v>
                      </c:pt>
                      <c:pt idx="540">
                        <c:v>-4.0976573426528375</c:v>
                      </c:pt>
                      <c:pt idx="541">
                        <c:v>-4.0067207471072033</c:v>
                      </c:pt>
                      <c:pt idx="542">
                        <c:v>-3.913607374605053</c:v>
                      </c:pt>
                      <c:pt idx="543">
                        <c:v>-3.818406644788527</c:v>
                      </c:pt>
                      <c:pt idx="544">
                        <c:v>-3.7212132155818782</c:v>
                      </c:pt>
                      <c:pt idx="545">
                        <c:v>-3.6221268111194842</c:v>
                      </c:pt>
                      <c:pt idx="546">
                        <c:v>-3.5212520487618146</c:v>
                      </c:pt>
                      <c:pt idx="547">
                        <c:v>-3.4186982405696287</c:v>
                      </c:pt>
                      <c:pt idx="548">
                        <c:v>-3.3145791996282594</c:v>
                      </c:pt>
                      <c:pt idx="549">
                        <c:v>-3.209013026636073</c:v>
                      </c:pt>
                      <c:pt idx="550">
                        <c:v>-3.1021218871907563</c:v>
                      </c:pt>
                      <c:pt idx="551">
                        <c:v>-2.9940317892277104</c:v>
                      </c:pt>
                      <c:pt idx="552">
                        <c:v>-2.8848723430826446</c:v>
                      </c:pt>
                      <c:pt idx="553">
                        <c:v>-2.7747765136688836</c:v>
                      </c:pt>
                      <c:pt idx="554">
                        <c:v>-2.6638803742763457</c:v>
                      </c:pt>
                      <c:pt idx="555">
                        <c:v>-2.5523228445142285</c:v>
                      </c:pt>
                      <c:pt idx="556">
                        <c:v>-2.440245421934975</c:v>
                      </c:pt>
                      <c:pt idx="557">
                        <c:v>-2.3277919168894936</c:v>
                      </c:pt>
                      <c:pt idx="558">
                        <c:v>-2.2151081731766955</c:v>
                      </c:pt>
                      <c:pt idx="559">
                        <c:v>-2.1023417840604539</c:v>
                      </c:pt>
                      <c:pt idx="560">
                        <c:v>-1.989641813238078</c:v>
                      </c:pt>
                      <c:pt idx="561">
                        <c:v>-1.8771585033521641</c:v>
                      </c:pt>
                      <c:pt idx="562">
                        <c:v>-1.7650429816454043</c:v>
                      </c:pt>
                      <c:pt idx="563">
                        <c:v>-1.6534469723639744</c:v>
                      </c:pt>
                      <c:pt idx="564">
                        <c:v>-1.5425224985201003</c:v>
                      </c:pt>
                      <c:pt idx="565">
                        <c:v>-1.4324215826278455</c:v>
                      </c:pt>
                      <c:pt idx="566">
                        <c:v>-1.3232959560281938</c:v>
                      </c:pt>
                      <c:pt idx="567">
                        <c:v>-1.2152967594213133</c:v>
                      </c:pt>
                      <c:pt idx="568">
                        <c:v>-1.1085742442224129</c:v>
                      </c:pt>
                      <c:pt idx="569">
                        <c:v>-1.003277484357044</c:v>
                      </c:pt>
                      <c:pt idx="570">
                        <c:v>-0.8995540811079501</c:v>
                      </c:pt>
                      <c:pt idx="571">
                        <c:v>-0.79754987062224969</c:v>
                      </c:pt>
                      <c:pt idx="572">
                        <c:v>-0.69740864468131791</c:v>
                      </c:pt>
                      <c:pt idx="573">
                        <c:v>-0.59927186032989666</c:v>
                      </c:pt>
                      <c:pt idx="574">
                        <c:v>-0.50327836895217737</c:v>
                      </c:pt>
                      <c:pt idx="575">
                        <c:v>-0.40956414037405819</c:v>
                      </c:pt>
                      <c:pt idx="576">
                        <c:v>-0.31826199256009058</c:v>
                      </c:pt>
                      <c:pt idx="577">
                        <c:v>-0.22950133646158255</c:v>
                      </c:pt>
                      <c:pt idx="578">
                        <c:v>-0.14340791856035651</c:v>
                      </c:pt>
                      <c:pt idx="579">
                        <c:v>-6.0103570637984216E-2</c:v>
                      </c:pt>
                      <c:pt idx="580">
                        <c:v>2.0294023714200637E-2</c:v>
                      </c:pt>
                      <c:pt idx="581">
                        <c:v>9.7671563345753554E-2</c:v>
                      </c:pt>
                      <c:pt idx="582">
                        <c:v>0.17192035507626391</c:v>
                      </c:pt>
                      <c:pt idx="583">
                        <c:v>0.24293652103980889</c:v>
                      </c:pt>
                      <c:pt idx="584">
                        <c:v>0.31062120540001015</c:v>
                      </c:pt>
                      <c:pt idx="585">
                        <c:v>0.37488077101182582</c:v>
                      </c:pt>
                      <c:pt idx="586">
                        <c:v>0.43562697662638272</c:v>
                      </c:pt>
                      <c:pt idx="587">
                        <c:v>0.49277715225763163</c:v>
                      </c:pt>
                      <c:pt idx="588">
                        <c:v>0.54625436335210265</c:v>
                      </c:pt>
                      <c:pt idx="589">
                        <c:v>0.59598755442605356</c:v>
                      </c:pt>
                      <c:pt idx="590">
                        <c:v>0.64191168985904645</c:v>
                      </c:pt>
                      <c:pt idx="591">
                        <c:v>0.86644911402938751</c:v>
                      </c:pt>
                      <c:pt idx="592">
                        <c:v>0.87621067115555706</c:v>
                      </c:pt>
                      <c:pt idx="593">
                        <c:v>0.88186527039745188</c:v>
                      </c:pt>
                      <c:pt idx="594">
                        <c:v>0.88341956707159608</c:v>
                      </c:pt>
                      <c:pt idx="595">
                        <c:v>0.88088689107410989</c:v>
                      </c:pt>
                      <c:pt idx="596">
                        <c:v>0.87428720829549844</c:v>
                      </c:pt>
                      <c:pt idx="597">
                        <c:v>0.86364707763059112</c:v>
                      </c:pt>
                      <c:pt idx="598">
                        <c:v>0.84899959468131847</c:v>
                      </c:pt>
                      <c:pt idx="599">
                        <c:v>0.83038431327787832</c:v>
                      </c:pt>
                      <c:pt idx="600">
                        <c:v>0.8078471629713142</c:v>
                      </c:pt>
                      <c:pt idx="601">
                        <c:v>0.78144035367786491</c:v>
                      </c:pt>
                      <c:pt idx="602">
                        <c:v>0.75122225868220993</c:v>
                      </c:pt>
                      <c:pt idx="603">
                        <c:v>0.71725729423321627</c:v>
                      </c:pt>
                      <c:pt idx="604">
                        <c:v>0.67961578699167902</c:v>
                      </c:pt>
                      <c:pt idx="605">
                        <c:v>0.63837382061496584</c:v>
                      </c:pt>
                      <c:pt idx="606">
                        <c:v>0.59361307978825817</c:v>
                      </c:pt>
                      <c:pt idx="607">
                        <c:v>0.43911544126350832</c:v>
                      </c:pt>
                      <c:pt idx="608">
                        <c:v>0.38120230302164304</c:v>
                      </c:pt>
                      <c:pt idx="609">
                        <c:v>0.32025650552581331</c:v>
                      </c:pt>
                      <c:pt idx="610">
                        <c:v>0.25638940223893369</c:v>
                      </c:pt>
                      <c:pt idx="611">
                        <c:v>0.18971653926788157</c:v>
                      </c:pt>
                      <c:pt idx="612">
                        <c:v>0.12035742085201762</c:v>
                      </c:pt>
                      <c:pt idx="613">
                        <c:v>4.8435267077260091E-2</c:v>
                      </c:pt>
                      <c:pt idx="614">
                        <c:v>-2.5923244670580825E-2</c:v>
                      </c:pt>
                      <c:pt idx="615">
                        <c:v>-0.10258823598405198</c:v>
                      </c:pt>
                      <c:pt idx="616">
                        <c:v>-0.26230372800544627</c:v>
                      </c:pt>
                      <c:pt idx="617">
                        <c:v>-0.34508088359098354</c:v>
                      </c:pt>
                      <c:pt idx="618">
                        <c:v>-0.42961837931547286</c:v>
                      </c:pt>
                      <c:pt idx="619">
                        <c:v>-0.51577441775287425</c:v>
                      </c:pt>
                      <c:pt idx="620">
                        <c:v>-0.60340566625105796</c:v>
                      </c:pt>
                      <c:pt idx="621">
                        <c:v>-0.69236754449203719</c:v>
                      </c:pt>
                      <c:pt idx="622">
                        <c:v>-0.78251452314721226</c:v>
                      </c:pt>
                      <c:pt idx="623">
                        <c:v>-0.87370041501568652</c:v>
                      </c:pt>
                      <c:pt idx="624">
                        <c:v>-0.96577866703083404</c:v>
                      </c:pt>
                      <c:pt idx="625">
                        <c:v>-1.058602661518425</c:v>
                      </c:pt>
                      <c:pt idx="626">
                        <c:v>-1.152026008089694</c:v>
                      </c:pt>
                      <c:pt idx="627">
                        <c:v>-1.2459028345529419</c:v>
                      </c:pt>
                      <c:pt idx="628">
                        <c:v>-1.3400880852301427</c:v>
                      </c:pt>
                      <c:pt idx="629">
                        <c:v>-1.4344378080682696</c:v>
                      </c:pt>
                      <c:pt idx="630">
                        <c:v>-1.528809438939684</c:v>
                      </c:pt>
                      <c:pt idx="631">
                        <c:v>-1.6230620925321648</c:v>
                      </c:pt>
                      <c:pt idx="632">
                        <c:v>-1.717056834236506</c:v>
                      </c:pt>
                      <c:pt idx="633">
                        <c:v>-1.8106569624481292</c:v>
                      </c:pt>
                      <c:pt idx="634">
                        <c:v>-1.9037282757087484</c:v>
                      </c:pt>
                      <c:pt idx="635">
                        <c:v>-1.9961393341253943</c:v>
                      </c:pt>
                      <c:pt idx="636">
                        <c:v>-2.0877617235161345</c:v>
                      </c:pt>
                      <c:pt idx="637">
                        <c:v>-2.1784703037452675</c:v>
                      </c:pt>
                      <c:pt idx="638">
                        <c:v>-2.2681434497249162</c:v>
                      </c:pt>
                      <c:pt idx="639">
                        <c:v>-2.3566632935759242</c:v>
                      </c:pt>
                      <c:pt idx="640">
                        <c:v>-2.4439159494573297</c:v>
                      </c:pt>
                      <c:pt idx="641">
                        <c:v>-2.5297917295912726</c:v>
                      </c:pt>
                      <c:pt idx="642">
                        <c:v>-2.6141853600291181</c:v>
                      </c:pt>
                      <c:pt idx="643">
                        <c:v>-2.6969961777238227</c:v>
                      </c:pt>
                      <c:pt idx="644">
                        <c:v>-2.7781283174944247</c:v>
                      </c:pt>
                      <c:pt idx="645">
                        <c:v>-2.8574908974896358</c:v>
                      </c:pt>
                      <c:pt idx="646">
                        <c:v>-2.9349981847798445</c:v>
                      </c:pt>
                      <c:pt idx="647">
                        <c:v>-3.0105697497298447</c:v>
                      </c:pt>
                      <c:pt idx="648">
                        <c:v>-3.0841306178282641</c:v>
                      </c:pt>
                      <c:pt idx="649">
                        <c:v>-3.155611400674041</c:v>
                      </c:pt>
                      <c:pt idx="650">
                        <c:v>-3.2249484148452847</c:v>
                      </c:pt>
                      <c:pt idx="651">
                        <c:v>-3.2920837974016699</c:v>
                      </c:pt>
                      <c:pt idx="652">
                        <c:v>-3.3569655997972783</c:v>
                      </c:pt>
                      <c:pt idx="653">
                        <c:v>-3.4195478690076051</c:v>
                      </c:pt>
                      <c:pt idx="654">
                        <c:v>-3.4797907247014539</c:v>
                      </c:pt>
                      <c:pt idx="655">
                        <c:v>-3.5376604143157238</c:v>
                      </c:pt>
                      <c:pt idx="656">
                        <c:v>-3.5931293549186054</c:v>
                      </c:pt>
                      <c:pt idx="657">
                        <c:v>-3.6461761717748895</c:v>
                      </c:pt>
                      <c:pt idx="658">
                        <c:v>-3.6967857085548625</c:v>
                      </c:pt>
                      <c:pt idx="659">
                        <c:v>-3.7449490391565794</c:v>
                      </c:pt>
                      <c:pt idx="660">
                        <c:v>-3.7906634561395367</c:v>
                      </c:pt>
                      <c:pt idx="661">
                        <c:v>-3.8339324457959441</c:v>
                      </c:pt>
                      <c:pt idx="662">
                        <c:v>-3.874765658914137</c:v>
                      </c:pt>
                      <c:pt idx="663">
                        <c:v>-3.9131788593164361</c:v>
                      </c:pt>
                      <c:pt idx="664">
                        <c:v>-3.9491938592820697</c:v>
                      </c:pt>
                      <c:pt idx="665">
                        <c:v>-3.9828384509929831</c:v>
                      </c:pt>
                      <c:pt idx="666">
                        <c:v>-4.014146316168163</c:v>
                      </c:pt>
                      <c:pt idx="667">
                        <c:v>-4.043156923078727</c:v>
                      </c:pt>
                      <c:pt idx="668">
                        <c:v>-4.0699154201628662</c:v>
                      </c:pt>
                      <c:pt idx="669">
                        <c:v>-4.0944725084858344</c:v>
                      </c:pt>
                      <c:pt idx="670">
                        <c:v>-4.1168843023158193</c:v>
                      </c:pt>
                      <c:pt idx="671">
                        <c:v>-4.1372121871113912</c:v>
                      </c:pt>
                      <c:pt idx="672">
                        <c:v>-4.1555226572409998</c:v>
                      </c:pt>
                      <c:pt idx="673">
                        <c:v>-4.1718871427783712</c:v>
                      </c:pt>
                      <c:pt idx="674">
                        <c:v>-4.1863818347410806</c:v>
                      </c:pt>
                      <c:pt idx="675">
                        <c:v>-4.1990874911613085</c:v>
                      </c:pt>
                      <c:pt idx="676">
                        <c:v>-4.2100892333998061</c:v>
                      </c:pt>
                      <c:pt idx="677">
                        <c:v>-4.2194763421342012</c:v>
                      </c:pt>
                      <c:pt idx="678">
                        <c:v>-4.2273420354725744</c:v>
                      </c:pt>
                      <c:pt idx="679">
                        <c:v>-4.2337832386621681</c:v>
                      </c:pt>
                      <c:pt idx="680">
                        <c:v>-4.2389003558802916</c:v>
                      </c:pt>
                      <c:pt idx="681">
                        <c:v>-4.2427970196117197</c:v>
                      </c:pt>
                      <c:pt idx="682">
                        <c:v>-4.2455798481320874</c:v>
                      </c:pt>
                      <c:pt idx="683">
                        <c:v>-4.2473581866316588</c:v>
                      </c:pt>
                      <c:pt idx="684">
                        <c:v>-4.2482438425268372</c:v>
                      </c:pt>
                      <c:pt idx="685">
                        <c:v>-4.2483508245194432</c:v>
                      </c:pt>
                      <c:pt idx="686">
                        <c:v>-4.2353623378275689</c:v>
                      </c:pt>
                      <c:pt idx="687">
                        <c:v>-4.2338171675411607</c:v>
                      </c:pt>
                      <c:pt idx="688">
                        <c:v>-4.2326929930165305</c:v>
                      </c:pt>
                      <c:pt idx="689">
                        <c:v>-4.2321094683322098</c:v>
                      </c:pt>
                      <c:pt idx="690">
                        <c:v>-4.2321850510669536</c:v>
                      </c:pt>
                      <c:pt idx="691">
                        <c:v>-4.2330367183668223</c:v>
                      </c:pt>
                      <c:pt idx="692">
                        <c:v>-4.2347796861915548</c:v>
                      </c:pt>
                      <c:pt idx="693">
                        <c:v>-4.2375271413337225</c:v>
                      </c:pt>
                      <c:pt idx="694">
                        <c:v>-4.241389968796403</c:v>
                      </c:pt>
                      <c:pt idx="695">
                        <c:v>-4.246476484105842</c:v>
                      </c:pt>
                      <c:pt idx="696">
                        <c:v>-4.2528921811250555</c:v>
                      </c:pt>
                      <c:pt idx="697">
                        <c:v>-4.2607394709228821</c:v>
                      </c:pt>
                      <c:pt idx="698">
                        <c:v>-4.2701174422402497</c:v>
                      </c:pt>
                      <c:pt idx="699">
                        <c:v>-4.2811216190812917</c:v>
                      </c:pt>
                      <c:pt idx="700">
                        <c:v>-4.2938437259420912</c:v>
                      </c:pt>
                      <c:pt idx="701">
                        <c:v>-4.3083714701738165</c:v>
                      </c:pt>
                      <c:pt idx="702">
                        <c:v>-4.3247883239595666</c:v>
                      </c:pt>
                      <c:pt idx="703">
                        <c:v>-4.3431733153663794</c:v>
                      </c:pt>
                      <c:pt idx="704">
                        <c:v>-4.3636008379144648</c:v>
                      </c:pt>
                      <c:pt idx="705">
                        <c:v>-4.3861404610860166</c:v>
                      </c:pt>
                      <c:pt idx="706">
                        <c:v>-4.4108567511744123</c:v>
                      </c:pt>
                      <c:pt idx="707">
                        <c:v>-4.4378091118535652</c:v>
                      </c:pt>
                      <c:pt idx="708">
                        <c:v>-4.4670516268238236</c:v>
                      </c:pt>
                      <c:pt idx="709">
                        <c:v>-4.498632913868013</c:v>
                      </c:pt>
                      <c:pt idx="710">
                        <c:v>-4.5325959996268699</c:v>
                      </c:pt>
                      <c:pt idx="711">
                        <c:v>-4.5689781973785912</c:v>
                      </c:pt>
                      <c:pt idx="712">
                        <c:v>-4.6078109970816179</c:v>
                      </c:pt>
                      <c:pt idx="713">
                        <c:v>-4.6491199769141929</c:v>
                      </c:pt>
                      <c:pt idx="714">
                        <c:v>-4.6929247185177658</c:v>
                      </c:pt>
                      <c:pt idx="715">
                        <c:v>-4.7392387351245873</c:v>
                      </c:pt>
                      <c:pt idx="716">
                        <c:v>-4.7880694217223505</c:v>
                      </c:pt>
                      <c:pt idx="717">
                        <c:v>-4.8394180093818164</c:v>
                      </c:pt>
                      <c:pt idx="718">
                        <c:v>-4.8932795328449625</c:v>
                      </c:pt>
                      <c:pt idx="719">
                        <c:v>-4.9496428204436569</c:v>
                      </c:pt>
                      <c:pt idx="720">
                        <c:v>-5.0084904883905823</c:v>
                      </c:pt>
                      <c:pt idx="721">
                        <c:v>-5.069798948455885</c:v>
                      </c:pt>
                      <c:pt idx="722">
                        <c:v>-5.1335384390147745</c:v>
                      </c:pt>
                      <c:pt idx="723">
                        <c:v>-5.1996730544232328</c:v>
                      </c:pt>
                      <c:pt idx="724">
                        <c:v>-5.2681608026505966</c:v>
                      </c:pt>
                      <c:pt idx="725">
                        <c:v>-5.3389536660701165</c:v>
                      </c:pt>
                      <c:pt idx="726">
                        <c:v>-5.4119976752805483</c:v>
                      </c:pt>
                      <c:pt idx="727">
                        <c:v>-5.4872330048043452</c:v>
                      </c:pt>
                      <c:pt idx="728">
                        <c:v>-5.5645940724811505</c:v>
                      </c:pt>
                      <c:pt idx="729">
                        <c:v>-5.6440096513479192</c:v>
                      </c:pt>
                      <c:pt idx="730">
                        <c:v>-5.7254030027712535</c:v>
                      </c:pt>
                      <c:pt idx="731">
                        <c:v>-5.8086920125710346</c:v>
                      </c:pt>
                      <c:pt idx="732">
                        <c:v>-5.8937893388497402</c:v>
                      </c:pt>
                      <c:pt idx="733">
                        <c:v>-5.9806025802164147</c:v>
                      </c:pt>
                      <c:pt idx="734">
                        <c:v>-6.0690344460707788</c:v>
                      </c:pt>
                      <c:pt idx="735">
                        <c:v>-6.1589829375891973</c:v>
                      </c:pt>
                      <c:pt idx="736">
                        <c:v>-6.2503415480318711</c:v>
                      </c:pt>
                      <c:pt idx="737">
                        <c:v>-6.3429994639683667</c:v>
                      </c:pt>
                      <c:pt idx="738">
                        <c:v>-6.436841775998106</c:v>
                      </c:pt>
                      <c:pt idx="739">
                        <c:v>-6.531749707522116</c:v>
                      </c:pt>
                      <c:pt idx="740">
                        <c:v>-6.6276008431030125</c:v>
                      </c:pt>
                      <c:pt idx="741">
                        <c:v>-6.7242693649323018</c:v>
                      </c:pt>
                      <c:pt idx="742">
                        <c:v>-6.8216263059065483</c:v>
                      </c:pt>
                      <c:pt idx="743">
                        <c:v>-6.919539800798379</c:v>
                      </c:pt>
                      <c:pt idx="744">
                        <c:v>-7.0178753439924222</c:v>
                      </c:pt>
                      <c:pt idx="745">
                        <c:v>-7.1164960632432148</c:v>
                      </c:pt>
                      <c:pt idx="746">
                        <c:v>-7.2152629838984224</c:v>
                      </c:pt>
                      <c:pt idx="747">
                        <c:v>-7.3140353130200566</c:v>
                      </c:pt>
                      <c:pt idx="748">
                        <c:v>-7.4126707178249198</c:v>
                      </c:pt>
                      <c:pt idx="749">
                        <c:v>-7.5110256078570439</c:v>
                      </c:pt>
                      <c:pt idx="750">
                        <c:v>-7.6089554292965378</c:v>
                      </c:pt>
                      <c:pt idx="751">
                        <c:v>-7.7063149528025994</c:v>
                      </c:pt>
                      <c:pt idx="752">
                        <c:v>-7.8029585632829015</c:v>
                      </c:pt>
                      <c:pt idx="753">
                        <c:v>-7.8987405599774778</c:v>
                      </c:pt>
                      <c:pt idx="754">
                        <c:v>-7.9935154482422597</c:v>
                      </c:pt>
                      <c:pt idx="755">
                        <c:v>-8.087138231415743</c:v>
                      </c:pt>
                      <c:pt idx="756">
                        <c:v>-8.1794647111519918</c:v>
                      </c:pt>
                      <c:pt idx="757">
                        <c:v>-8.2703517776041053</c:v>
                      </c:pt>
                      <c:pt idx="758">
                        <c:v>-8.3596576978447708</c:v>
                      </c:pt>
                      <c:pt idx="759">
                        <c:v>-8.4472424109134767</c:v>
                      </c:pt>
                      <c:pt idx="760">
                        <c:v>-8.5329678108855713</c:v>
                      </c:pt>
                      <c:pt idx="761">
                        <c:v>-8.6166980263639594</c:v>
                      </c:pt>
                      <c:pt idx="762">
                        <c:v>-8.6982997048016255</c:v>
                      </c:pt>
                      <c:pt idx="763">
                        <c:v>-8.7776422830718808</c:v>
                      </c:pt>
                      <c:pt idx="764">
                        <c:v>-8.854598252713167</c:v>
                      </c:pt>
                      <c:pt idx="765">
                        <c:v>-8.9290434282861071</c:v>
                      </c:pt>
                      <c:pt idx="766">
                        <c:v>-9.0008572002927014</c:v>
                      </c:pt>
                      <c:pt idx="767">
                        <c:v>-9.0699227811211571</c:v>
                      </c:pt>
                      <c:pt idx="768">
                        <c:v>-9.1361274534940033</c:v>
                      </c:pt>
                      <c:pt idx="769">
                        <c:v>-9.1993627959132507</c:v>
                      </c:pt>
                      <c:pt idx="770">
                        <c:v>-9.2595249146124328</c:v>
                      </c:pt>
                      <c:pt idx="771">
                        <c:v>-9.31651465654347</c:v>
                      </c:pt>
                      <c:pt idx="772">
                        <c:v>-9.3702378129449038</c:v>
                      </c:pt>
                      <c:pt idx="773">
                        <c:v>-9.4206053220575772</c:v>
                      </c:pt>
                      <c:pt idx="774">
                        <c:v>-9.467533452574509</c:v>
                      </c:pt>
                      <c:pt idx="775">
                        <c:v>-9.5109439764331132</c:v>
                      </c:pt>
                      <c:pt idx="776">
                        <c:v>-9.5507643395801001</c:v>
                      </c:pt>
                      <c:pt idx="777">
                        <c:v>-9.5869278123624913</c:v>
                      </c:pt>
                      <c:pt idx="778">
                        <c:v>-9.6193736282219362</c:v>
                      </c:pt>
                      <c:pt idx="779">
                        <c:v>-9.6480471193938708</c:v>
                      </c:pt>
                      <c:pt idx="780">
                        <c:v>-9.6728998313382419</c:v>
                      </c:pt>
                      <c:pt idx="781">
                        <c:v>-9.6938896246540249</c:v>
                      </c:pt>
                      <c:pt idx="782">
                        <c:v>-9.7109807732560274</c:v>
                      </c:pt>
                      <c:pt idx="783">
                        <c:v>-9.7241440406190609</c:v>
                      </c:pt>
                      <c:pt idx="784">
                        <c:v>-9.733356742921579</c:v>
                      </c:pt>
                      <c:pt idx="785">
                        <c:v>-9.7386028079482383</c:v>
                      </c:pt>
                      <c:pt idx="786">
                        <c:v>-9.7398728116386426</c:v>
                      </c:pt>
                      <c:pt idx="787">
                        <c:v>-9.7371640011973053</c:v>
                      </c:pt>
                      <c:pt idx="788">
                        <c:v>-9.7304803137080729</c:v>
                      </c:pt>
                      <c:pt idx="789">
                        <c:v>-9.7198323722243938</c:v>
                      </c:pt>
                      <c:pt idx="790">
                        <c:v>-9.7052374683351808</c:v>
                      </c:pt>
                      <c:pt idx="791">
                        <c:v>-9.6867195402341899</c:v>
                      </c:pt>
                      <c:pt idx="792">
                        <c:v>-9.6643091283492062</c:v>
                      </c:pt>
                      <c:pt idx="793">
                        <c:v>-9.6380433176152884</c:v>
                      </c:pt>
                      <c:pt idx="794">
                        <c:v>-9.6079656765043158</c:v>
                      </c:pt>
                      <c:pt idx="795">
                        <c:v>-9.5741261679508156</c:v>
                      </c:pt>
                      <c:pt idx="796">
                        <c:v>-9.5365810623414085</c:v>
                      </c:pt>
                      <c:pt idx="797">
                        <c:v>-9.495392827762231</c:v>
                      </c:pt>
                      <c:pt idx="798">
                        <c:v>-9.4506300077253762</c:v>
                      </c:pt>
                      <c:pt idx="799">
                        <c:v>-9.4023670956216137</c:v>
                      </c:pt>
                      <c:pt idx="800">
                        <c:v>-9.35068438817218</c:v>
                      </c:pt>
                      <c:pt idx="801">
                        <c:v>-9.2956678271777076</c:v>
                      </c:pt>
                      <c:pt idx="802">
                        <c:v>-9.2374088388865658</c:v>
                      </c:pt>
                      <c:pt idx="803">
                        <c:v>-9.1760041533289787</c:v>
                      </c:pt>
                      <c:pt idx="804">
                        <c:v>-9.1115556129861197</c:v>
                      </c:pt>
                      <c:pt idx="805">
                        <c:v>-9.0441699801856235</c:v>
                      </c:pt>
                      <c:pt idx="806">
                        <c:v>-8.9739587256367219</c:v>
                      </c:pt>
                      <c:pt idx="807">
                        <c:v>-8.9010378075384846</c:v>
                      </c:pt>
                      <c:pt idx="808">
                        <c:v>-8.8255274507144783</c:v>
                      </c:pt>
                      <c:pt idx="809">
                        <c:v>-8.7475519082458071</c:v>
                      </c:pt>
                      <c:pt idx="810">
                        <c:v>-8.6672392150923478</c:v>
                      </c:pt>
                      <c:pt idx="811">
                        <c:v>-8.5847209432086942</c:v>
                      </c:pt>
                      <c:pt idx="812">
                        <c:v>-8.5001319406768499</c:v>
                      </c:pt>
                      <c:pt idx="813">
                        <c:v>-8.413610064392298</c:v>
                      </c:pt>
                      <c:pt idx="814">
                        <c:v>-8.3252959158536211</c:v>
                      </c:pt>
                      <c:pt idx="815">
                        <c:v>-8.2353325626181064</c:v>
                      </c:pt>
                      <c:pt idx="816">
                        <c:v>-8.1438652549965322</c:v>
                      </c:pt>
                      <c:pt idx="817">
                        <c:v>-8.0510411485707625</c:v>
                      </c:pt>
                      <c:pt idx="818">
                        <c:v>-7.9570090081259597</c:v>
                      </c:pt>
                      <c:pt idx="819">
                        <c:v>-7.8619189235968951</c:v>
                      </c:pt>
                      <c:pt idx="820">
                        <c:v>-7.7659220136338645</c:v>
                      </c:pt>
                      <c:pt idx="821">
                        <c:v>-7.6691701273987984</c:v>
                      </c:pt>
                      <c:pt idx="822">
                        <c:v>-7.5718155542054637</c:v>
                      </c:pt>
                      <c:pt idx="823">
                        <c:v>-7.4740107236202906</c:v>
                      </c:pt>
                      <c:pt idx="824">
                        <c:v>-7.3759079056410464</c:v>
                      </c:pt>
                      <c:pt idx="825">
                        <c:v>-7.2776589205706061</c:v>
                      </c:pt>
                      <c:pt idx="826">
                        <c:v>-7.1794148412014298</c:v>
                      </c:pt>
                      <c:pt idx="827">
                        <c:v>-7.0813256969231375</c:v>
                      </c:pt>
                      <c:pt idx="828">
                        <c:v>-6.9835401893621007</c:v>
                      </c:pt>
                      <c:pt idx="829">
                        <c:v>-6.8862054021558698</c:v>
                      </c:pt>
                      <c:pt idx="830">
                        <c:v>-6.7894665144590567</c:v>
                      </c:pt>
                      <c:pt idx="831">
                        <c:v>-6.6934665277688801</c:v>
                      </c:pt>
                      <c:pt idx="832">
                        <c:v>-6.5983459886499363</c:v>
                      </c:pt>
                      <c:pt idx="833">
                        <c:v>-6.5042427169270489</c:v>
                      </c:pt>
                      <c:pt idx="834">
                        <c:v>-6.4112915489032369</c:v>
                      </c:pt>
                      <c:pt idx="835">
                        <c:v>-6.3196240781476387</c:v>
                      </c:pt>
                      <c:pt idx="836">
                        <c:v>-6.229368403383881</c:v>
                      </c:pt>
                      <c:pt idx="837">
                        <c:v>-6.1406488929946637</c:v>
                      </c:pt>
                      <c:pt idx="838">
                        <c:v>-6.0535859486417758</c:v>
                      </c:pt>
                      <c:pt idx="839">
                        <c:v>-5.9682957774842258</c:v>
                      </c:pt>
                      <c:pt idx="840">
                        <c:v>-5.8848901834585785</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Estacional\[Var_est_v2.xlsx]GZECE'!$AD$1</c15:sqref>
                        </c15:formulaRef>
                      </c:ext>
                    </c:extLst>
                    <c:strCache>
                      <c:ptCount val="1"/>
                      <c:pt idx="0">
                        <c:v>Random3</c:v>
                      </c:pt>
                    </c:strCache>
                  </c:strRef>
                </c:tx>
                <c:spPr>
                  <a:ln w="1905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extLst xmlns:c15="http://schemas.microsoft.com/office/drawing/2012/chart">
                      <c:ext xmlns:c15="http://schemas.microsoft.com/office/drawing/2012/chart" uri="{02D57815-91ED-43cb-92C2-25804820EDAC}">
                        <c15:formulaRef>
                          <c15:sqref>[1]GZECE!$V$2:$V$842</c15:sqref>
                        </c15:formulaRef>
                      </c:ext>
                    </c:extLst>
                    <c:numCache>
                      <c:formatCode>General</c:formatCode>
                      <c:ptCount val="84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335</c:v>
                      </c:pt>
                      <c:pt idx="332">
                        <c:v>336</c:v>
                      </c:pt>
                      <c:pt idx="333">
                        <c:v>337</c:v>
                      </c:pt>
                      <c:pt idx="334">
                        <c:v>338</c:v>
                      </c:pt>
                      <c:pt idx="335">
                        <c:v>339</c:v>
                      </c:pt>
                      <c:pt idx="336">
                        <c:v>340</c:v>
                      </c:pt>
                      <c:pt idx="337">
                        <c:v>341</c:v>
                      </c:pt>
                      <c:pt idx="338">
                        <c:v>342</c:v>
                      </c:pt>
                      <c:pt idx="339">
                        <c:v>343</c:v>
                      </c:pt>
                      <c:pt idx="340">
                        <c:v>344</c:v>
                      </c:pt>
                      <c:pt idx="341">
                        <c:v>345</c:v>
                      </c:pt>
                      <c:pt idx="342">
                        <c:v>346</c:v>
                      </c:pt>
                      <c:pt idx="343">
                        <c:v>347</c:v>
                      </c:pt>
                      <c:pt idx="344">
                        <c:v>348</c:v>
                      </c:pt>
                      <c:pt idx="345">
                        <c:v>349</c:v>
                      </c:pt>
                      <c:pt idx="346">
                        <c:v>350</c:v>
                      </c:pt>
                      <c:pt idx="347">
                        <c:v>351</c:v>
                      </c:pt>
                      <c:pt idx="348">
                        <c:v>352</c:v>
                      </c:pt>
                      <c:pt idx="349">
                        <c:v>353</c:v>
                      </c:pt>
                      <c:pt idx="350">
                        <c:v>354</c:v>
                      </c:pt>
                      <c:pt idx="351">
                        <c:v>355</c:v>
                      </c:pt>
                      <c:pt idx="352">
                        <c:v>356</c:v>
                      </c:pt>
                      <c:pt idx="353">
                        <c:v>357</c:v>
                      </c:pt>
                      <c:pt idx="354">
                        <c:v>358</c:v>
                      </c:pt>
                      <c:pt idx="355">
                        <c:v>359</c:v>
                      </c:pt>
                      <c:pt idx="356">
                        <c:v>360</c:v>
                      </c:pt>
                      <c:pt idx="357">
                        <c:v>365</c:v>
                      </c:pt>
                      <c:pt idx="358">
                        <c:v>366</c:v>
                      </c:pt>
                      <c:pt idx="359">
                        <c:v>367</c:v>
                      </c:pt>
                      <c:pt idx="360">
                        <c:v>368</c:v>
                      </c:pt>
                      <c:pt idx="361">
                        <c:v>369</c:v>
                      </c:pt>
                      <c:pt idx="362">
                        <c:v>370</c:v>
                      </c:pt>
                      <c:pt idx="363">
                        <c:v>371</c:v>
                      </c:pt>
                      <c:pt idx="364">
                        <c:v>372</c:v>
                      </c:pt>
                      <c:pt idx="365">
                        <c:v>373</c:v>
                      </c:pt>
                      <c:pt idx="366">
                        <c:v>374</c:v>
                      </c:pt>
                      <c:pt idx="367">
                        <c:v>377</c:v>
                      </c:pt>
                      <c:pt idx="368">
                        <c:v>378</c:v>
                      </c:pt>
                      <c:pt idx="369">
                        <c:v>379</c:v>
                      </c:pt>
                      <c:pt idx="370">
                        <c:v>380</c:v>
                      </c:pt>
                      <c:pt idx="371">
                        <c:v>384</c:v>
                      </c:pt>
                      <c:pt idx="372">
                        <c:v>387</c:v>
                      </c:pt>
                      <c:pt idx="373">
                        <c:v>388</c:v>
                      </c:pt>
                      <c:pt idx="374">
                        <c:v>407</c:v>
                      </c:pt>
                      <c:pt idx="375">
                        <c:v>414</c:v>
                      </c:pt>
                      <c:pt idx="376">
                        <c:v>609</c:v>
                      </c:pt>
                      <c:pt idx="377">
                        <c:v>610</c:v>
                      </c:pt>
                      <c:pt idx="378">
                        <c:v>611</c:v>
                      </c:pt>
                      <c:pt idx="379">
                        <c:v>612</c:v>
                      </c:pt>
                      <c:pt idx="380">
                        <c:v>613</c:v>
                      </c:pt>
                      <c:pt idx="381">
                        <c:v>614</c:v>
                      </c:pt>
                      <c:pt idx="382">
                        <c:v>615</c:v>
                      </c:pt>
                      <c:pt idx="383">
                        <c:v>616</c:v>
                      </c:pt>
                      <c:pt idx="384">
                        <c:v>617</c:v>
                      </c:pt>
                      <c:pt idx="385">
                        <c:v>618</c:v>
                      </c:pt>
                      <c:pt idx="386">
                        <c:v>619</c:v>
                      </c:pt>
                      <c:pt idx="387">
                        <c:v>621</c:v>
                      </c:pt>
                      <c:pt idx="388">
                        <c:v>622</c:v>
                      </c:pt>
                      <c:pt idx="389">
                        <c:v>623</c:v>
                      </c:pt>
                      <c:pt idx="390">
                        <c:v>624</c:v>
                      </c:pt>
                      <c:pt idx="391">
                        <c:v>625</c:v>
                      </c:pt>
                      <c:pt idx="392">
                        <c:v>626</c:v>
                      </c:pt>
                      <c:pt idx="393">
                        <c:v>627</c:v>
                      </c:pt>
                      <c:pt idx="394">
                        <c:v>628</c:v>
                      </c:pt>
                      <c:pt idx="395">
                        <c:v>629</c:v>
                      </c:pt>
                      <c:pt idx="396">
                        <c:v>630</c:v>
                      </c:pt>
                      <c:pt idx="397">
                        <c:v>632</c:v>
                      </c:pt>
                      <c:pt idx="398">
                        <c:v>633</c:v>
                      </c:pt>
                      <c:pt idx="399">
                        <c:v>634</c:v>
                      </c:pt>
                      <c:pt idx="400">
                        <c:v>635</c:v>
                      </c:pt>
                      <c:pt idx="401">
                        <c:v>636</c:v>
                      </c:pt>
                      <c:pt idx="402">
                        <c:v>637</c:v>
                      </c:pt>
                      <c:pt idx="403">
                        <c:v>638</c:v>
                      </c:pt>
                      <c:pt idx="404">
                        <c:v>639</c:v>
                      </c:pt>
                      <c:pt idx="405">
                        <c:v>640</c:v>
                      </c:pt>
                      <c:pt idx="406">
                        <c:v>641</c:v>
                      </c:pt>
                      <c:pt idx="407">
                        <c:v>642</c:v>
                      </c:pt>
                      <c:pt idx="408">
                        <c:v>643</c:v>
                      </c:pt>
                      <c:pt idx="409">
                        <c:v>644</c:v>
                      </c:pt>
                      <c:pt idx="410">
                        <c:v>646</c:v>
                      </c:pt>
                      <c:pt idx="411">
                        <c:v>647</c:v>
                      </c:pt>
                      <c:pt idx="412">
                        <c:v>648</c:v>
                      </c:pt>
                      <c:pt idx="413">
                        <c:v>649</c:v>
                      </c:pt>
                      <c:pt idx="414">
                        <c:v>650</c:v>
                      </c:pt>
                      <c:pt idx="415">
                        <c:v>651</c:v>
                      </c:pt>
                      <c:pt idx="416">
                        <c:v>652</c:v>
                      </c:pt>
                      <c:pt idx="417">
                        <c:v>653</c:v>
                      </c:pt>
                      <c:pt idx="418">
                        <c:v>654</c:v>
                      </c:pt>
                      <c:pt idx="419">
                        <c:v>655</c:v>
                      </c:pt>
                      <c:pt idx="420">
                        <c:v>656</c:v>
                      </c:pt>
                      <c:pt idx="421">
                        <c:v>657</c:v>
                      </c:pt>
                      <c:pt idx="422">
                        <c:v>658</c:v>
                      </c:pt>
                      <c:pt idx="423">
                        <c:v>659</c:v>
                      </c:pt>
                      <c:pt idx="424">
                        <c:v>660</c:v>
                      </c:pt>
                      <c:pt idx="425">
                        <c:v>661</c:v>
                      </c:pt>
                      <c:pt idx="426">
                        <c:v>662</c:v>
                      </c:pt>
                      <c:pt idx="427">
                        <c:v>663</c:v>
                      </c:pt>
                      <c:pt idx="428">
                        <c:v>664</c:v>
                      </c:pt>
                      <c:pt idx="429">
                        <c:v>665</c:v>
                      </c:pt>
                      <c:pt idx="430">
                        <c:v>666</c:v>
                      </c:pt>
                      <c:pt idx="431">
                        <c:v>667</c:v>
                      </c:pt>
                      <c:pt idx="432">
                        <c:v>668</c:v>
                      </c:pt>
                      <c:pt idx="433">
                        <c:v>669</c:v>
                      </c:pt>
                      <c:pt idx="434">
                        <c:v>670</c:v>
                      </c:pt>
                      <c:pt idx="435">
                        <c:v>671</c:v>
                      </c:pt>
                      <c:pt idx="436">
                        <c:v>672</c:v>
                      </c:pt>
                      <c:pt idx="437">
                        <c:v>673</c:v>
                      </c:pt>
                      <c:pt idx="438">
                        <c:v>674</c:v>
                      </c:pt>
                      <c:pt idx="439">
                        <c:v>675</c:v>
                      </c:pt>
                      <c:pt idx="440">
                        <c:v>676</c:v>
                      </c:pt>
                      <c:pt idx="441">
                        <c:v>677</c:v>
                      </c:pt>
                      <c:pt idx="442">
                        <c:v>678</c:v>
                      </c:pt>
                      <c:pt idx="443">
                        <c:v>679</c:v>
                      </c:pt>
                      <c:pt idx="444">
                        <c:v>680</c:v>
                      </c:pt>
                      <c:pt idx="445">
                        <c:v>681</c:v>
                      </c:pt>
                      <c:pt idx="446">
                        <c:v>683</c:v>
                      </c:pt>
                      <c:pt idx="447">
                        <c:v>684</c:v>
                      </c:pt>
                      <c:pt idx="448">
                        <c:v>685</c:v>
                      </c:pt>
                      <c:pt idx="449">
                        <c:v>686</c:v>
                      </c:pt>
                      <c:pt idx="450">
                        <c:v>687</c:v>
                      </c:pt>
                      <c:pt idx="451">
                        <c:v>688</c:v>
                      </c:pt>
                      <c:pt idx="452">
                        <c:v>689</c:v>
                      </c:pt>
                      <c:pt idx="453">
                        <c:v>690</c:v>
                      </c:pt>
                      <c:pt idx="454">
                        <c:v>691</c:v>
                      </c:pt>
                      <c:pt idx="455">
                        <c:v>692</c:v>
                      </c:pt>
                      <c:pt idx="456">
                        <c:v>693</c:v>
                      </c:pt>
                      <c:pt idx="457">
                        <c:v>694</c:v>
                      </c:pt>
                      <c:pt idx="458">
                        <c:v>695</c:v>
                      </c:pt>
                      <c:pt idx="459">
                        <c:v>696</c:v>
                      </c:pt>
                      <c:pt idx="460">
                        <c:v>697</c:v>
                      </c:pt>
                      <c:pt idx="461">
                        <c:v>698</c:v>
                      </c:pt>
                      <c:pt idx="462">
                        <c:v>699</c:v>
                      </c:pt>
                      <c:pt idx="463">
                        <c:v>700</c:v>
                      </c:pt>
                      <c:pt idx="464">
                        <c:v>701</c:v>
                      </c:pt>
                      <c:pt idx="465">
                        <c:v>702</c:v>
                      </c:pt>
                      <c:pt idx="466">
                        <c:v>703</c:v>
                      </c:pt>
                      <c:pt idx="467">
                        <c:v>704</c:v>
                      </c:pt>
                      <c:pt idx="468">
                        <c:v>705</c:v>
                      </c:pt>
                      <c:pt idx="469">
                        <c:v>706</c:v>
                      </c:pt>
                      <c:pt idx="470">
                        <c:v>707</c:v>
                      </c:pt>
                      <c:pt idx="471">
                        <c:v>708</c:v>
                      </c:pt>
                      <c:pt idx="472">
                        <c:v>709</c:v>
                      </c:pt>
                      <c:pt idx="473">
                        <c:v>710</c:v>
                      </c:pt>
                      <c:pt idx="474">
                        <c:v>711</c:v>
                      </c:pt>
                      <c:pt idx="475">
                        <c:v>712</c:v>
                      </c:pt>
                      <c:pt idx="476">
                        <c:v>713</c:v>
                      </c:pt>
                      <c:pt idx="477">
                        <c:v>714</c:v>
                      </c:pt>
                      <c:pt idx="478">
                        <c:v>715</c:v>
                      </c:pt>
                      <c:pt idx="479">
                        <c:v>716</c:v>
                      </c:pt>
                      <c:pt idx="480">
                        <c:v>717</c:v>
                      </c:pt>
                      <c:pt idx="481">
                        <c:v>718</c:v>
                      </c:pt>
                      <c:pt idx="482">
                        <c:v>719</c:v>
                      </c:pt>
                      <c:pt idx="483">
                        <c:v>720</c:v>
                      </c:pt>
                      <c:pt idx="484">
                        <c:v>721</c:v>
                      </c:pt>
                      <c:pt idx="485">
                        <c:v>722</c:v>
                      </c:pt>
                      <c:pt idx="486">
                        <c:v>723</c:v>
                      </c:pt>
                      <c:pt idx="487">
                        <c:v>724</c:v>
                      </c:pt>
                      <c:pt idx="488">
                        <c:v>726</c:v>
                      </c:pt>
                      <c:pt idx="489">
                        <c:v>727</c:v>
                      </c:pt>
                      <c:pt idx="490">
                        <c:v>728</c:v>
                      </c:pt>
                      <c:pt idx="491">
                        <c:v>729</c:v>
                      </c:pt>
                      <c:pt idx="492">
                        <c:v>730</c:v>
                      </c:pt>
                      <c:pt idx="493">
                        <c:v>731</c:v>
                      </c:pt>
                      <c:pt idx="494">
                        <c:v>732</c:v>
                      </c:pt>
                      <c:pt idx="495">
                        <c:v>733</c:v>
                      </c:pt>
                      <c:pt idx="496">
                        <c:v>734</c:v>
                      </c:pt>
                      <c:pt idx="497">
                        <c:v>735</c:v>
                      </c:pt>
                      <c:pt idx="498">
                        <c:v>736</c:v>
                      </c:pt>
                      <c:pt idx="499">
                        <c:v>737</c:v>
                      </c:pt>
                      <c:pt idx="500">
                        <c:v>738</c:v>
                      </c:pt>
                      <c:pt idx="501">
                        <c:v>739</c:v>
                      </c:pt>
                      <c:pt idx="502">
                        <c:v>740</c:v>
                      </c:pt>
                      <c:pt idx="503">
                        <c:v>741</c:v>
                      </c:pt>
                      <c:pt idx="504">
                        <c:v>742</c:v>
                      </c:pt>
                      <c:pt idx="505">
                        <c:v>743</c:v>
                      </c:pt>
                      <c:pt idx="506">
                        <c:v>744</c:v>
                      </c:pt>
                      <c:pt idx="507">
                        <c:v>745</c:v>
                      </c:pt>
                      <c:pt idx="508">
                        <c:v>746</c:v>
                      </c:pt>
                      <c:pt idx="509">
                        <c:v>747</c:v>
                      </c:pt>
                      <c:pt idx="510">
                        <c:v>748</c:v>
                      </c:pt>
                      <c:pt idx="511">
                        <c:v>749</c:v>
                      </c:pt>
                      <c:pt idx="512">
                        <c:v>750</c:v>
                      </c:pt>
                      <c:pt idx="513">
                        <c:v>751</c:v>
                      </c:pt>
                      <c:pt idx="514">
                        <c:v>752</c:v>
                      </c:pt>
                      <c:pt idx="515">
                        <c:v>753</c:v>
                      </c:pt>
                      <c:pt idx="516">
                        <c:v>754</c:v>
                      </c:pt>
                      <c:pt idx="517">
                        <c:v>755</c:v>
                      </c:pt>
                      <c:pt idx="518">
                        <c:v>756</c:v>
                      </c:pt>
                      <c:pt idx="519">
                        <c:v>757</c:v>
                      </c:pt>
                      <c:pt idx="520">
                        <c:v>758</c:v>
                      </c:pt>
                      <c:pt idx="521">
                        <c:v>759</c:v>
                      </c:pt>
                      <c:pt idx="522">
                        <c:v>760</c:v>
                      </c:pt>
                      <c:pt idx="523">
                        <c:v>761</c:v>
                      </c:pt>
                      <c:pt idx="524">
                        <c:v>762</c:v>
                      </c:pt>
                      <c:pt idx="525">
                        <c:v>763</c:v>
                      </c:pt>
                      <c:pt idx="526">
                        <c:v>764</c:v>
                      </c:pt>
                      <c:pt idx="527">
                        <c:v>765</c:v>
                      </c:pt>
                      <c:pt idx="528">
                        <c:v>767</c:v>
                      </c:pt>
                      <c:pt idx="529">
                        <c:v>768</c:v>
                      </c:pt>
                      <c:pt idx="530">
                        <c:v>769</c:v>
                      </c:pt>
                      <c:pt idx="531">
                        <c:v>770</c:v>
                      </c:pt>
                      <c:pt idx="532">
                        <c:v>771</c:v>
                      </c:pt>
                      <c:pt idx="533">
                        <c:v>772</c:v>
                      </c:pt>
                      <c:pt idx="534">
                        <c:v>773</c:v>
                      </c:pt>
                      <c:pt idx="535">
                        <c:v>774</c:v>
                      </c:pt>
                      <c:pt idx="536">
                        <c:v>775</c:v>
                      </c:pt>
                      <c:pt idx="537">
                        <c:v>776</c:v>
                      </c:pt>
                      <c:pt idx="538">
                        <c:v>777</c:v>
                      </c:pt>
                      <c:pt idx="539">
                        <c:v>778</c:v>
                      </c:pt>
                      <c:pt idx="540">
                        <c:v>779</c:v>
                      </c:pt>
                      <c:pt idx="541">
                        <c:v>780</c:v>
                      </c:pt>
                      <c:pt idx="542">
                        <c:v>781</c:v>
                      </c:pt>
                      <c:pt idx="543">
                        <c:v>782</c:v>
                      </c:pt>
                      <c:pt idx="544">
                        <c:v>783</c:v>
                      </c:pt>
                      <c:pt idx="545">
                        <c:v>784</c:v>
                      </c:pt>
                      <c:pt idx="546">
                        <c:v>785</c:v>
                      </c:pt>
                      <c:pt idx="547">
                        <c:v>786</c:v>
                      </c:pt>
                      <c:pt idx="548">
                        <c:v>787</c:v>
                      </c:pt>
                      <c:pt idx="549">
                        <c:v>788</c:v>
                      </c:pt>
                      <c:pt idx="550">
                        <c:v>789</c:v>
                      </c:pt>
                      <c:pt idx="551">
                        <c:v>790</c:v>
                      </c:pt>
                      <c:pt idx="552">
                        <c:v>791</c:v>
                      </c:pt>
                      <c:pt idx="553">
                        <c:v>792</c:v>
                      </c:pt>
                      <c:pt idx="554">
                        <c:v>793</c:v>
                      </c:pt>
                      <c:pt idx="555">
                        <c:v>794</c:v>
                      </c:pt>
                      <c:pt idx="556">
                        <c:v>795</c:v>
                      </c:pt>
                      <c:pt idx="557">
                        <c:v>796</c:v>
                      </c:pt>
                      <c:pt idx="558">
                        <c:v>797</c:v>
                      </c:pt>
                      <c:pt idx="559">
                        <c:v>798</c:v>
                      </c:pt>
                      <c:pt idx="560">
                        <c:v>799</c:v>
                      </c:pt>
                      <c:pt idx="561">
                        <c:v>800</c:v>
                      </c:pt>
                      <c:pt idx="562">
                        <c:v>801</c:v>
                      </c:pt>
                      <c:pt idx="563">
                        <c:v>802</c:v>
                      </c:pt>
                      <c:pt idx="564">
                        <c:v>803</c:v>
                      </c:pt>
                      <c:pt idx="565">
                        <c:v>804</c:v>
                      </c:pt>
                      <c:pt idx="566">
                        <c:v>805</c:v>
                      </c:pt>
                      <c:pt idx="567">
                        <c:v>806</c:v>
                      </c:pt>
                      <c:pt idx="568">
                        <c:v>807</c:v>
                      </c:pt>
                      <c:pt idx="569">
                        <c:v>808</c:v>
                      </c:pt>
                      <c:pt idx="570">
                        <c:v>809</c:v>
                      </c:pt>
                      <c:pt idx="571">
                        <c:v>810</c:v>
                      </c:pt>
                      <c:pt idx="572">
                        <c:v>811</c:v>
                      </c:pt>
                      <c:pt idx="573">
                        <c:v>812</c:v>
                      </c:pt>
                      <c:pt idx="574">
                        <c:v>813</c:v>
                      </c:pt>
                      <c:pt idx="575">
                        <c:v>814</c:v>
                      </c:pt>
                      <c:pt idx="576">
                        <c:v>815</c:v>
                      </c:pt>
                      <c:pt idx="577">
                        <c:v>816</c:v>
                      </c:pt>
                      <c:pt idx="578">
                        <c:v>817</c:v>
                      </c:pt>
                      <c:pt idx="579">
                        <c:v>818</c:v>
                      </c:pt>
                      <c:pt idx="580">
                        <c:v>819</c:v>
                      </c:pt>
                      <c:pt idx="581">
                        <c:v>820</c:v>
                      </c:pt>
                      <c:pt idx="582">
                        <c:v>821</c:v>
                      </c:pt>
                      <c:pt idx="583">
                        <c:v>822</c:v>
                      </c:pt>
                      <c:pt idx="584">
                        <c:v>823</c:v>
                      </c:pt>
                      <c:pt idx="585">
                        <c:v>824</c:v>
                      </c:pt>
                      <c:pt idx="586">
                        <c:v>825</c:v>
                      </c:pt>
                      <c:pt idx="587">
                        <c:v>826</c:v>
                      </c:pt>
                      <c:pt idx="588">
                        <c:v>827</c:v>
                      </c:pt>
                      <c:pt idx="589">
                        <c:v>828</c:v>
                      </c:pt>
                      <c:pt idx="590">
                        <c:v>829</c:v>
                      </c:pt>
                      <c:pt idx="591">
                        <c:v>837</c:v>
                      </c:pt>
                      <c:pt idx="592">
                        <c:v>838</c:v>
                      </c:pt>
                      <c:pt idx="593">
                        <c:v>839</c:v>
                      </c:pt>
                      <c:pt idx="594">
                        <c:v>840</c:v>
                      </c:pt>
                      <c:pt idx="595">
                        <c:v>841</c:v>
                      </c:pt>
                      <c:pt idx="596">
                        <c:v>842</c:v>
                      </c:pt>
                      <c:pt idx="597">
                        <c:v>843</c:v>
                      </c:pt>
                      <c:pt idx="598">
                        <c:v>844</c:v>
                      </c:pt>
                      <c:pt idx="599">
                        <c:v>845</c:v>
                      </c:pt>
                      <c:pt idx="600">
                        <c:v>846</c:v>
                      </c:pt>
                      <c:pt idx="601">
                        <c:v>847</c:v>
                      </c:pt>
                      <c:pt idx="602">
                        <c:v>848</c:v>
                      </c:pt>
                      <c:pt idx="603">
                        <c:v>849</c:v>
                      </c:pt>
                      <c:pt idx="604">
                        <c:v>850</c:v>
                      </c:pt>
                      <c:pt idx="605">
                        <c:v>851</c:v>
                      </c:pt>
                      <c:pt idx="606">
                        <c:v>852</c:v>
                      </c:pt>
                      <c:pt idx="607">
                        <c:v>855</c:v>
                      </c:pt>
                      <c:pt idx="608">
                        <c:v>856</c:v>
                      </c:pt>
                      <c:pt idx="609">
                        <c:v>857</c:v>
                      </c:pt>
                      <c:pt idx="610">
                        <c:v>858</c:v>
                      </c:pt>
                      <c:pt idx="611">
                        <c:v>859</c:v>
                      </c:pt>
                      <c:pt idx="612">
                        <c:v>860</c:v>
                      </c:pt>
                      <c:pt idx="613">
                        <c:v>861</c:v>
                      </c:pt>
                      <c:pt idx="614">
                        <c:v>862</c:v>
                      </c:pt>
                      <c:pt idx="615">
                        <c:v>863</c:v>
                      </c:pt>
                      <c:pt idx="616">
                        <c:v>865</c:v>
                      </c:pt>
                      <c:pt idx="617">
                        <c:v>866</c:v>
                      </c:pt>
                      <c:pt idx="618">
                        <c:v>867</c:v>
                      </c:pt>
                      <c:pt idx="619">
                        <c:v>868</c:v>
                      </c:pt>
                      <c:pt idx="620">
                        <c:v>869</c:v>
                      </c:pt>
                      <c:pt idx="621">
                        <c:v>870</c:v>
                      </c:pt>
                      <c:pt idx="622">
                        <c:v>871</c:v>
                      </c:pt>
                      <c:pt idx="623">
                        <c:v>872</c:v>
                      </c:pt>
                      <c:pt idx="624">
                        <c:v>873</c:v>
                      </c:pt>
                      <c:pt idx="625">
                        <c:v>874</c:v>
                      </c:pt>
                      <c:pt idx="626">
                        <c:v>875</c:v>
                      </c:pt>
                      <c:pt idx="627">
                        <c:v>876</c:v>
                      </c:pt>
                      <c:pt idx="628">
                        <c:v>877</c:v>
                      </c:pt>
                      <c:pt idx="629">
                        <c:v>878</c:v>
                      </c:pt>
                      <c:pt idx="630">
                        <c:v>879</c:v>
                      </c:pt>
                      <c:pt idx="631">
                        <c:v>880</c:v>
                      </c:pt>
                      <c:pt idx="632">
                        <c:v>881</c:v>
                      </c:pt>
                      <c:pt idx="633">
                        <c:v>882</c:v>
                      </c:pt>
                      <c:pt idx="634">
                        <c:v>883</c:v>
                      </c:pt>
                      <c:pt idx="635">
                        <c:v>884</c:v>
                      </c:pt>
                      <c:pt idx="636">
                        <c:v>885</c:v>
                      </c:pt>
                      <c:pt idx="637">
                        <c:v>886</c:v>
                      </c:pt>
                      <c:pt idx="638">
                        <c:v>887</c:v>
                      </c:pt>
                      <c:pt idx="639">
                        <c:v>888</c:v>
                      </c:pt>
                      <c:pt idx="640">
                        <c:v>889</c:v>
                      </c:pt>
                      <c:pt idx="641">
                        <c:v>890</c:v>
                      </c:pt>
                      <c:pt idx="642">
                        <c:v>891</c:v>
                      </c:pt>
                      <c:pt idx="643">
                        <c:v>892</c:v>
                      </c:pt>
                      <c:pt idx="644">
                        <c:v>893</c:v>
                      </c:pt>
                      <c:pt idx="645">
                        <c:v>894</c:v>
                      </c:pt>
                      <c:pt idx="646">
                        <c:v>895</c:v>
                      </c:pt>
                      <c:pt idx="647">
                        <c:v>896</c:v>
                      </c:pt>
                      <c:pt idx="648">
                        <c:v>897</c:v>
                      </c:pt>
                      <c:pt idx="649">
                        <c:v>898</c:v>
                      </c:pt>
                      <c:pt idx="650">
                        <c:v>899</c:v>
                      </c:pt>
                      <c:pt idx="651">
                        <c:v>900</c:v>
                      </c:pt>
                      <c:pt idx="652">
                        <c:v>901</c:v>
                      </c:pt>
                      <c:pt idx="653">
                        <c:v>902</c:v>
                      </c:pt>
                      <c:pt idx="654">
                        <c:v>903</c:v>
                      </c:pt>
                      <c:pt idx="655">
                        <c:v>904</c:v>
                      </c:pt>
                      <c:pt idx="656">
                        <c:v>905</c:v>
                      </c:pt>
                      <c:pt idx="657">
                        <c:v>906</c:v>
                      </c:pt>
                      <c:pt idx="658">
                        <c:v>907</c:v>
                      </c:pt>
                      <c:pt idx="659">
                        <c:v>908</c:v>
                      </c:pt>
                      <c:pt idx="660">
                        <c:v>909</c:v>
                      </c:pt>
                      <c:pt idx="661">
                        <c:v>910</c:v>
                      </c:pt>
                      <c:pt idx="662">
                        <c:v>911</c:v>
                      </c:pt>
                      <c:pt idx="663">
                        <c:v>912</c:v>
                      </c:pt>
                      <c:pt idx="664">
                        <c:v>913</c:v>
                      </c:pt>
                      <c:pt idx="665">
                        <c:v>914</c:v>
                      </c:pt>
                      <c:pt idx="666">
                        <c:v>915</c:v>
                      </c:pt>
                      <c:pt idx="667">
                        <c:v>916</c:v>
                      </c:pt>
                      <c:pt idx="668">
                        <c:v>917</c:v>
                      </c:pt>
                      <c:pt idx="669">
                        <c:v>918</c:v>
                      </c:pt>
                      <c:pt idx="670">
                        <c:v>919</c:v>
                      </c:pt>
                      <c:pt idx="671">
                        <c:v>920</c:v>
                      </c:pt>
                      <c:pt idx="672">
                        <c:v>921</c:v>
                      </c:pt>
                      <c:pt idx="673">
                        <c:v>922</c:v>
                      </c:pt>
                      <c:pt idx="674">
                        <c:v>923</c:v>
                      </c:pt>
                      <c:pt idx="675">
                        <c:v>924</c:v>
                      </c:pt>
                      <c:pt idx="676">
                        <c:v>925</c:v>
                      </c:pt>
                      <c:pt idx="677">
                        <c:v>926</c:v>
                      </c:pt>
                      <c:pt idx="678">
                        <c:v>927</c:v>
                      </c:pt>
                      <c:pt idx="679">
                        <c:v>928</c:v>
                      </c:pt>
                      <c:pt idx="680">
                        <c:v>929</c:v>
                      </c:pt>
                      <c:pt idx="681">
                        <c:v>930</c:v>
                      </c:pt>
                      <c:pt idx="682">
                        <c:v>931</c:v>
                      </c:pt>
                      <c:pt idx="683">
                        <c:v>932</c:v>
                      </c:pt>
                      <c:pt idx="684">
                        <c:v>933</c:v>
                      </c:pt>
                      <c:pt idx="685">
                        <c:v>934</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numCache>
                  </c:numRef>
                </c:xVal>
                <c:yVal>
                  <c:numRef>
                    <c:extLst xmlns:c15="http://schemas.microsoft.com/office/drawing/2012/chart">
                      <c:ext xmlns:c15="http://schemas.microsoft.com/office/drawing/2012/chart" uri="{02D57815-91ED-43cb-92C2-25804820EDAC}">
                        <c15:formulaRef>
                          <c15:sqref>[1]GZECE!$AD$2:$AD$842</c15:sqref>
                        </c15:formulaRef>
                      </c:ext>
                    </c:extLst>
                    <c:numCache>
                      <c:formatCode>General</c:formatCode>
                      <c:ptCount val="841"/>
                      <c:pt idx="0">
                        <c:v>-2.4617234043476257</c:v>
                      </c:pt>
                      <c:pt idx="1">
                        <c:v>-2.3991711642792377</c:v>
                      </c:pt>
                      <c:pt idx="2">
                        <c:v>1.321325657336307</c:v>
                      </c:pt>
                      <c:pt idx="3">
                        <c:v>2.5997519187436557</c:v>
                      </c:pt>
                      <c:pt idx="4">
                        <c:v>2.4833121971570558</c:v>
                      </c:pt>
                      <c:pt idx="5">
                        <c:v>-1.0296793859718529</c:v>
                      </c:pt>
                      <c:pt idx="6">
                        <c:v>-0.41449483095943496</c:v>
                      </c:pt>
                      <c:pt idx="7">
                        <c:v>0.63086903111885118</c:v>
                      </c:pt>
                      <c:pt idx="8">
                        <c:v>-2.217473390286135</c:v>
                      </c:pt>
                      <c:pt idx="9">
                        <c:v>2.0733579276010117</c:v>
                      </c:pt>
                      <c:pt idx="10">
                        <c:v>-3.2560978235987457</c:v>
                      </c:pt>
                      <c:pt idx="11">
                        <c:v>-2.9153604539919353</c:v>
                      </c:pt>
                      <c:pt idx="12">
                        <c:v>0.89420842507627363</c:v>
                      </c:pt>
                      <c:pt idx="13">
                        <c:v>0.72299863570130363</c:v>
                      </c:pt>
                      <c:pt idx="14">
                        <c:v>-3.5630794396105498</c:v>
                      </c:pt>
                      <c:pt idx="15">
                        <c:v>1.4991074693919302</c:v>
                      </c:pt>
                      <c:pt idx="16">
                        <c:v>-5.2784461845527506</c:v>
                      </c:pt>
                      <c:pt idx="17">
                        <c:v>-0.8178507350517652</c:v>
                      </c:pt>
                      <c:pt idx="18">
                        <c:v>-1.9630625544781992</c:v>
                      </c:pt>
                      <c:pt idx="19">
                        <c:v>6.2571321589813245</c:v>
                      </c:pt>
                      <c:pt idx="20">
                        <c:v>5.4063601235832914</c:v>
                      </c:pt>
                      <c:pt idx="21">
                        <c:v>3.7797391614919729</c:v>
                      </c:pt>
                      <c:pt idx="22">
                        <c:v>0.90594433832801169</c:v>
                      </c:pt>
                      <c:pt idx="23">
                        <c:v>-1.2165894663506807</c:v>
                      </c:pt>
                      <c:pt idx="24">
                        <c:v>-4.7229238778145088</c:v>
                      </c:pt>
                      <c:pt idx="25">
                        <c:v>-3.1577961379948505E-2</c:v>
                      </c:pt>
                      <c:pt idx="26">
                        <c:v>-0.15441721631146876</c:v>
                      </c:pt>
                      <c:pt idx="27">
                        <c:v>-2.0567549346655714</c:v>
                      </c:pt>
                      <c:pt idx="28">
                        <c:v>-1.0270639883602328</c:v>
                      </c:pt>
                      <c:pt idx="29">
                        <c:v>-4.2860940387778239</c:v>
                      </c:pt>
                      <c:pt idx="30">
                        <c:v>-1.1047339352336119</c:v>
                      </c:pt>
                      <c:pt idx="31">
                        <c:v>-0.85990045766546608</c:v>
                      </c:pt>
                      <c:pt idx="32">
                        <c:v>-4.9198415689229194</c:v>
                      </c:pt>
                      <c:pt idx="33">
                        <c:v>-3.0614329460557186</c:v>
                      </c:pt>
                      <c:pt idx="34">
                        <c:v>-2.0943520120228971</c:v>
                      </c:pt>
                      <c:pt idx="35">
                        <c:v>-0.42990965526360814</c:v>
                      </c:pt>
                      <c:pt idx="36">
                        <c:v>0.81393606940990182</c:v>
                      </c:pt>
                      <c:pt idx="37">
                        <c:v>-1.2709147498814684</c:v>
                      </c:pt>
                      <c:pt idx="38">
                        <c:v>-2.5201791140740251</c:v>
                      </c:pt>
                      <c:pt idx="39">
                        <c:v>-7.1825059839602572</c:v>
                      </c:pt>
                      <c:pt idx="40">
                        <c:v>-3.5545221403235039</c:v>
                      </c:pt>
                      <c:pt idx="41">
                        <c:v>-2.030854860949395</c:v>
                      </c:pt>
                      <c:pt idx="42">
                        <c:v>-0.29887038506795172</c:v>
                      </c:pt>
                      <c:pt idx="43">
                        <c:v>-2.557822703791945</c:v>
                      </c:pt>
                      <c:pt idx="44">
                        <c:v>-2.8317630951275179</c:v>
                      </c:pt>
                      <c:pt idx="45">
                        <c:v>-1.7390194161424257</c:v>
                      </c:pt>
                      <c:pt idx="46">
                        <c:v>-3.9344244398851851</c:v>
                      </c:pt>
                      <c:pt idx="47">
                        <c:v>0.4145192733447054</c:v>
                      </c:pt>
                      <c:pt idx="48">
                        <c:v>-4.5935238842301107</c:v>
                      </c:pt>
                      <c:pt idx="49">
                        <c:v>-4.7255387656582757</c:v>
                      </c:pt>
                      <c:pt idx="50">
                        <c:v>-1.7232170122324901</c:v>
                      </c:pt>
                      <c:pt idx="51">
                        <c:v>5.2991099977438623</c:v>
                      </c:pt>
                      <c:pt idx="52">
                        <c:v>3.3153713197814385</c:v>
                      </c:pt>
                      <c:pt idx="53">
                        <c:v>7.1499930790070607</c:v>
                      </c:pt>
                      <c:pt idx="54">
                        <c:v>-2.8080963576684392</c:v>
                      </c:pt>
                      <c:pt idx="55">
                        <c:v>-3.2569728496248196</c:v>
                      </c:pt>
                      <c:pt idx="56">
                        <c:v>-2.8972912124528571</c:v>
                      </c:pt>
                      <c:pt idx="57">
                        <c:v>-1.4554345703179252</c:v>
                      </c:pt>
                      <c:pt idx="58">
                        <c:v>-1.4158645423567213</c:v>
                      </c:pt>
                      <c:pt idx="59">
                        <c:v>-3.9248338326885408</c:v>
                      </c:pt>
                      <c:pt idx="60">
                        <c:v>-0.45603731861275509</c:v>
                      </c:pt>
                      <c:pt idx="61">
                        <c:v>-1.3363520605531156</c:v>
                      </c:pt>
                      <c:pt idx="62">
                        <c:v>1.1754639897026538</c:v>
                      </c:pt>
                      <c:pt idx="63">
                        <c:v>-3.718033700067128</c:v>
                      </c:pt>
                      <c:pt idx="64">
                        <c:v>-2.7545192669391687</c:v>
                      </c:pt>
                      <c:pt idx="65">
                        <c:v>-3.8695990111224159</c:v>
                      </c:pt>
                      <c:pt idx="66">
                        <c:v>-4.185482852579935</c:v>
                      </c:pt>
                      <c:pt idx="67">
                        <c:v>-4.2050957784662284</c:v>
                      </c:pt>
                      <c:pt idx="68">
                        <c:v>-3.6403488978322214</c:v>
                      </c:pt>
                      <c:pt idx="69">
                        <c:v>-1.9419779310304515</c:v>
                      </c:pt>
                      <c:pt idx="70">
                        <c:v>-4.5063195152325664</c:v>
                      </c:pt>
                      <c:pt idx="71">
                        <c:v>-2.5278852934497893</c:v>
                      </c:pt>
                      <c:pt idx="72">
                        <c:v>-0.94261132642487189</c:v>
                      </c:pt>
                      <c:pt idx="73">
                        <c:v>-0.90765506274100272</c:v>
                      </c:pt>
                      <c:pt idx="74">
                        <c:v>-3.0481942654695113</c:v>
                      </c:pt>
                      <c:pt idx="75">
                        <c:v>-5.522319246653753</c:v>
                      </c:pt>
                      <c:pt idx="76">
                        <c:v>-1.1602724579015731</c:v>
                      </c:pt>
                      <c:pt idx="77">
                        <c:v>-3.4212828103331869</c:v>
                      </c:pt>
                      <c:pt idx="78">
                        <c:v>-6.0856556661051329</c:v>
                      </c:pt>
                      <c:pt idx="79">
                        <c:v>-2.7359404867044534</c:v>
                      </c:pt>
                      <c:pt idx="80">
                        <c:v>-2.1832502071802331</c:v>
                      </c:pt>
                      <c:pt idx="81">
                        <c:v>-1.9230331794522777</c:v>
                      </c:pt>
                      <c:pt idx="82">
                        <c:v>0.76480225719087969</c:v>
                      </c:pt>
                      <c:pt idx="83">
                        <c:v>-2.5122264066796207</c:v>
                      </c:pt>
                      <c:pt idx="84">
                        <c:v>-2.0640971237344243</c:v>
                      </c:pt>
                      <c:pt idx="85">
                        <c:v>-1.5969133503453179</c:v>
                      </c:pt>
                      <c:pt idx="86">
                        <c:v>-4.2412538974023457</c:v>
                      </c:pt>
                      <c:pt idx="87">
                        <c:v>-5.4771078874602717</c:v>
                      </c:pt>
                      <c:pt idx="88">
                        <c:v>-2.7454565261578319</c:v>
                      </c:pt>
                      <c:pt idx="89">
                        <c:v>-2.6798334678251314</c:v>
                      </c:pt>
                      <c:pt idx="90">
                        <c:v>0.46529435383330853</c:v>
                      </c:pt>
                      <c:pt idx="91">
                        <c:v>-0.58385976487999702</c:v>
                      </c:pt>
                      <c:pt idx="92">
                        <c:v>-1.0639495000420185</c:v>
                      </c:pt>
                      <c:pt idx="93">
                        <c:v>-4.3132654150692256</c:v>
                      </c:pt>
                      <c:pt idx="94">
                        <c:v>-5.1891825600299795</c:v>
                      </c:pt>
                      <c:pt idx="95">
                        <c:v>0.55005793193790531</c:v>
                      </c:pt>
                      <c:pt idx="96">
                        <c:v>-4.5097546726227087</c:v>
                      </c:pt>
                      <c:pt idx="97">
                        <c:v>0.75327611372740222</c:v>
                      </c:pt>
                      <c:pt idx="98">
                        <c:v>-1.7829106546726643</c:v>
                      </c:pt>
                      <c:pt idx="99">
                        <c:v>-4.968870390446555</c:v>
                      </c:pt>
                      <c:pt idx="100">
                        <c:v>-4.1246766305403852</c:v>
                      </c:pt>
                      <c:pt idx="101">
                        <c:v>-7.3452731106883231</c:v>
                      </c:pt>
                      <c:pt idx="102">
                        <c:v>-1.8169263425713251</c:v>
                      </c:pt>
                      <c:pt idx="103">
                        <c:v>-1.7083245722358518</c:v>
                      </c:pt>
                      <c:pt idx="104">
                        <c:v>-0.62382497231966294</c:v>
                      </c:pt>
                      <c:pt idx="105">
                        <c:v>-2.3383073256132034</c:v>
                      </c:pt>
                      <c:pt idx="106">
                        <c:v>-1.1247840654673196</c:v>
                      </c:pt>
                      <c:pt idx="107">
                        <c:v>-2.909866567541449</c:v>
                      </c:pt>
                      <c:pt idx="108">
                        <c:v>-2.8135387533707577</c:v>
                      </c:pt>
                      <c:pt idx="109">
                        <c:v>-3.6007559452162883</c:v>
                      </c:pt>
                      <c:pt idx="110">
                        <c:v>-1.4017827726487075</c:v>
                      </c:pt>
                      <c:pt idx="111">
                        <c:v>1.7273678695914008E-2</c:v>
                      </c:pt>
                      <c:pt idx="112">
                        <c:v>-1.7266963462390743</c:v>
                      </c:pt>
                      <c:pt idx="113">
                        <c:v>-1.6947574703030233</c:v>
                      </c:pt>
                      <c:pt idx="114">
                        <c:v>-5.4849432749359499</c:v>
                      </c:pt>
                      <c:pt idx="115">
                        <c:v>-3.0191311507939216</c:v>
                      </c:pt>
                      <c:pt idx="116">
                        <c:v>-0.287259437597295</c:v>
                      </c:pt>
                      <c:pt idx="117">
                        <c:v>0.36105892840760312</c:v>
                      </c:pt>
                      <c:pt idx="118">
                        <c:v>-2.9112335130137241</c:v>
                      </c:pt>
                      <c:pt idx="119">
                        <c:v>-0.42083480193139788</c:v>
                      </c:pt>
                      <c:pt idx="120">
                        <c:v>-0.95482918286771312</c:v>
                      </c:pt>
                      <c:pt idx="121">
                        <c:v>-3.4362025705668691</c:v>
                      </c:pt>
                      <c:pt idx="122">
                        <c:v>-2.9795768943036429</c:v>
                      </c:pt>
                      <c:pt idx="123">
                        <c:v>-1.7786672071196366</c:v>
                      </c:pt>
                      <c:pt idx="124">
                        <c:v>-2.816086509379943</c:v>
                      </c:pt>
                      <c:pt idx="125">
                        <c:v>-2.0957810670485442</c:v>
                      </c:pt>
                      <c:pt idx="126">
                        <c:v>-1.1728703750874745</c:v>
                      </c:pt>
                      <c:pt idx="127">
                        <c:v>-1.367165432392806</c:v>
                      </c:pt>
                      <c:pt idx="128">
                        <c:v>-1.6407740316897028</c:v>
                      </c:pt>
                      <c:pt idx="129">
                        <c:v>-3.0313621208192347</c:v>
                      </c:pt>
                      <c:pt idx="130">
                        <c:v>-3.4037725398613019</c:v>
                      </c:pt>
                      <c:pt idx="131">
                        <c:v>-3.5668312375507703</c:v>
                      </c:pt>
                      <c:pt idx="132">
                        <c:v>0.40175452854205762</c:v>
                      </c:pt>
                      <c:pt idx="133">
                        <c:v>2.8045307925805716</c:v>
                      </c:pt>
                      <c:pt idx="134">
                        <c:v>3.7739667112782387</c:v>
                      </c:pt>
                      <c:pt idx="135">
                        <c:v>1.3128590524428549</c:v>
                      </c:pt>
                      <c:pt idx="136">
                        <c:v>-1.4723441002890478</c:v>
                      </c:pt>
                      <c:pt idx="137">
                        <c:v>-0.80647571208440816</c:v>
                      </c:pt>
                      <c:pt idx="138">
                        <c:v>1.4374032715105631</c:v>
                      </c:pt>
                      <c:pt idx="139">
                        <c:v>-4.6160504515468785</c:v>
                      </c:pt>
                      <c:pt idx="140">
                        <c:v>-2.1622843740745452</c:v>
                      </c:pt>
                      <c:pt idx="141">
                        <c:v>-4.4919765847474906</c:v>
                      </c:pt>
                      <c:pt idx="142">
                        <c:v>0.72631637935037219</c:v>
                      </c:pt>
                      <c:pt idx="143">
                        <c:v>2.5880330090152981</c:v>
                      </c:pt>
                      <c:pt idx="144">
                        <c:v>-2.6982202126612309</c:v>
                      </c:pt>
                      <c:pt idx="145">
                        <c:v>3.7773779915085424</c:v>
                      </c:pt>
                      <c:pt idx="146">
                        <c:v>-4.0787302687701708</c:v>
                      </c:pt>
                      <c:pt idx="147">
                        <c:v>-3.1433227610257113</c:v>
                      </c:pt>
                      <c:pt idx="148">
                        <c:v>-4.8227718627622922</c:v>
                      </c:pt>
                      <c:pt idx="149">
                        <c:v>-4.502604944039966</c:v>
                      </c:pt>
                      <c:pt idx="150">
                        <c:v>1.735915981233874</c:v>
                      </c:pt>
                      <c:pt idx="151">
                        <c:v>-3.3911929856002208</c:v>
                      </c:pt>
                      <c:pt idx="152">
                        <c:v>-2.1452463974013893</c:v>
                      </c:pt>
                      <c:pt idx="153">
                        <c:v>5.0034009878231105</c:v>
                      </c:pt>
                      <c:pt idx="154">
                        <c:v>2.8952871024825928</c:v>
                      </c:pt>
                      <c:pt idx="155">
                        <c:v>2.2048791104663099</c:v>
                      </c:pt>
                      <c:pt idx="156">
                        <c:v>-3.0905662383371233</c:v>
                      </c:pt>
                      <c:pt idx="157">
                        <c:v>-0.92173579713511256</c:v>
                      </c:pt>
                      <c:pt idx="158">
                        <c:v>2.3975551699599116</c:v>
                      </c:pt>
                      <c:pt idx="159">
                        <c:v>-2.3256892757188128</c:v>
                      </c:pt>
                      <c:pt idx="160">
                        <c:v>-0.80593891703618947</c:v>
                      </c:pt>
                      <c:pt idx="161">
                        <c:v>-1.5030973098750251</c:v>
                      </c:pt>
                      <c:pt idx="162">
                        <c:v>-2.9974187013400306</c:v>
                      </c:pt>
                      <c:pt idx="163">
                        <c:v>-4.2711899735807499</c:v>
                      </c:pt>
                      <c:pt idx="164">
                        <c:v>-5.4445844874940406</c:v>
                      </c:pt>
                      <c:pt idx="165">
                        <c:v>-3.4890269885921157</c:v>
                      </c:pt>
                      <c:pt idx="166">
                        <c:v>0.39165196665310642</c:v>
                      </c:pt>
                      <c:pt idx="167">
                        <c:v>1.2557925966544534</c:v>
                      </c:pt>
                      <c:pt idx="168">
                        <c:v>0.28735490638440009</c:v>
                      </c:pt>
                      <c:pt idx="169">
                        <c:v>0.20845728249948259</c:v>
                      </c:pt>
                      <c:pt idx="170">
                        <c:v>2.9399688805113557</c:v>
                      </c:pt>
                      <c:pt idx="171">
                        <c:v>-8.6671159419404731E-2</c:v>
                      </c:pt>
                      <c:pt idx="172">
                        <c:v>2.7238120464892495</c:v>
                      </c:pt>
                      <c:pt idx="173">
                        <c:v>-2.7885297836710814</c:v>
                      </c:pt>
                      <c:pt idx="174">
                        <c:v>5.5504470514228927</c:v>
                      </c:pt>
                      <c:pt idx="175">
                        <c:v>-0.32078950701632269</c:v>
                      </c:pt>
                      <c:pt idx="176">
                        <c:v>-3.8785008008928923E-2</c:v>
                      </c:pt>
                      <c:pt idx="177">
                        <c:v>-1.1197480122392141</c:v>
                      </c:pt>
                      <c:pt idx="178">
                        <c:v>2.9840990906597726</c:v>
                      </c:pt>
                      <c:pt idx="179">
                        <c:v>2.9490336044113592</c:v>
                      </c:pt>
                      <c:pt idx="180">
                        <c:v>-1.838115837578143</c:v>
                      </c:pt>
                      <c:pt idx="181">
                        <c:v>-1.2923375674503936</c:v>
                      </c:pt>
                      <c:pt idx="182">
                        <c:v>-0.41475276327165922</c:v>
                      </c:pt>
                      <c:pt idx="183">
                        <c:v>-2.1283314031514151</c:v>
                      </c:pt>
                      <c:pt idx="184">
                        <c:v>0.25229409229410482</c:v>
                      </c:pt>
                      <c:pt idx="185">
                        <c:v>-1.6476923084751449</c:v>
                      </c:pt>
                      <c:pt idx="186">
                        <c:v>0.39900161609369578</c:v>
                      </c:pt>
                      <c:pt idx="187">
                        <c:v>-6.5959390345188922</c:v>
                      </c:pt>
                      <c:pt idx="188">
                        <c:v>-4.2466250658693827</c:v>
                      </c:pt>
                      <c:pt idx="189">
                        <c:v>3.4774353050670745</c:v>
                      </c:pt>
                      <c:pt idx="190">
                        <c:v>7.685557157481079</c:v>
                      </c:pt>
                      <c:pt idx="191">
                        <c:v>0.59909996566491697</c:v>
                      </c:pt>
                      <c:pt idx="192">
                        <c:v>0.69121478468896891</c:v>
                      </c:pt>
                      <c:pt idx="193">
                        <c:v>1.1287968162123108</c:v>
                      </c:pt>
                      <c:pt idx="194">
                        <c:v>-3.3171551471726684</c:v>
                      </c:pt>
                      <c:pt idx="195">
                        <c:v>-0.9549403706545212</c:v>
                      </c:pt>
                      <c:pt idx="196">
                        <c:v>-1.1231594915601208</c:v>
                      </c:pt>
                      <c:pt idx="197">
                        <c:v>2.0186821940703337</c:v>
                      </c:pt>
                      <c:pt idx="198">
                        <c:v>3.3778158961271725</c:v>
                      </c:pt>
                      <c:pt idx="199">
                        <c:v>3.127301772742773</c:v>
                      </c:pt>
                      <c:pt idx="200">
                        <c:v>1.0811865237326765</c:v>
                      </c:pt>
                      <c:pt idx="201">
                        <c:v>-1.9847396553570689</c:v>
                      </c:pt>
                      <c:pt idx="202">
                        <c:v>1.5079190098956987</c:v>
                      </c:pt>
                      <c:pt idx="203">
                        <c:v>-0.62699329845811358</c:v>
                      </c:pt>
                      <c:pt idx="204">
                        <c:v>1.8867299311472314</c:v>
                      </c:pt>
                      <c:pt idx="205">
                        <c:v>7.4237265356845383E-2</c:v>
                      </c:pt>
                      <c:pt idx="206">
                        <c:v>3.6455405947029518</c:v>
                      </c:pt>
                      <c:pt idx="207">
                        <c:v>-1.4079351627589913</c:v>
                      </c:pt>
                      <c:pt idx="208">
                        <c:v>-1.5172441233792169</c:v>
                      </c:pt>
                      <c:pt idx="209">
                        <c:v>2.4612732072212822</c:v>
                      </c:pt>
                      <c:pt idx="210">
                        <c:v>-0.56761065999872384</c:v>
                      </c:pt>
                      <c:pt idx="211">
                        <c:v>3.0576475377410235</c:v>
                      </c:pt>
                      <c:pt idx="212">
                        <c:v>0.35955920537512964</c:v>
                      </c:pt>
                      <c:pt idx="213">
                        <c:v>-1.1190906278584518</c:v>
                      </c:pt>
                      <c:pt idx="214">
                        <c:v>0.54158686029733194</c:v>
                      </c:pt>
                      <c:pt idx="215">
                        <c:v>2.8825989651778499</c:v>
                      </c:pt>
                      <c:pt idx="216">
                        <c:v>3.4883256554028486</c:v>
                      </c:pt>
                      <c:pt idx="217">
                        <c:v>-0.50342938194033149</c:v>
                      </c:pt>
                      <c:pt idx="218">
                        <c:v>0.66438723872136674</c:v>
                      </c:pt>
                      <c:pt idx="219">
                        <c:v>-1.5443305458149297</c:v>
                      </c:pt>
                      <c:pt idx="220">
                        <c:v>1.5770817108439026</c:v>
                      </c:pt>
                      <c:pt idx="221">
                        <c:v>6.3760478516337722</c:v>
                      </c:pt>
                      <c:pt idx="222">
                        <c:v>7.2495805705246186</c:v>
                      </c:pt>
                      <c:pt idx="223">
                        <c:v>0.63115861155389097</c:v>
                      </c:pt>
                      <c:pt idx="224">
                        <c:v>5.8577928424283812</c:v>
                      </c:pt>
                      <c:pt idx="225">
                        <c:v>-2.6856427542513512</c:v>
                      </c:pt>
                      <c:pt idx="226">
                        <c:v>2.2057586529384232</c:v>
                      </c:pt>
                      <c:pt idx="227">
                        <c:v>1.8925012179892673</c:v>
                      </c:pt>
                      <c:pt idx="228">
                        <c:v>1.0912059581584506</c:v>
                      </c:pt>
                      <c:pt idx="229">
                        <c:v>1.2451614397853747</c:v>
                      </c:pt>
                      <c:pt idx="230">
                        <c:v>6.462267729418925</c:v>
                      </c:pt>
                      <c:pt idx="231">
                        <c:v>4.0072445694747687</c:v>
                      </c:pt>
                      <c:pt idx="232">
                        <c:v>7.3059974966677386</c:v>
                      </c:pt>
                      <c:pt idx="233">
                        <c:v>12.737217960031744</c:v>
                      </c:pt>
                      <c:pt idx="234">
                        <c:v>6.9685477214622189</c:v>
                      </c:pt>
                      <c:pt idx="235">
                        <c:v>5.6034406005193578</c:v>
                      </c:pt>
                      <c:pt idx="236">
                        <c:v>4.9046644563710329</c:v>
                      </c:pt>
                      <c:pt idx="237">
                        <c:v>2.1121275239804671E-2</c:v>
                      </c:pt>
                      <c:pt idx="238">
                        <c:v>0.87041356520125079</c:v>
                      </c:pt>
                      <c:pt idx="239">
                        <c:v>7.3210973885874298</c:v>
                      </c:pt>
                      <c:pt idx="240">
                        <c:v>2.3539667194466043</c:v>
                      </c:pt>
                      <c:pt idx="241">
                        <c:v>2.6452827815290809</c:v>
                      </c:pt>
                      <c:pt idx="242">
                        <c:v>4.3262013572867684</c:v>
                      </c:pt>
                      <c:pt idx="243">
                        <c:v>1.0814294183907123</c:v>
                      </c:pt>
                      <c:pt idx="244">
                        <c:v>2.3008780552865566</c:v>
                      </c:pt>
                      <c:pt idx="245">
                        <c:v>2.2305471683223947</c:v>
                      </c:pt>
                      <c:pt idx="246">
                        <c:v>1.6082423509969275</c:v>
                      </c:pt>
                      <c:pt idx="247">
                        <c:v>-2.1738962801119572</c:v>
                      </c:pt>
                      <c:pt idx="248">
                        <c:v>0.38631041683310841</c:v>
                      </c:pt>
                      <c:pt idx="249">
                        <c:v>0.26339327394206835</c:v>
                      </c:pt>
                      <c:pt idx="250">
                        <c:v>4.1422004760331514</c:v>
                      </c:pt>
                      <c:pt idx="251">
                        <c:v>2.7207342400883454</c:v>
                      </c:pt>
                      <c:pt idx="252">
                        <c:v>0.4473585693320441</c:v>
                      </c:pt>
                      <c:pt idx="253">
                        <c:v>-1.749748687458959</c:v>
                      </c:pt>
                      <c:pt idx="254">
                        <c:v>-0.57201329280223101</c:v>
                      </c:pt>
                      <c:pt idx="255">
                        <c:v>2.3473985121008969</c:v>
                      </c:pt>
                      <c:pt idx="256">
                        <c:v>2.2488134240484898</c:v>
                      </c:pt>
                      <c:pt idx="257">
                        <c:v>-0.76099763779139185</c:v>
                      </c:pt>
                      <c:pt idx="258">
                        <c:v>-1.4382666312092933</c:v>
                      </c:pt>
                      <c:pt idx="259">
                        <c:v>4.0044251846282979</c:v>
                      </c:pt>
                      <c:pt idx="260">
                        <c:v>1.0951780742791921</c:v>
                      </c:pt>
                      <c:pt idx="261">
                        <c:v>1.7042312402442505</c:v>
                      </c:pt>
                      <c:pt idx="262">
                        <c:v>-3.3970777211011836</c:v>
                      </c:pt>
                      <c:pt idx="263">
                        <c:v>-0.11711613227683859</c:v>
                      </c:pt>
                      <c:pt idx="264">
                        <c:v>-2.4555635909973006E-3</c:v>
                      </c:pt>
                      <c:pt idx="265">
                        <c:v>-0.13520728759119915</c:v>
                      </c:pt>
                      <c:pt idx="266">
                        <c:v>9.2114089482995265E-2</c:v>
                      </c:pt>
                      <c:pt idx="267">
                        <c:v>1.8827769617875378</c:v>
                      </c:pt>
                      <c:pt idx="268">
                        <c:v>0.93528056403017557</c:v>
                      </c:pt>
                      <c:pt idx="269">
                        <c:v>2.1325162612090116</c:v>
                      </c:pt>
                      <c:pt idx="270">
                        <c:v>2.1598491064306722</c:v>
                      </c:pt>
                      <c:pt idx="271">
                        <c:v>3.6917455812883713</c:v>
                      </c:pt>
                      <c:pt idx="272">
                        <c:v>-2.761144285738065</c:v>
                      </c:pt>
                      <c:pt idx="273">
                        <c:v>0.83271000758279845</c:v>
                      </c:pt>
                      <c:pt idx="274">
                        <c:v>-0.11298266601312124</c:v>
                      </c:pt>
                      <c:pt idx="275">
                        <c:v>0.51191597475731543</c:v>
                      </c:pt>
                      <c:pt idx="276">
                        <c:v>-4.3067524155627259</c:v>
                      </c:pt>
                      <c:pt idx="277">
                        <c:v>-3.3558806584296006</c:v>
                      </c:pt>
                      <c:pt idx="278">
                        <c:v>0.45363004280318941</c:v>
                      </c:pt>
                      <c:pt idx="279">
                        <c:v>-0.78291226734052088</c:v>
                      </c:pt>
                      <c:pt idx="280">
                        <c:v>3.2395396872725777</c:v>
                      </c:pt>
                      <c:pt idx="281">
                        <c:v>2.500570019335199</c:v>
                      </c:pt>
                      <c:pt idx="282">
                        <c:v>0.79697434950160728</c:v>
                      </c:pt>
                      <c:pt idx="283">
                        <c:v>2.5938206324499311</c:v>
                      </c:pt>
                      <c:pt idx="284">
                        <c:v>-1.231301703214104</c:v>
                      </c:pt>
                      <c:pt idx="285">
                        <c:v>-3.3933468240579749</c:v>
                      </c:pt>
                      <c:pt idx="286">
                        <c:v>0.35213405719888158</c:v>
                      </c:pt>
                      <c:pt idx="287">
                        <c:v>-2.7926414990728436</c:v>
                      </c:pt>
                      <c:pt idx="288">
                        <c:v>-1.7154204828785371</c:v>
                      </c:pt>
                      <c:pt idx="289">
                        <c:v>6.7139586572685479</c:v>
                      </c:pt>
                      <c:pt idx="290">
                        <c:v>3.3540892045644761</c:v>
                      </c:pt>
                      <c:pt idx="291">
                        <c:v>-2.5216704245329429</c:v>
                      </c:pt>
                      <c:pt idx="292">
                        <c:v>-0.71673911445840233</c:v>
                      </c:pt>
                      <c:pt idx="293">
                        <c:v>0.91806166852997206</c:v>
                      </c:pt>
                      <c:pt idx="294">
                        <c:v>-1.9801637624550437</c:v>
                      </c:pt>
                      <c:pt idx="295">
                        <c:v>2.5340585652640977</c:v>
                      </c:pt>
                      <c:pt idx="296">
                        <c:v>4.4900789299698065</c:v>
                      </c:pt>
                      <c:pt idx="297">
                        <c:v>2.3581626422552278</c:v>
                      </c:pt>
                      <c:pt idx="298">
                        <c:v>7.9611038671886201</c:v>
                      </c:pt>
                      <c:pt idx="299">
                        <c:v>-2.5412869652973589</c:v>
                      </c:pt>
                      <c:pt idx="300">
                        <c:v>-7.7961500509968751E-3</c:v>
                      </c:pt>
                      <c:pt idx="301">
                        <c:v>0.80579117433370939</c:v>
                      </c:pt>
                      <c:pt idx="302">
                        <c:v>-1.5535002680767271</c:v>
                      </c:pt>
                      <c:pt idx="303">
                        <c:v>2.6298447518883235</c:v>
                      </c:pt>
                      <c:pt idx="304">
                        <c:v>3.0389877346275451</c:v>
                      </c:pt>
                      <c:pt idx="305">
                        <c:v>4.2759530271923705</c:v>
                      </c:pt>
                      <c:pt idx="306">
                        <c:v>5.1408750786108754</c:v>
                      </c:pt>
                      <c:pt idx="307">
                        <c:v>0.55676878068853242</c:v>
                      </c:pt>
                      <c:pt idx="308">
                        <c:v>5.2295868168431845</c:v>
                      </c:pt>
                      <c:pt idx="309">
                        <c:v>6.3331899065126169</c:v>
                      </c:pt>
                      <c:pt idx="310">
                        <c:v>-0.10464000434522802</c:v>
                      </c:pt>
                      <c:pt idx="311">
                        <c:v>2.9337221518435808</c:v>
                      </c:pt>
                      <c:pt idx="312">
                        <c:v>2.2702441564471485</c:v>
                      </c:pt>
                      <c:pt idx="313">
                        <c:v>-1.8620525306398985</c:v>
                      </c:pt>
                      <c:pt idx="314">
                        <c:v>2.680972925747791</c:v>
                      </c:pt>
                      <c:pt idx="315">
                        <c:v>1.1640146672474447</c:v>
                      </c:pt>
                      <c:pt idx="316">
                        <c:v>0.74550181005952254</c:v>
                      </c:pt>
                      <c:pt idx="317">
                        <c:v>-2.1915006006477382</c:v>
                      </c:pt>
                      <c:pt idx="318">
                        <c:v>3.3834217233930346</c:v>
                      </c:pt>
                      <c:pt idx="319">
                        <c:v>-2.3505633271877331</c:v>
                      </c:pt>
                      <c:pt idx="320">
                        <c:v>-1.1268612056012053</c:v>
                      </c:pt>
                      <c:pt idx="321">
                        <c:v>1.7192356838201843</c:v>
                      </c:pt>
                      <c:pt idx="322">
                        <c:v>-2.4870652543427649</c:v>
                      </c:pt>
                      <c:pt idx="323">
                        <c:v>-1.279832959860955</c:v>
                      </c:pt>
                      <c:pt idx="324">
                        <c:v>3.0766200659633398</c:v>
                      </c:pt>
                      <c:pt idx="325">
                        <c:v>1.2920421586461117E-2</c:v>
                      </c:pt>
                      <c:pt idx="326">
                        <c:v>-4.1142089736315972</c:v>
                      </c:pt>
                      <c:pt idx="327">
                        <c:v>0.17524121496047051</c:v>
                      </c:pt>
                      <c:pt idx="328">
                        <c:v>2.4361150793267408</c:v>
                      </c:pt>
                      <c:pt idx="329">
                        <c:v>3.3952168467953676</c:v>
                      </c:pt>
                      <c:pt idx="330">
                        <c:v>1.2745028425417564</c:v>
                      </c:pt>
                      <c:pt idx="331">
                        <c:v>2.3856135449705387</c:v>
                      </c:pt>
                      <c:pt idx="332">
                        <c:v>-0.56075948965808919</c:v>
                      </c:pt>
                      <c:pt idx="333">
                        <c:v>-4.1490009279182836</c:v>
                      </c:pt>
                      <c:pt idx="334">
                        <c:v>6.6838416075617326</c:v>
                      </c:pt>
                      <c:pt idx="335">
                        <c:v>6.1808793001084794</c:v>
                      </c:pt>
                      <c:pt idx="336">
                        <c:v>3.0942419925567375</c:v>
                      </c:pt>
                      <c:pt idx="337">
                        <c:v>6.2588295363298725</c:v>
                      </c:pt>
                      <c:pt idx="338">
                        <c:v>1.1298237135760285</c:v>
                      </c:pt>
                      <c:pt idx="339">
                        <c:v>1.2107826509077331</c:v>
                      </c:pt>
                      <c:pt idx="340">
                        <c:v>3.0987221183123164</c:v>
                      </c:pt>
                      <c:pt idx="341">
                        <c:v>2.6173148308208849</c:v>
                      </c:pt>
                      <c:pt idx="342">
                        <c:v>-2.8663723734548396</c:v>
                      </c:pt>
                      <c:pt idx="343">
                        <c:v>4.7439616437136749</c:v>
                      </c:pt>
                      <c:pt idx="344">
                        <c:v>-1.9543924526381948</c:v>
                      </c:pt>
                      <c:pt idx="345">
                        <c:v>-1.3147536496460628</c:v>
                      </c:pt>
                      <c:pt idx="346">
                        <c:v>1.3341318764404333</c:v>
                      </c:pt>
                      <c:pt idx="347">
                        <c:v>-7.3087479819228589</c:v>
                      </c:pt>
                      <c:pt idx="348">
                        <c:v>-0.29707089923919927</c:v>
                      </c:pt>
                      <c:pt idx="349">
                        <c:v>5.5425466436598807</c:v>
                      </c:pt>
                      <c:pt idx="350">
                        <c:v>5.0520451033469627</c:v>
                      </c:pt>
                      <c:pt idx="351">
                        <c:v>2.6211994424658012</c:v>
                      </c:pt>
                      <c:pt idx="352">
                        <c:v>3.9645873631936301</c:v>
                      </c:pt>
                      <c:pt idx="353">
                        <c:v>4.875512453386877</c:v>
                      </c:pt>
                      <c:pt idx="354">
                        <c:v>-3.6954779226735868</c:v>
                      </c:pt>
                      <c:pt idx="355">
                        <c:v>-9.2348725993444347E-2</c:v>
                      </c:pt>
                      <c:pt idx="356">
                        <c:v>0.70272778694017202</c:v>
                      </c:pt>
                      <c:pt idx="357">
                        <c:v>-4.3378067096212867</c:v>
                      </c:pt>
                      <c:pt idx="358">
                        <c:v>4.7002336467841381</c:v>
                      </c:pt>
                      <c:pt idx="359">
                        <c:v>-3.155746336083455</c:v>
                      </c:pt>
                      <c:pt idx="360">
                        <c:v>3.2506760065958011</c:v>
                      </c:pt>
                      <c:pt idx="361">
                        <c:v>7.3017191070190339</c:v>
                      </c:pt>
                      <c:pt idx="362">
                        <c:v>3.1314522003823977</c:v>
                      </c:pt>
                      <c:pt idx="363">
                        <c:v>-0.23841035944790345</c:v>
                      </c:pt>
                      <c:pt idx="364">
                        <c:v>-0.15772721391630284</c:v>
                      </c:pt>
                      <c:pt idx="365">
                        <c:v>-7.9122972840872796</c:v>
                      </c:pt>
                      <c:pt idx="366">
                        <c:v>-1.354857610936282</c:v>
                      </c:pt>
                      <c:pt idx="367">
                        <c:v>-8.8554317830447538</c:v>
                      </c:pt>
                      <c:pt idx="368">
                        <c:v>2.8316132361440749</c:v>
                      </c:pt>
                      <c:pt idx="369">
                        <c:v>-4.6672854853174588</c:v>
                      </c:pt>
                      <c:pt idx="370">
                        <c:v>1.929266132409428</c:v>
                      </c:pt>
                      <c:pt idx="371">
                        <c:v>2.9047710449858699</c:v>
                      </c:pt>
                      <c:pt idx="372">
                        <c:v>16.765616076187754</c:v>
                      </c:pt>
                      <c:pt idx="373">
                        <c:v>5.4029766392176315</c:v>
                      </c:pt>
                      <c:pt idx="374">
                        <c:v>8.0012194209031051</c:v>
                      </c:pt>
                      <c:pt idx="375">
                        <c:v>-8.8298179941877351</c:v>
                      </c:pt>
                      <c:pt idx="376">
                        <c:v>-2.8458877450501952</c:v>
                      </c:pt>
                      <c:pt idx="377">
                        <c:v>-2.4268188773948136</c:v>
                      </c:pt>
                      <c:pt idx="378">
                        <c:v>-3.2791509355931971</c:v>
                      </c:pt>
                      <c:pt idx="379">
                        <c:v>-5.8958139061875752</c:v>
                      </c:pt>
                      <c:pt idx="380">
                        <c:v>-3.0711494108625921</c:v>
                      </c:pt>
                      <c:pt idx="381">
                        <c:v>-3.8028881224536182</c:v>
                      </c:pt>
                      <c:pt idx="382">
                        <c:v>-6.9290135304151956</c:v>
                      </c:pt>
                      <c:pt idx="383">
                        <c:v>-1.5790611552224938</c:v>
                      </c:pt>
                      <c:pt idx="384">
                        <c:v>-6.8462731161607024</c:v>
                      </c:pt>
                      <c:pt idx="385">
                        <c:v>-8.1920133339369485</c:v>
                      </c:pt>
                      <c:pt idx="386">
                        <c:v>6.2828479574705849</c:v>
                      </c:pt>
                      <c:pt idx="387">
                        <c:v>-1.0337542603063365</c:v>
                      </c:pt>
                      <c:pt idx="388">
                        <c:v>-6.3973270524657089</c:v>
                      </c:pt>
                      <c:pt idx="389">
                        <c:v>-5.6407651357201836</c:v>
                      </c:pt>
                      <c:pt idx="390">
                        <c:v>-1.2688867766771086</c:v>
                      </c:pt>
                      <c:pt idx="391">
                        <c:v>-6.463408978694634</c:v>
                      </c:pt>
                      <c:pt idx="392">
                        <c:v>-4.7984791270961136</c:v>
                      </c:pt>
                      <c:pt idx="393">
                        <c:v>-1.7040842661024485</c:v>
                      </c:pt>
                      <c:pt idx="394">
                        <c:v>-1.1292699386784975</c:v>
                      </c:pt>
                      <c:pt idx="395">
                        <c:v>-4.993530180462578</c:v>
                      </c:pt>
                      <c:pt idx="396">
                        <c:v>-7.1615054459207528</c:v>
                      </c:pt>
                      <c:pt idx="397">
                        <c:v>6.2704377754712937E-2</c:v>
                      </c:pt>
                      <c:pt idx="398">
                        <c:v>-2.0255103098018346</c:v>
                      </c:pt>
                      <c:pt idx="399">
                        <c:v>-1.2458031757267545</c:v>
                      </c:pt>
                      <c:pt idx="400">
                        <c:v>-6.843287664217117</c:v>
                      </c:pt>
                      <c:pt idx="401">
                        <c:v>-2.3109129003643361</c:v>
                      </c:pt>
                      <c:pt idx="402">
                        <c:v>3.760706216499047</c:v>
                      </c:pt>
                      <c:pt idx="403">
                        <c:v>-2.7609208618964995</c:v>
                      </c:pt>
                      <c:pt idx="404">
                        <c:v>-0.46531663569146708</c:v>
                      </c:pt>
                      <c:pt idx="405">
                        <c:v>-1.7284614569305816</c:v>
                      </c:pt>
                      <c:pt idx="406">
                        <c:v>2.6666458134707449</c:v>
                      </c:pt>
                      <c:pt idx="407">
                        <c:v>0.26135200801996916</c:v>
                      </c:pt>
                      <c:pt idx="408">
                        <c:v>-3.8574635505791992</c:v>
                      </c:pt>
                      <c:pt idx="409">
                        <c:v>-2.3465310339275032</c:v>
                      </c:pt>
                      <c:pt idx="410">
                        <c:v>4.8870875434780059</c:v>
                      </c:pt>
                      <c:pt idx="411">
                        <c:v>8.6124793917716431</c:v>
                      </c:pt>
                      <c:pt idx="412">
                        <c:v>0.23826829416947248</c:v>
                      </c:pt>
                      <c:pt idx="413">
                        <c:v>1.7427379858462082</c:v>
                      </c:pt>
                      <c:pt idx="414">
                        <c:v>1.0174146278439888</c:v>
                      </c:pt>
                      <c:pt idx="415">
                        <c:v>0.93369513461770914</c:v>
                      </c:pt>
                      <c:pt idx="416">
                        <c:v>2.4416120801436287</c:v>
                      </c:pt>
                      <c:pt idx="417">
                        <c:v>0.91588876704315325</c:v>
                      </c:pt>
                      <c:pt idx="418">
                        <c:v>1.6364525701927777</c:v>
                      </c:pt>
                      <c:pt idx="419">
                        <c:v>-0.84984977569134657</c:v>
                      </c:pt>
                      <c:pt idx="420">
                        <c:v>2.5025570111445461E-3</c:v>
                      </c:pt>
                      <c:pt idx="421">
                        <c:v>1.382752108890303</c:v>
                      </c:pt>
                      <c:pt idx="422">
                        <c:v>-2.9831533328922735</c:v>
                      </c:pt>
                      <c:pt idx="423">
                        <c:v>-5.7062923849162335</c:v>
                      </c:pt>
                      <c:pt idx="424">
                        <c:v>-1.799649941168747</c:v>
                      </c:pt>
                      <c:pt idx="425">
                        <c:v>-3.9665429614918857</c:v>
                      </c:pt>
                      <c:pt idx="426">
                        <c:v>-2.2387519842289905</c:v>
                      </c:pt>
                      <c:pt idx="427">
                        <c:v>-7.3137697934792083</c:v>
                      </c:pt>
                      <c:pt idx="428">
                        <c:v>0.65465550363822445</c:v>
                      </c:pt>
                      <c:pt idx="429">
                        <c:v>-2.7984089156857266</c:v>
                      </c:pt>
                      <c:pt idx="430">
                        <c:v>-5.4553795544156678</c:v>
                      </c:pt>
                      <c:pt idx="431">
                        <c:v>-0.14810485432064446</c:v>
                      </c:pt>
                      <c:pt idx="432">
                        <c:v>5.4625659928091954</c:v>
                      </c:pt>
                      <c:pt idx="433">
                        <c:v>-4.2062803600055974</c:v>
                      </c:pt>
                      <c:pt idx="434">
                        <c:v>-6.8138279504375179</c:v>
                      </c:pt>
                      <c:pt idx="435">
                        <c:v>-15.895825786076802</c:v>
                      </c:pt>
                      <c:pt idx="436">
                        <c:v>-6.6036567197655289</c:v>
                      </c:pt>
                      <c:pt idx="437">
                        <c:v>-1.0147623464336473</c:v>
                      </c:pt>
                      <c:pt idx="438">
                        <c:v>-2.9185435298348956</c:v>
                      </c:pt>
                      <c:pt idx="439">
                        <c:v>1.8142556524128137</c:v>
                      </c:pt>
                      <c:pt idx="440">
                        <c:v>0.78359498707008601</c:v>
                      </c:pt>
                      <c:pt idx="441">
                        <c:v>-2.5680881746202466</c:v>
                      </c:pt>
                      <c:pt idx="442">
                        <c:v>7.1619431715998791</c:v>
                      </c:pt>
                      <c:pt idx="443">
                        <c:v>-1.5179719264778564</c:v>
                      </c:pt>
                      <c:pt idx="444">
                        <c:v>5.1137213665192274</c:v>
                      </c:pt>
                      <c:pt idx="445">
                        <c:v>0.49561838765080779</c:v>
                      </c:pt>
                      <c:pt idx="446">
                        <c:v>-11.419882099860807</c:v>
                      </c:pt>
                      <c:pt idx="447">
                        <c:v>-3.5620100639944985</c:v>
                      </c:pt>
                      <c:pt idx="448">
                        <c:v>-2.7846979393488862</c:v>
                      </c:pt>
                      <c:pt idx="449">
                        <c:v>-2.2192951856892389</c:v>
                      </c:pt>
                      <c:pt idx="450">
                        <c:v>-1.8206052455883217</c:v>
                      </c:pt>
                      <c:pt idx="451">
                        <c:v>-3.4138393434713539</c:v>
                      </c:pt>
                      <c:pt idx="452">
                        <c:v>3.8203139320086974</c:v>
                      </c:pt>
                      <c:pt idx="453">
                        <c:v>2.8693208676240443</c:v>
                      </c:pt>
                      <c:pt idx="454">
                        <c:v>1.4110135825888719</c:v>
                      </c:pt>
                      <c:pt idx="455">
                        <c:v>0.2116101612512411</c:v>
                      </c:pt>
                      <c:pt idx="456">
                        <c:v>4.176753186746927</c:v>
                      </c:pt>
                      <c:pt idx="457">
                        <c:v>-7.2415037241234028</c:v>
                      </c:pt>
                      <c:pt idx="458">
                        <c:v>1.1733611874417837</c:v>
                      </c:pt>
                      <c:pt idx="459">
                        <c:v>-5.0707672257510854</c:v>
                      </c:pt>
                      <c:pt idx="460">
                        <c:v>-1.1658869440361803</c:v>
                      </c:pt>
                      <c:pt idx="461">
                        <c:v>-9.5259472780279992</c:v>
                      </c:pt>
                      <c:pt idx="462">
                        <c:v>-9.8882153366277112</c:v>
                      </c:pt>
                      <c:pt idx="463">
                        <c:v>-3.5826689287959788</c:v>
                      </c:pt>
                      <c:pt idx="464">
                        <c:v>-3.4294777290202596</c:v>
                      </c:pt>
                      <c:pt idx="465">
                        <c:v>1.1693969295672648</c:v>
                      </c:pt>
                      <c:pt idx="466">
                        <c:v>4.1741795954368373</c:v>
                      </c:pt>
                      <c:pt idx="467">
                        <c:v>2.7452974652609234</c:v>
                      </c:pt>
                      <c:pt idx="468">
                        <c:v>0.49538257282573017</c:v>
                      </c:pt>
                      <c:pt idx="469">
                        <c:v>-5.9431588728142506</c:v>
                      </c:pt>
                      <c:pt idx="470">
                        <c:v>-5.8074949430357261</c:v>
                      </c:pt>
                      <c:pt idx="471">
                        <c:v>-3.326972026324551</c:v>
                      </c:pt>
                      <c:pt idx="472">
                        <c:v>5.8254441009155657</c:v>
                      </c:pt>
                      <c:pt idx="473">
                        <c:v>4.9661099122443639</c:v>
                      </c:pt>
                      <c:pt idx="474">
                        <c:v>-2.9055875864498315</c:v>
                      </c:pt>
                      <c:pt idx="475">
                        <c:v>6.2257713676663222</c:v>
                      </c:pt>
                      <c:pt idx="476">
                        <c:v>-3.5607798300193538</c:v>
                      </c:pt>
                      <c:pt idx="477">
                        <c:v>-7.3743620152459961</c:v>
                      </c:pt>
                      <c:pt idx="478">
                        <c:v>3.1473024888396739</c:v>
                      </c:pt>
                      <c:pt idx="479">
                        <c:v>1.2256620724709331</c:v>
                      </c:pt>
                      <c:pt idx="480">
                        <c:v>5.3127723507608469</c:v>
                      </c:pt>
                      <c:pt idx="481">
                        <c:v>3.9803022125357836</c:v>
                      </c:pt>
                      <c:pt idx="482">
                        <c:v>1.7049504131021811</c:v>
                      </c:pt>
                      <c:pt idx="483">
                        <c:v>2.5983679035252085</c:v>
                      </c:pt>
                      <c:pt idx="484">
                        <c:v>-6.1660360490222512</c:v>
                      </c:pt>
                      <c:pt idx="485">
                        <c:v>5.4205689816991693</c:v>
                      </c:pt>
                      <c:pt idx="486">
                        <c:v>-5.0508228049152253</c:v>
                      </c:pt>
                      <c:pt idx="487">
                        <c:v>-1.3999953515899044</c:v>
                      </c:pt>
                      <c:pt idx="488">
                        <c:v>5.7506780000588895</c:v>
                      </c:pt>
                      <c:pt idx="489">
                        <c:v>1.6218235983903351</c:v>
                      </c:pt>
                      <c:pt idx="490">
                        <c:v>5.6700205841693077</c:v>
                      </c:pt>
                      <c:pt idx="491">
                        <c:v>4.8928363444841771</c:v>
                      </c:pt>
                      <c:pt idx="492">
                        <c:v>1.3873386173024986</c:v>
                      </c:pt>
                      <c:pt idx="493">
                        <c:v>-4.8284601854680815</c:v>
                      </c:pt>
                      <c:pt idx="494">
                        <c:v>5.122178271260216</c:v>
                      </c:pt>
                      <c:pt idx="495">
                        <c:v>5.2975822755745083</c:v>
                      </c:pt>
                      <c:pt idx="496">
                        <c:v>3.1029158123538036</c:v>
                      </c:pt>
                      <c:pt idx="497">
                        <c:v>5.1949279864251929</c:v>
                      </c:pt>
                      <c:pt idx="498">
                        <c:v>10.004135898470654</c:v>
                      </c:pt>
                      <c:pt idx="499">
                        <c:v>3.3546220310702117</c:v>
                      </c:pt>
                      <c:pt idx="500">
                        <c:v>3.8565378602665872</c:v>
                      </c:pt>
                      <c:pt idx="501">
                        <c:v>2.2264685510374851</c:v>
                      </c:pt>
                      <c:pt idx="502">
                        <c:v>1.910104436063941</c:v>
                      </c:pt>
                      <c:pt idx="503">
                        <c:v>-1.8930131578133542</c:v>
                      </c:pt>
                      <c:pt idx="504">
                        <c:v>5.556301971947029</c:v>
                      </c:pt>
                      <c:pt idx="505">
                        <c:v>2.3147297716158959</c:v>
                      </c:pt>
                      <c:pt idx="506">
                        <c:v>1.6330769951198985</c:v>
                      </c:pt>
                      <c:pt idx="507">
                        <c:v>-6.6991756327155736</c:v>
                      </c:pt>
                      <c:pt idx="508">
                        <c:v>0.41538992482167014</c:v>
                      </c:pt>
                      <c:pt idx="509">
                        <c:v>1.0717257155034385</c:v>
                      </c:pt>
                      <c:pt idx="510">
                        <c:v>2.634167563970427</c:v>
                      </c:pt>
                      <c:pt idx="511">
                        <c:v>-4.6888160703568404</c:v>
                      </c:pt>
                      <c:pt idx="512">
                        <c:v>-1.996070942785761</c:v>
                      </c:pt>
                      <c:pt idx="513">
                        <c:v>2.9292654732171624</c:v>
                      </c:pt>
                      <c:pt idx="514">
                        <c:v>4.8750281181834074</c:v>
                      </c:pt>
                      <c:pt idx="515">
                        <c:v>3.9862145949175587</c:v>
                      </c:pt>
                      <c:pt idx="516">
                        <c:v>4.5197714304384036</c:v>
                      </c:pt>
                      <c:pt idx="517">
                        <c:v>5.0106726591540092</c:v>
                      </c:pt>
                      <c:pt idx="518">
                        <c:v>-2.7176597921409211</c:v>
                      </c:pt>
                      <c:pt idx="519">
                        <c:v>6.8718921621642926</c:v>
                      </c:pt>
                      <c:pt idx="520">
                        <c:v>4.3843407549895712</c:v>
                      </c:pt>
                      <c:pt idx="521">
                        <c:v>5.4482040567763184</c:v>
                      </c:pt>
                      <c:pt idx="522">
                        <c:v>11.418239196097311</c:v>
                      </c:pt>
                      <c:pt idx="523">
                        <c:v>-2.4855704632754438E-2</c:v>
                      </c:pt>
                      <c:pt idx="524">
                        <c:v>-3.0399995506178668</c:v>
                      </c:pt>
                      <c:pt idx="525">
                        <c:v>4.6043932054413501</c:v>
                      </c:pt>
                      <c:pt idx="526">
                        <c:v>6.2190838658320855</c:v>
                      </c:pt>
                      <c:pt idx="527">
                        <c:v>-2.6124457805173398</c:v>
                      </c:pt>
                      <c:pt idx="528">
                        <c:v>-1.9946130197198704</c:v>
                      </c:pt>
                      <c:pt idx="529">
                        <c:v>-5.9012895154044074</c:v>
                      </c:pt>
                      <c:pt idx="530">
                        <c:v>4.4479604317172585</c:v>
                      </c:pt>
                      <c:pt idx="531">
                        <c:v>-2.762636552626188</c:v>
                      </c:pt>
                      <c:pt idx="532">
                        <c:v>-1.2820821059937462</c:v>
                      </c:pt>
                      <c:pt idx="533">
                        <c:v>5.9070365684899926</c:v>
                      </c:pt>
                      <c:pt idx="534">
                        <c:v>1.3068749654720411</c:v>
                      </c:pt>
                      <c:pt idx="535">
                        <c:v>0.60162402638054058</c:v>
                      </c:pt>
                      <c:pt idx="536">
                        <c:v>1.6964657271921144</c:v>
                      </c:pt>
                      <c:pt idx="537">
                        <c:v>7.3334254840701663</c:v>
                      </c:pt>
                      <c:pt idx="538">
                        <c:v>2.1364777720151897</c:v>
                      </c:pt>
                      <c:pt idx="539">
                        <c:v>5.8215926866953822</c:v>
                      </c:pt>
                      <c:pt idx="540">
                        <c:v>4.5548794796528371</c:v>
                      </c:pt>
                      <c:pt idx="541">
                        <c:v>1.9759524111072033</c:v>
                      </c:pt>
                      <c:pt idx="542">
                        <c:v>0.60958581160505299</c:v>
                      </c:pt>
                      <c:pt idx="543">
                        <c:v>7.4613632537885266</c:v>
                      </c:pt>
                      <c:pt idx="544">
                        <c:v>5.2637079555818787</c:v>
                      </c:pt>
                      <c:pt idx="545">
                        <c:v>5.7125047601194847</c:v>
                      </c:pt>
                      <c:pt idx="546">
                        <c:v>6.2285556607618151</c:v>
                      </c:pt>
                      <c:pt idx="547">
                        <c:v>4.0011467265696288</c:v>
                      </c:pt>
                      <c:pt idx="548">
                        <c:v>1.6161025526282595</c:v>
                      </c:pt>
                      <c:pt idx="549">
                        <c:v>5.4295561616360732</c:v>
                      </c:pt>
                      <c:pt idx="550">
                        <c:v>-0.43703440080924372</c:v>
                      </c:pt>
                      <c:pt idx="551">
                        <c:v>3.7799204512277105</c:v>
                      </c:pt>
                      <c:pt idx="552">
                        <c:v>4.0617494860826451</c:v>
                      </c:pt>
                      <c:pt idx="553">
                        <c:v>2.8011977346688837</c:v>
                      </c:pt>
                      <c:pt idx="554">
                        <c:v>6.6028433892763463</c:v>
                      </c:pt>
                      <c:pt idx="555">
                        <c:v>4.4920456495142282</c:v>
                      </c:pt>
                      <c:pt idx="556">
                        <c:v>3.2402218239349749</c:v>
                      </c:pt>
                      <c:pt idx="557">
                        <c:v>6.1143491358894941</c:v>
                      </c:pt>
                      <c:pt idx="558">
                        <c:v>2.8101097691766954</c:v>
                      </c:pt>
                      <c:pt idx="559">
                        <c:v>3.7327594050604542</c:v>
                      </c:pt>
                      <c:pt idx="560">
                        <c:v>6.0995172392380788</c:v>
                      </c:pt>
                      <c:pt idx="561">
                        <c:v>5.5915695773521641</c:v>
                      </c:pt>
                      <c:pt idx="562">
                        <c:v>1.1333148316454043</c:v>
                      </c:pt>
                      <c:pt idx="563">
                        <c:v>1.6815827633639744</c:v>
                      </c:pt>
                      <c:pt idx="564">
                        <c:v>2.5382362015201001</c:v>
                      </c:pt>
                      <c:pt idx="565">
                        <c:v>3.2421292316278452</c:v>
                      </c:pt>
                      <c:pt idx="566">
                        <c:v>1.2543988260281937</c:v>
                      </c:pt>
                      <c:pt idx="567">
                        <c:v>-0.35266650757868678</c:v>
                      </c:pt>
                      <c:pt idx="568">
                        <c:v>0.96299841922241292</c:v>
                      </c:pt>
                      <c:pt idx="569">
                        <c:v>2.915374638357044</c:v>
                      </c:pt>
                      <c:pt idx="570">
                        <c:v>0.77543839810795012</c:v>
                      </c:pt>
                      <c:pt idx="571">
                        <c:v>-3.6394666313777497</c:v>
                      </c:pt>
                      <c:pt idx="572">
                        <c:v>3.346384895681318</c:v>
                      </c:pt>
                      <c:pt idx="573">
                        <c:v>3.1314122093298966</c:v>
                      </c:pt>
                      <c:pt idx="574">
                        <c:v>-0.35024152004782261</c:v>
                      </c:pt>
                      <c:pt idx="575">
                        <c:v>-1.5918774466259418</c:v>
                      </c:pt>
                      <c:pt idx="576">
                        <c:v>5.8905925505600907</c:v>
                      </c:pt>
                      <c:pt idx="577">
                        <c:v>-1.6523975365384174</c:v>
                      </c:pt>
                      <c:pt idx="578">
                        <c:v>0.54333845956035653</c:v>
                      </c:pt>
                      <c:pt idx="579">
                        <c:v>0.13497438863798422</c:v>
                      </c:pt>
                      <c:pt idx="580">
                        <c:v>0.24280038628579936</c:v>
                      </c:pt>
                      <c:pt idx="581">
                        <c:v>2.2241764426542465</c:v>
                      </c:pt>
                      <c:pt idx="582">
                        <c:v>-0.54860575907626385</c:v>
                      </c:pt>
                      <c:pt idx="583">
                        <c:v>-2.6661925710398089</c:v>
                      </c:pt>
                      <c:pt idx="584">
                        <c:v>1.01368768359999</c:v>
                      </c:pt>
                      <c:pt idx="585">
                        <c:v>-8.0707099430118259</c:v>
                      </c:pt>
                      <c:pt idx="586">
                        <c:v>-2.7955863206263825</c:v>
                      </c:pt>
                      <c:pt idx="587">
                        <c:v>1.7736187407423682</c:v>
                      </c:pt>
                      <c:pt idx="588">
                        <c:v>-3.6757484023521023</c:v>
                      </c:pt>
                      <c:pt idx="589">
                        <c:v>3.6058500135739466</c:v>
                      </c:pt>
                      <c:pt idx="590">
                        <c:v>-2.4779791318590467</c:v>
                      </c:pt>
                      <c:pt idx="591">
                        <c:v>-1.5849584700293875</c:v>
                      </c:pt>
                      <c:pt idx="592">
                        <c:v>-2.8313274931555572</c:v>
                      </c:pt>
                      <c:pt idx="593">
                        <c:v>-2.8451701743974516</c:v>
                      </c:pt>
                      <c:pt idx="594">
                        <c:v>-3.0596316030715958</c:v>
                      </c:pt>
                      <c:pt idx="595">
                        <c:v>-0.60549983107410987</c:v>
                      </c:pt>
                      <c:pt idx="596">
                        <c:v>-3.1882834072954984</c:v>
                      </c:pt>
                      <c:pt idx="597">
                        <c:v>-1.5289442886305911</c:v>
                      </c:pt>
                      <c:pt idx="598">
                        <c:v>-6.4188930256813181</c:v>
                      </c:pt>
                      <c:pt idx="599">
                        <c:v>-0.99974930727787825</c:v>
                      </c:pt>
                      <c:pt idx="600">
                        <c:v>-2.9056861159713145</c:v>
                      </c:pt>
                      <c:pt idx="601">
                        <c:v>-1.1754146976778648</c:v>
                      </c:pt>
                      <c:pt idx="602">
                        <c:v>0.46782593931779015</c:v>
                      </c:pt>
                      <c:pt idx="603">
                        <c:v>-1.3301268462332163</c:v>
                      </c:pt>
                      <c:pt idx="604">
                        <c:v>-1.0992528969916791</c:v>
                      </c:pt>
                      <c:pt idx="605">
                        <c:v>0.57689105638503424</c:v>
                      </c:pt>
                      <c:pt idx="606">
                        <c:v>5.3721532252117417</c:v>
                      </c:pt>
                      <c:pt idx="607">
                        <c:v>0.93951311073649157</c:v>
                      </c:pt>
                      <c:pt idx="608">
                        <c:v>-0.64666520002164307</c:v>
                      </c:pt>
                      <c:pt idx="609">
                        <c:v>-4.2288090075258129</c:v>
                      </c:pt>
                      <c:pt idx="610">
                        <c:v>-2.5984381812389339</c:v>
                      </c:pt>
                      <c:pt idx="611">
                        <c:v>2.9332811057321182</c:v>
                      </c:pt>
                      <c:pt idx="612">
                        <c:v>0.36757537814798236</c:v>
                      </c:pt>
                      <c:pt idx="613">
                        <c:v>-4.7971691920772601</c:v>
                      </c:pt>
                      <c:pt idx="614">
                        <c:v>-1.8894912993294193</c:v>
                      </c:pt>
                      <c:pt idx="615">
                        <c:v>-1.323556724015948</c:v>
                      </c:pt>
                      <c:pt idx="616">
                        <c:v>-17.416839581994555</c:v>
                      </c:pt>
                      <c:pt idx="617">
                        <c:v>-8.783294735409017</c:v>
                      </c:pt>
                      <c:pt idx="618">
                        <c:v>1.028672067315473</c:v>
                      </c:pt>
                      <c:pt idx="619">
                        <c:v>-3.6228113382471259</c:v>
                      </c:pt>
                      <c:pt idx="620">
                        <c:v>-3.4651366247489421</c:v>
                      </c:pt>
                      <c:pt idx="621">
                        <c:v>-4.7686536885079631</c:v>
                      </c:pt>
                      <c:pt idx="622">
                        <c:v>-1.0966591758527877</c:v>
                      </c:pt>
                      <c:pt idx="623">
                        <c:v>1.6797391520156864</c:v>
                      </c:pt>
                      <c:pt idx="624">
                        <c:v>-2.0495606639691659</c:v>
                      </c:pt>
                      <c:pt idx="625">
                        <c:v>0.48174021151842494</c:v>
                      </c:pt>
                      <c:pt idx="626">
                        <c:v>2.641497496089694</c:v>
                      </c:pt>
                      <c:pt idx="627">
                        <c:v>1.2503734995529419</c:v>
                      </c:pt>
                      <c:pt idx="628">
                        <c:v>-0.82741946776985742</c:v>
                      </c:pt>
                      <c:pt idx="629">
                        <c:v>1.4595796530682696</c:v>
                      </c:pt>
                      <c:pt idx="630">
                        <c:v>1.553483796939684</c:v>
                      </c:pt>
                      <c:pt idx="631">
                        <c:v>-3.9023189704678352</c:v>
                      </c:pt>
                      <c:pt idx="632">
                        <c:v>5.2211928722365055</c:v>
                      </c:pt>
                      <c:pt idx="633">
                        <c:v>3.6712569544481291</c:v>
                      </c:pt>
                      <c:pt idx="634">
                        <c:v>0.12320985970874831</c:v>
                      </c:pt>
                      <c:pt idx="635">
                        <c:v>0.11880895312539441</c:v>
                      </c:pt>
                      <c:pt idx="636">
                        <c:v>1.8362192285161345</c:v>
                      </c:pt>
                      <c:pt idx="637">
                        <c:v>1.4222475857452674</c:v>
                      </c:pt>
                      <c:pt idx="638">
                        <c:v>-1.5971175072750836</c:v>
                      </c:pt>
                      <c:pt idx="639">
                        <c:v>-3.2177587124240756</c:v>
                      </c:pt>
                      <c:pt idx="640">
                        <c:v>1.3170443594573298</c:v>
                      </c:pt>
                      <c:pt idx="641">
                        <c:v>-0.91651206540872732</c:v>
                      </c:pt>
                      <c:pt idx="642">
                        <c:v>7.0920935420291187</c:v>
                      </c:pt>
                      <c:pt idx="643">
                        <c:v>-1.9246243272761774</c:v>
                      </c:pt>
                      <c:pt idx="644">
                        <c:v>-6.225033968505576</c:v>
                      </c:pt>
                      <c:pt idx="645">
                        <c:v>-8.4235276725103638</c:v>
                      </c:pt>
                      <c:pt idx="646">
                        <c:v>-1.1604633212201558</c:v>
                      </c:pt>
                      <c:pt idx="647">
                        <c:v>-0.69858617327015526</c:v>
                      </c:pt>
                      <c:pt idx="648">
                        <c:v>-0.73302441417173592</c:v>
                      </c:pt>
                      <c:pt idx="649">
                        <c:v>-7.4614693993259591</c:v>
                      </c:pt>
                      <c:pt idx="650">
                        <c:v>-3.5688486561547155</c:v>
                      </c:pt>
                      <c:pt idx="651">
                        <c:v>-6.5393416255983308</c:v>
                      </c:pt>
                      <c:pt idx="652">
                        <c:v>-8.0912217502027204</c:v>
                      </c:pt>
                      <c:pt idx="653">
                        <c:v>-0.43880346799239511</c:v>
                      </c:pt>
                      <c:pt idx="654">
                        <c:v>-1.0289185062985462</c:v>
                      </c:pt>
                      <c:pt idx="655">
                        <c:v>-9.4554200256842762</c:v>
                      </c:pt>
                      <c:pt idx="656">
                        <c:v>-3.2513314780813949</c:v>
                      </c:pt>
                      <c:pt idx="657">
                        <c:v>2.4730592387748898</c:v>
                      </c:pt>
                      <c:pt idx="658">
                        <c:v>-9.7760977714451371</c:v>
                      </c:pt>
                      <c:pt idx="659">
                        <c:v>3.0274005031565796</c:v>
                      </c:pt>
                      <c:pt idx="660">
                        <c:v>-0.65709937786046302</c:v>
                      </c:pt>
                      <c:pt idx="661">
                        <c:v>-7.5265566342040566</c:v>
                      </c:pt>
                      <c:pt idx="662">
                        <c:v>-7.6849039710858627</c:v>
                      </c:pt>
                      <c:pt idx="663">
                        <c:v>0.45185701231643627</c:v>
                      </c:pt>
                      <c:pt idx="664">
                        <c:v>9.2287352820696889E-3</c:v>
                      </c:pt>
                      <c:pt idx="665">
                        <c:v>-4.3969390030070166</c:v>
                      </c:pt>
                      <c:pt idx="666">
                        <c:v>1.4091659881681631</c:v>
                      </c:pt>
                      <c:pt idx="667">
                        <c:v>1.607514688078727</c:v>
                      </c:pt>
                      <c:pt idx="668">
                        <c:v>-3.9963412108371337</c:v>
                      </c:pt>
                      <c:pt idx="669">
                        <c:v>3.8350413944858346</c:v>
                      </c:pt>
                      <c:pt idx="670">
                        <c:v>-0.37853067168418075</c:v>
                      </c:pt>
                      <c:pt idx="671">
                        <c:v>-2.8278759948886085</c:v>
                      </c:pt>
                      <c:pt idx="672">
                        <c:v>1.1547560882409997</c:v>
                      </c:pt>
                      <c:pt idx="673">
                        <c:v>0.54980787077837112</c:v>
                      </c:pt>
                      <c:pt idx="674">
                        <c:v>0.97522600974108054</c:v>
                      </c:pt>
                      <c:pt idx="675">
                        <c:v>3.8296201671613086</c:v>
                      </c:pt>
                      <c:pt idx="676">
                        <c:v>-9.8145399766001944</c:v>
                      </c:pt>
                      <c:pt idx="677">
                        <c:v>3.6883212801342014</c:v>
                      </c:pt>
                      <c:pt idx="678">
                        <c:v>3.2682129472574317E-2</c:v>
                      </c:pt>
                      <c:pt idx="679">
                        <c:v>2.0763373646621681</c:v>
                      </c:pt>
                      <c:pt idx="680">
                        <c:v>-1.8250647101197082</c:v>
                      </c:pt>
                      <c:pt idx="681">
                        <c:v>0.87605616561171962</c:v>
                      </c:pt>
                      <c:pt idx="682">
                        <c:v>-3.6050536568679128</c:v>
                      </c:pt>
                      <c:pt idx="683">
                        <c:v>-0.38645426436834107</c:v>
                      </c:pt>
                      <c:pt idx="684">
                        <c:v>0.70974439052683724</c:v>
                      </c:pt>
                      <c:pt idx="685">
                        <c:v>1.4684723995194431</c:v>
                      </c:pt>
                      <c:pt idx="686">
                        <c:v>2.5496328558275687</c:v>
                      </c:pt>
                      <c:pt idx="687">
                        <c:v>2.8877553835411609</c:v>
                      </c:pt>
                      <c:pt idx="688">
                        <c:v>2.8585916450165305</c:v>
                      </c:pt>
                      <c:pt idx="689">
                        <c:v>-7.4382972316677893</c:v>
                      </c:pt>
                      <c:pt idx="690">
                        <c:v>2.1915703740669534</c:v>
                      </c:pt>
                      <c:pt idx="691">
                        <c:v>3.8585030923668224</c:v>
                      </c:pt>
                      <c:pt idx="692">
                        <c:v>4.6747429191555057E-2</c:v>
                      </c:pt>
                      <c:pt idx="693">
                        <c:v>0.45273742533372241</c:v>
                      </c:pt>
                      <c:pt idx="694">
                        <c:v>3.1278041417964029</c:v>
                      </c:pt>
                      <c:pt idx="695">
                        <c:v>6.0388110661058416</c:v>
                      </c:pt>
                      <c:pt idx="696">
                        <c:v>3.4088215271250553</c:v>
                      </c:pt>
                      <c:pt idx="697">
                        <c:v>8.5327142922881904E-2</c:v>
                      </c:pt>
                      <c:pt idx="698">
                        <c:v>-3.4126329947597505</c:v>
                      </c:pt>
                      <c:pt idx="699">
                        <c:v>-0.56240507391870853</c:v>
                      </c:pt>
                      <c:pt idx="700">
                        <c:v>-3.4451480140579092</c:v>
                      </c:pt>
                      <c:pt idx="701">
                        <c:v>0.26866172417381673</c:v>
                      </c:pt>
                      <c:pt idx="702">
                        <c:v>-4.8026257890404338</c:v>
                      </c:pt>
                      <c:pt idx="703">
                        <c:v>3.8444100583663792</c:v>
                      </c:pt>
                      <c:pt idx="704">
                        <c:v>-0.10415861908553481</c:v>
                      </c:pt>
                      <c:pt idx="705">
                        <c:v>3.8843527510860167</c:v>
                      </c:pt>
                      <c:pt idx="706">
                        <c:v>4.2318441751744125</c:v>
                      </c:pt>
                      <c:pt idx="707">
                        <c:v>-1.8614311161464352</c:v>
                      </c:pt>
                      <c:pt idx="708">
                        <c:v>4.110927473823824</c:v>
                      </c:pt>
                      <c:pt idx="709">
                        <c:v>3.1496830938680129</c:v>
                      </c:pt>
                      <c:pt idx="710">
                        <c:v>4.0299526936268695</c:v>
                      </c:pt>
                      <c:pt idx="711">
                        <c:v>-2.5722645306214087</c:v>
                      </c:pt>
                      <c:pt idx="712">
                        <c:v>2.5674392880816179</c:v>
                      </c:pt>
                      <c:pt idx="713">
                        <c:v>4.640918008914193</c:v>
                      </c:pt>
                      <c:pt idx="714">
                        <c:v>2.4783646815177658</c:v>
                      </c:pt>
                      <c:pt idx="715">
                        <c:v>0.34261208312458713</c:v>
                      </c:pt>
                      <c:pt idx="716">
                        <c:v>2.3307860047223503</c:v>
                      </c:pt>
                      <c:pt idx="717">
                        <c:v>4.9931550153818165</c:v>
                      </c:pt>
                      <c:pt idx="718">
                        <c:v>1.0375517528449625</c:v>
                      </c:pt>
                      <c:pt idx="719">
                        <c:v>2.4789771864436569</c:v>
                      </c:pt>
                      <c:pt idx="720">
                        <c:v>2.5590207453905824</c:v>
                      </c:pt>
                      <c:pt idx="721">
                        <c:v>2.9407062154558852</c:v>
                      </c:pt>
                      <c:pt idx="722">
                        <c:v>2.6317955880147745</c:v>
                      </c:pt>
                      <c:pt idx="723">
                        <c:v>3.4247947504232328</c:v>
                      </c:pt>
                      <c:pt idx="724">
                        <c:v>8.7124709756505965</c:v>
                      </c:pt>
                      <c:pt idx="725">
                        <c:v>-0.57668815992988343</c:v>
                      </c:pt>
                      <c:pt idx="726">
                        <c:v>1.1813887622805481</c:v>
                      </c:pt>
                      <c:pt idx="727">
                        <c:v>-1.2278078071956546</c:v>
                      </c:pt>
                      <c:pt idx="728">
                        <c:v>-6.8268037375188504</c:v>
                      </c:pt>
                      <c:pt idx="729">
                        <c:v>3.2348375503479194</c:v>
                      </c:pt>
                      <c:pt idx="730">
                        <c:v>0.7563058307712538</c:v>
                      </c:pt>
                      <c:pt idx="731">
                        <c:v>0.29848871457103421</c:v>
                      </c:pt>
                      <c:pt idx="732">
                        <c:v>0.80245547184973987</c:v>
                      </c:pt>
                      <c:pt idx="733">
                        <c:v>2.6987248982164145</c:v>
                      </c:pt>
                      <c:pt idx="734">
                        <c:v>1.4096081420707787</c:v>
                      </c:pt>
                      <c:pt idx="735">
                        <c:v>6.7133701205891976</c:v>
                      </c:pt>
                      <c:pt idx="736">
                        <c:v>-3.5065466339681297</c:v>
                      </c:pt>
                      <c:pt idx="737">
                        <c:v>2.3295833339683663</c:v>
                      </c:pt>
                      <c:pt idx="738">
                        <c:v>-1.568044450001894</c:v>
                      </c:pt>
                      <c:pt idx="739">
                        <c:v>1.088132918522116</c:v>
                      </c:pt>
                      <c:pt idx="740">
                        <c:v>-0.97044928389698715</c:v>
                      </c:pt>
                      <c:pt idx="741">
                        <c:v>-5.8145693750676974</c:v>
                      </c:pt>
                      <c:pt idx="742">
                        <c:v>-0.22003466109345204</c:v>
                      </c:pt>
                      <c:pt idx="743">
                        <c:v>4.2844130257983792</c:v>
                      </c:pt>
                      <c:pt idx="744">
                        <c:v>0.55398914599242222</c:v>
                      </c:pt>
                      <c:pt idx="745">
                        <c:v>1.8768396852432145</c:v>
                      </c:pt>
                      <c:pt idx="746">
                        <c:v>2.6051647568984224</c:v>
                      </c:pt>
                      <c:pt idx="747">
                        <c:v>4.7342861620200569</c:v>
                      </c:pt>
                      <c:pt idx="748">
                        <c:v>6.76907278282492</c:v>
                      </c:pt>
                      <c:pt idx="749">
                        <c:v>-7.2456356121429559</c:v>
                      </c:pt>
                      <c:pt idx="750">
                        <c:v>-3.6580808107034617</c:v>
                      </c:pt>
                      <c:pt idx="751">
                        <c:v>-5.1389754971974009</c:v>
                      </c:pt>
                      <c:pt idx="752">
                        <c:v>5.6327045092829016</c:v>
                      </c:pt>
                      <c:pt idx="753">
                        <c:v>-1.1926969590225216</c:v>
                      </c:pt>
                      <c:pt idx="754">
                        <c:v>-2.3988225017577403</c:v>
                      </c:pt>
                      <c:pt idx="755">
                        <c:v>4.9313032634157423</c:v>
                      </c:pt>
                      <c:pt idx="756">
                        <c:v>2.4221644661519921</c:v>
                      </c:pt>
                      <c:pt idx="757">
                        <c:v>-0.86649389439589442</c:v>
                      </c:pt>
                      <c:pt idx="758">
                        <c:v>7.0284696958447705</c:v>
                      </c:pt>
                      <c:pt idx="759">
                        <c:v>-1.0781492250865234</c:v>
                      </c:pt>
                      <c:pt idx="760">
                        <c:v>4.063793932885571</c:v>
                      </c:pt>
                      <c:pt idx="761">
                        <c:v>-2.1256436436360406</c:v>
                      </c:pt>
                      <c:pt idx="762">
                        <c:v>-2.2377410251983747</c:v>
                      </c:pt>
                      <c:pt idx="763">
                        <c:v>7.1585520150718809</c:v>
                      </c:pt>
                      <c:pt idx="764">
                        <c:v>-0.14911879428683328</c:v>
                      </c:pt>
                      <c:pt idx="765">
                        <c:v>-8.8256497717138913</c:v>
                      </c:pt>
                      <c:pt idx="766">
                        <c:v>0.78540963129270125</c:v>
                      </c:pt>
                      <c:pt idx="767">
                        <c:v>-0.78917944187884359</c:v>
                      </c:pt>
                      <c:pt idx="768">
                        <c:v>0.55404405849400362</c:v>
                      </c:pt>
                      <c:pt idx="769">
                        <c:v>2.0123507499132502</c:v>
                      </c:pt>
                      <c:pt idx="770">
                        <c:v>-0.47822224038756644</c:v>
                      </c:pt>
                      <c:pt idx="771">
                        <c:v>-3.4082103734565301</c:v>
                      </c:pt>
                      <c:pt idx="772">
                        <c:v>-1.1788007670550957</c:v>
                      </c:pt>
                      <c:pt idx="773">
                        <c:v>3.535992898057577</c:v>
                      </c:pt>
                      <c:pt idx="774">
                        <c:v>6.0229637325745085</c:v>
                      </c:pt>
                      <c:pt idx="775">
                        <c:v>1.9485433934331136</c:v>
                      </c:pt>
                      <c:pt idx="776">
                        <c:v>5.2846602485801002</c:v>
                      </c:pt>
                      <c:pt idx="777">
                        <c:v>-0.7594992876375084</c:v>
                      </c:pt>
                      <c:pt idx="778">
                        <c:v>-1.7577690617780632</c:v>
                      </c:pt>
                      <c:pt idx="779">
                        <c:v>-5.40964260060613</c:v>
                      </c:pt>
                      <c:pt idx="780">
                        <c:v>-0.63065968866175837</c:v>
                      </c:pt>
                      <c:pt idx="781">
                        <c:v>-1.6561572853459747</c:v>
                      </c:pt>
                      <c:pt idx="782">
                        <c:v>2.1761120772560272</c:v>
                      </c:pt>
                      <c:pt idx="783">
                        <c:v>3.2373729556190609</c:v>
                      </c:pt>
                      <c:pt idx="784">
                        <c:v>0.91445885192157839</c:v>
                      </c:pt>
                      <c:pt idx="785">
                        <c:v>0.50392607194823746</c:v>
                      </c:pt>
                      <c:pt idx="786">
                        <c:v>0.8045190016386421</c:v>
                      </c:pt>
                      <c:pt idx="787">
                        <c:v>-1.1458496488026952</c:v>
                      </c:pt>
                      <c:pt idx="788">
                        <c:v>0.63839445370807368</c:v>
                      </c:pt>
                      <c:pt idx="789">
                        <c:v>-1.0742576977756055</c:v>
                      </c:pt>
                      <c:pt idx="790">
                        <c:v>-4.9990404816648191</c:v>
                      </c:pt>
                      <c:pt idx="791">
                        <c:v>4.8233640632341901</c:v>
                      </c:pt>
                      <c:pt idx="792">
                        <c:v>-3.6433538916507935</c:v>
                      </c:pt>
                      <c:pt idx="793">
                        <c:v>-1.592341772384712</c:v>
                      </c:pt>
                      <c:pt idx="794">
                        <c:v>-3.4411178034956844</c:v>
                      </c:pt>
                      <c:pt idx="795">
                        <c:v>-0.27822550504918375</c:v>
                      </c:pt>
                      <c:pt idx="796">
                        <c:v>-3.665224765859243E-2</c:v>
                      </c:pt>
                      <c:pt idx="797">
                        <c:v>-5.624909852237769</c:v>
                      </c:pt>
                      <c:pt idx="798">
                        <c:v>-0.60408099227462309</c:v>
                      </c:pt>
                      <c:pt idx="799">
                        <c:v>1.1327503966216135</c:v>
                      </c:pt>
                      <c:pt idx="800">
                        <c:v>7.9018450331721795</c:v>
                      </c:pt>
                      <c:pt idx="801">
                        <c:v>5.8254306371777069</c:v>
                      </c:pt>
                      <c:pt idx="802">
                        <c:v>2.8163466978865657</c:v>
                      </c:pt>
                      <c:pt idx="803">
                        <c:v>0.27045288932897904</c:v>
                      </c:pt>
                      <c:pt idx="804">
                        <c:v>1.9907769949861196</c:v>
                      </c:pt>
                      <c:pt idx="805">
                        <c:v>-0.12354985781437655</c:v>
                      </c:pt>
                      <c:pt idx="806">
                        <c:v>4.5040483616367215</c:v>
                      </c:pt>
                      <c:pt idx="807">
                        <c:v>-0.15918095946151567</c:v>
                      </c:pt>
                      <c:pt idx="808">
                        <c:v>5.1909704707144781</c:v>
                      </c:pt>
                      <c:pt idx="809">
                        <c:v>2.3811483972458074</c:v>
                      </c:pt>
                      <c:pt idx="810">
                        <c:v>0.83336231409234784</c:v>
                      </c:pt>
                      <c:pt idx="811">
                        <c:v>1.4467992112086945</c:v>
                      </c:pt>
                      <c:pt idx="812">
                        <c:v>-6.0606425393231493</c:v>
                      </c:pt>
                      <c:pt idx="813">
                        <c:v>1.6908311653922983</c:v>
                      </c:pt>
                      <c:pt idx="814">
                        <c:v>-4.1934843141463798</c:v>
                      </c:pt>
                      <c:pt idx="815">
                        <c:v>-10.296029287381893</c:v>
                      </c:pt>
                      <c:pt idx="816">
                        <c:v>-9.1664500750034694</c:v>
                      </c:pt>
                      <c:pt idx="817">
                        <c:v>-8.1545083414292368</c:v>
                      </c:pt>
                      <c:pt idx="818">
                        <c:v>2.5167345421259597</c:v>
                      </c:pt>
                      <c:pt idx="819">
                        <c:v>2.3824491705968951</c:v>
                      </c:pt>
                      <c:pt idx="820">
                        <c:v>-4.6333154963661363</c:v>
                      </c:pt>
                      <c:pt idx="821">
                        <c:v>-4.2316397226012015</c:v>
                      </c:pt>
                      <c:pt idx="822">
                        <c:v>-2.2277952947945368</c:v>
                      </c:pt>
                      <c:pt idx="823">
                        <c:v>-1.7695768793797093</c:v>
                      </c:pt>
                      <c:pt idx="824">
                        <c:v>-0.78854501535895416</c:v>
                      </c:pt>
                      <c:pt idx="825">
                        <c:v>-2.0161693514293946</c:v>
                      </c:pt>
                      <c:pt idx="826">
                        <c:v>-4.8023337287985708</c:v>
                      </c:pt>
                      <c:pt idx="827">
                        <c:v>1.1536341459231378</c:v>
                      </c:pt>
                      <c:pt idx="828">
                        <c:v>-1.4863950906378989</c:v>
                      </c:pt>
                      <c:pt idx="829">
                        <c:v>3.73839967315587</c:v>
                      </c:pt>
                      <c:pt idx="830">
                        <c:v>-3.8183400155409428</c:v>
                      </c:pt>
                      <c:pt idx="831">
                        <c:v>-3.6324435322311199</c:v>
                      </c:pt>
                      <c:pt idx="832">
                        <c:v>3.0731766926499362</c:v>
                      </c:pt>
                      <c:pt idx="833">
                        <c:v>-5.8114326930729518</c:v>
                      </c:pt>
                      <c:pt idx="834">
                        <c:v>-3.8382040610967634</c:v>
                      </c:pt>
                      <c:pt idx="835">
                        <c:v>-0.40710547885236092</c:v>
                      </c:pt>
                      <c:pt idx="836">
                        <c:v>3.301644135383881</c:v>
                      </c:pt>
                      <c:pt idx="837">
                        <c:v>1.465375657994664</c:v>
                      </c:pt>
                      <c:pt idx="838">
                        <c:v>-1.4583047813582244</c:v>
                      </c:pt>
                      <c:pt idx="839">
                        <c:v>-0.14788001051577382</c:v>
                      </c:pt>
                      <c:pt idx="840">
                        <c:v>2.1794655634585784</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Estacional\[Var_est_v2.xlsx]GZECE'!$AE$1</c15:sqref>
                        </c15:formulaRef>
                      </c:ext>
                    </c:extLst>
                    <c:strCache>
                      <c:ptCount val="1"/>
                      <c:pt idx="0">
                        <c:v>Tend+Est4</c:v>
                      </c:pt>
                    </c:strCache>
                  </c:strRef>
                </c:tx>
                <c:spPr>
                  <a:ln w="1905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[1]GZECE!$V$2:$V$842</c15:sqref>
                        </c15:formulaRef>
                      </c:ext>
                    </c:extLst>
                    <c:numCache>
                      <c:formatCode>General</c:formatCode>
                      <c:ptCount val="84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335</c:v>
                      </c:pt>
                      <c:pt idx="332">
                        <c:v>336</c:v>
                      </c:pt>
                      <c:pt idx="333">
                        <c:v>337</c:v>
                      </c:pt>
                      <c:pt idx="334">
                        <c:v>338</c:v>
                      </c:pt>
                      <c:pt idx="335">
                        <c:v>339</c:v>
                      </c:pt>
                      <c:pt idx="336">
                        <c:v>340</c:v>
                      </c:pt>
                      <c:pt idx="337">
                        <c:v>341</c:v>
                      </c:pt>
                      <c:pt idx="338">
                        <c:v>342</c:v>
                      </c:pt>
                      <c:pt idx="339">
                        <c:v>343</c:v>
                      </c:pt>
                      <c:pt idx="340">
                        <c:v>344</c:v>
                      </c:pt>
                      <c:pt idx="341">
                        <c:v>345</c:v>
                      </c:pt>
                      <c:pt idx="342">
                        <c:v>346</c:v>
                      </c:pt>
                      <c:pt idx="343">
                        <c:v>347</c:v>
                      </c:pt>
                      <c:pt idx="344">
                        <c:v>348</c:v>
                      </c:pt>
                      <c:pt idx="345">
                        <c:v>349</c:v>
                      </c:pt>
                      <c:pt idx="346">
                        <c:v>350</c:v>
                      </c:pt>
                      <c:pt idx="347">
                        <c:v>351</c:v>
                      </c:pt>
                      <c:pt idx="348">
                        <c:v>352</c:v>
                      </c:pt>
                      <c:pt idx="349">
                        <c:v>353</c:v>
                      </c:pt>
                      <c:pt idx="350">
                        <c:v>354</c:v>
                      </c:pt>
                      <c:pt idx="351">
                        <c:v>355</c:v>
                      </c:pt>
                      <c:pt idx="352">
                        <c:v>356</c:v>
                      </c:pt>
                      <c:pt idx="353">
                        <c:v>357</c:v>
                      </c:pt>
                      <c:pt idx="354">
                        <c:v>358</c:v>
                      </c:pt>
                      <c:pt idx="355">
                        <c:v>359</c:v>
                      </c:pt>
                      <c:pt idx="356">
                        <c:v>360</c:v>
                      </c:pt>
                      <c:pt idx="357">
                        <c:v>365</c:v>
                      </c:pt>
                      <c:pt idx="358">
                        <c:v>366</c:v>
                      </c:pt>
                      <c:pt idx="359">
                        <c:v>367</c:v>
                      </c:pt>
                      <c:pt idx="360">
                        <c:v>368</c:v>
                      </c:pt>
                      <c:pt idx="361">
                        <c:v>369</c:v>
                      </c:pt>
                      <c:pt idx="362">
                        <c:v>370</c:v>
                      </c:pt>
                      <c:pt idx="363">
                        <c:v>371</c:v>
                      </c:pt>
                      <c:pt idx="364">
                        <c:v>372</c:v>
                      </c:pt>
                      <c:pt idx="365">
                        <c:v>373</c:v>
                      </c:pt>
                      <c:pt idx="366">
                        <c:v>374</c:v>
                      </c:pt>
                      <c:pt idx="367">
                        <c:v>377</c:v>
                      </c:pt>
                      <c:pt idx="368">
                        <c:v>378</c:v>
                      </c:pt>
                      <c:pt idx="369">
                        <c:v>379</c:v>
                      </c:pt>
                      <c:pt idx="370">
                        <c:v>380</c:v>
                      </c:pt>
                      <c:pt idx="371">
                        <c:v>384</c:v>
                      </c:pt>
                      <c:pt idx="372">
                        <c:v>387</c:v>
                      </c:pt>
                      <c:pt idx="373">
                        <c:v>388</c:v>
                      </c:pt>
                      <c:pt idx="374">
                        <c:v>407</c:v>
                      </c:pt>
                      <c:pt idx="375">
                        <c:v>414</c:v>
                      </c:pt>
                      <c:pt idx="376">
                        <c:v>609</c:v>
                      </c:pt>
                      <c:pt idx="377">
                        <c:v>610</c:v>
                      </c:pt>
                      <c:pt idx="378">
                        <c:v>611</c:v>
                      </c:pt>
                      <c:pt idx="379">
                        <c:v>612</c:v>
                      </c:pt>
                      <c:pt idx="380">
                        <c:v>613</c:v>
                      </c:pt>
                      <c:pt idx="381">
                        <c:v>614</c:v>
                      </c:pt>
                      <c:pt idx="382">
                        <c:v>615</c:v>
                      </c:pt>
                      <c:pt idx="383">
                        <c:v>616</c:v>
                      </c:pt>
                      <c:pt idx="384">
                        <c:v>617</c:v>
                      </c:pt>
                      <c:pt idx="385">
                        <c:v>618</c:v>
                      </c:pt>
                      <c:pt idx="386">
                        <c:v>619</c:v>
                      </c:pt>
                      <c:pt idx="387">
                        <c:v>621</c:v>
                      </c:pt>
                      <c:pt idx="388">
                        <c:v>622</c:v>
                      </c:pt>
                      <c:pt idx="389">
                        <c:v>623</c:v>
                      </c:pt>
                      <c:pt idx="390">
                        <c:v>624</c:v>
                      </c:pt>
                      <c:pt idx="391">
                        <c:v>625</c:v>
                      </c:pt>
                      <c:pt idx="392">
                        <c:v>626</c:v>
                      </c:pt>
                      <c:pt idx="393">
                        <c:v>627</c:v>
                      </c:pt>
                      <c:pt idx="394">
                        <c:v>628</c:v>
                      </c:pt>
                      <c:pt idx="395">
                        <c:v>629</c:v>
                      </c:pt>
                      <c:pt idx="396">
                        <c:v>630</c:v>
                      </c:pt>
                      <c:pt idx="397">
                        <c:v>632</c:v>
                      </c:pt>
                      <c:pt idx="398">
                        <c:v>633</c:v>
                      </c:pt>
                      <c:pt idx="399">
                        <c:v>634</c:v>
                      </c:pt>
                      <c:pt idx="400">
                        <c:v>635</c:v>
                      </c:pt>
                      <c:pt idx="401">
                        <c:v>636</c:v>
                      </c:pt>
                      <c:pt idx="402">
                        <c:v>637</c:v>
                      </c:pt>
                      <c:pt idx="403">
                        <c:v>638</c:v>
                      </c:pt>
                      <c:pt idx="404">
                        <c:v>639</c:v>
                      </c:pt>
                      <c:pt idx="405">
                        <c:v>640</c:v>
                      </c:pt>
                      <c:pt idx="406">
                        <c:v>641</c:v>
                      </c:pt>
                      <c:pt idx="407">
                        <c:v>642</c:v>
                      </c:pt>
                      <c:pt idx="408">
                        <c:v>643</c:v>
                      </c:pt>
                      <c:pt idx="409">
                        <c:v>644</c:v>
                      </c:pt>
                      <c:pt idx="410">
                        <c:v>646</c:v>
                      </c:pt>
                      <c:pt idx="411">
                        <c:v>647</c:v>
                      </c:pt>
                      <c:pt idx="412">
                        <c:v>648</c:v>
                      </c:pt>
                      <c:pt idx="413">
                        <c:v>649</c:v>
                      </c:pt>
                      <c:pt idx="414">
                        <c:v>650</c:v>
                      </c:pt>
                      <c:pt idx="415">
                        <c:v>651</c:v>
                      </c:pt>
                      <c:pt idx="416">
                        <c:v>652</c:v>
                      </c:pt>
                      <c:pt idx="417">
                        <c:v>653</c:v>
                      </c:pt>
                      <c:pt idx="418">
                        <c:v>654</c:v>
                      </c:pt>
                      <c:pt idx="419">
                        <c:v>655</c:v>
                      </c:pt>
                      <c:pt idx="420">
                        <c:v>656</c:v>
                      </c:pt>
                      <c:pt idx="421">
                        <c:v>657</c:v>
                      </c:pt>
                      <c:pt idx="422">
                        <c:v>658</c:v>
                      </c:pt>
                      <c:pt idx="423">
                        <c:v>659</c:v>
                      </c:pt>
                      <c:pt idx="424">
                        <c:v>660</c:v>
                      </c:pt>
                      <c:pt idx="425">
                        <c:v>661</c:v>
                      </c:pt>
                      <c:pt idx="426">
                        <c:v>662</c:v>
                      </c:pt>
                      <c:pt idx="427">
                        <c:v>663</c:v>
                      </c:pt>
                      <c:pt idx="428">
                        <c:v>664</c:v>
                      </c:pt>
                      <c:pt idx="429">
                        <c:v>665</c:v>
                      </c:pt>
                      <c:pt idx="430">
                        <c:v>666</c:v>
                      </c:pt>
                      <c:pt idx="431">
                        <c:v>667</c:v>
                      </c:pt>
                      <c:pt idx="432">
                        <c:v>668</c:v>
                      </c:pt>
                      <c:pt idx="433">
                        <c:v>669</c:v>
                      </c:pt>
                      <c:pt idx="434">
                        <c:v>670</c:v>
                      </c:pt>
                      <c:pt idx="435">
                        <c:v>671</c:v>
                      </c:pt>
                      <c:pt idx="436">
                        <c:v>672</c:v>
                      </c:pt>
                      <c:pt idx="437">
                        <c:v>673</c:v>
                      </c:pt>
                      <c:pt idx="438">
                        <c:v>674</c:v>
                      </c:pt>
                      <c:pt idx="439">
                        <c:v>675</c:v>
                      </c:pt>
                      <c:pt idx="440">
                        <c:v>676</c:v>
                      </c:pt>
                      <c:pt idx="441">
                        <c:v>677</c:v>
                      </c:pt>
                      <c:pt idx="442">
                        <c:v>678</c:v>
                      </c:pt>
                      <c:pt idx="443">
                        <c:v>679</c:v>
                      </c:pt>
                      <c:pt idx="444">
                        <c:v>680</c:v>
                      </c:pt>
                      <c:pt idx="445">
                        <c:v>681</c:v>
                      </c:pt>
                      <c:pt idx="446">
                        <c:v>683</c:v>
                      </c:pt>
                      <c:pt idx="447">
                        <c:v>684</c:v>
                      </c:pt>
                      <c:pt idx="448">
                        <c:v>685</c:v>
                      </c:pt>
                      <c:pt idx="449">
                        <c:v>686</c:v>
                      </c:pt>
                      <c:pt idx="450">
                        <c:v>687</c:v>
                      </c:pt>
                      <c:pt idx="451">
                        <c:v>688</c:v>
                      </c:pt>
                      <c:pt idx="452">
                        <c:v>689</c:v>
                      </c:pt>
                      <c:pt idx="453">
                        <c:v>690</c:v>
                      </c:pt>
                      <c:pt idx="454">
                        <c:v>691</c:v>
                      </c:pt>
                      <c:pt idx="455">
                        <c:v>692</c:v>
                      </c:pt>
                      <c:pt idx="456">
                        <c:v>693</c:v>
                      </c:pt>
                      <c:pt idx="457">
                        <c:v>694</c:v>
                      </c:pt>
                      <c:pt idx="458">
                        <c:v>695</c:v>
                      </c:pt>
                      <c:pt idx="459">
                        <c:v>696</c:v>
                      </c:pt>
                      <c:pt idx="460">
                        <c:v>697</c:v>
                      </c:pt>
                      <c:pt idx="461">
                        <c:v>698</c:v>
                      </c:pt>
                      <c:pt idx="462">
                        <c:v>699</c:v>
                      </c:pt>
                      <c:pt idx="463">
                        <c:v>700</c:v>
                      </c:pt>
                      <c:pt idx="464">
                        <c:v>701</c:v>
                      </c:pt>
                      <c:pt idx="465">
                        <c:v>702</c:v>
                      </c:pt>
                      <c:pt idx="466">
                        <c:v>703</c:v>
                      </c:pt>
                      <c:pt idx="467">
                        <c:v>704</c:v>
                      </c:pt>
                      <c:pt idx="468">
                        <c:v>705</c:v>
                      </c:pt>
                      <c:pt idx="469">
                        <c:v>706</c:v>
                      </c:pt>
                      <c:pt idx="470">
                        <c:v>707</c:v>
                      </c:pt>
                      <c:pt idx="471">
                        <c:v>708</c:v>
                      </c:pt>
                      <c:pt idx="472">
                        <c:v>709</c:v>
                      </c:pt>
                      <c:pt idx="473">
                        <c:v>710</c:v>
                      </c:pt>
                      <c:pt idx="474">
                        <c:v>711</c:v>
                      </c:pt>
                      <c:pt idx="475">
                        <c:v>712</c:v>
                      </c:pt>
                      <c:pt idx="476">
                        <c:v>713</c:v>
                      </c:pt>
                      <c:pt idx="477">
                        <c:v>714</c:v>
                      </c:pt>
                      <c:pt idx="478">
                        <c:v>715</c:v>
                      </c:pt>
                      <c:pt idx="479">
                        <c:v>716</c:v>
                      </c:pt>
                      <c:pt idx="480">
                        <c:v>717</c:v>
                      </c:pt>
                      <c:pt idx="481">
                        <c:v>718</c:v>
                      </c:pt>
                      <c:pt idx="482">
                        <c:v>719</c:v>
                      </c:pt>
                      <c:pt idx="483">
                        <c:v>720</c:v>
                      </c:pt>
                      <c:pt idx="484">
                        <c:v>721</c:v>
                      </c:pt>
                      <c:pt idx="485">
                        <c:v>722</c:v>
                      </c:pt>
                      <c:pt idx="486">
                        <c:v>723</c:v>
                      </c:pt>
                      <c:pt idx="487">
                        <c:v>724</c:v>
                      </c:pt>
                      <c:pt idx="488">
                        <c:v>726</c:v>
                      </c:pt>
                      <c:pt idx="489">
                        <c:v>727</c:v>
                      </c:pt>
                      <c:pt idx="490">
                        <c:v>728</c:v>
                      </c:pt>
                      <c:pt idx="491">
                        <c:v>729</c:v>
                      </c:pt>
                      <c:pt idx="492">
                        <c:v>730</c:v>
                      </c:pt>
                      <c:pt idx="493">
                        <c:v>731</c:v>
                      </c:pt>
                      <c:pt idx="494">
                        <c:v>732</c:v>
                      </c:pt>
                      <c:pt idx="495">
                        <c:v>733</c:v>
                      </c:pt>
                      <c:pt idx="496">
                        <c:v>734</c:v>
                      </c:pt>
                      <c:pt idx="497">
                        <c:v>735</c:v>
                      </c:pt>
                      <c:pt idx="498">
                        <c:v>736</c:v>
                      </c:pt>
                      <c:pt idx="499">
                        <c:v>737</c:v>
                      </c:pt>
                      <c:pt idx="500">
                        <c:v>738</c:v>
                      </c:pt>
                      <c:pt idx="501">
                        <c:v>739</c:v>
                      </c:pt>
                      <c:pt idx="502">
                        <c:v>740</c:v>
                      </c:pt>
                      <c:pt idx="503">
                        <c:v>741</c:v>
                      </c:pt>
                      <c:pt idx="504">
                        <c:v>742</c:v>
                      </c:pt>
                      <c:pt idx="505">
                        <c:v>743</c:v>
                      </c:pt>
                      <c:pt idx="506">
                        <c:v>744</c:v>
                      </c:pt>
                      <c:pt idx="507">
                        <c:v>745</c:v>
                      </c:pt>
                      <c:pt idx="508">
                        <c:v>746</c:v>
                      </c:pt>
                      <c:pt idx="509">
                        <c:v>747</c:v>
                      </c:pt>
                      <c:pt idx="510">
                        <c:v>748</c:v>
                      </c:pt>
                      <c:pt idx="511">
                        <c:v>749</c:v>
                      </c:pt>
                      <c:pt idx="512">
                        <c:v>750</c:v>
                      </c:pt>
                      <c:pt idx="513">
                        <c:v>751</c:v>
                      </c:pt>
                      <c:pt idx="514">
                        <c:v>752</c:v>
                      </c:pt>
                      <c:pt idx="515">
                        <c:v>753</c:v>
                      </c:pt>
                      <c:pt idx="516">
                        <c:v>754</c:v>
                      </c:pt>
                      <c:pt idx="517">
                        <c:v>755</c:v>
                      </c:pt>
                      <c:pt idx="518">
                        <c:v>756</c:v>
                      </c:pt>
                      <c:pt idx="519">
                        <c:v>757</c:v>
                      </c:pt>
                      <c:pt idx="520">
                        <c:v>758</c:v>
                      </c:pt>
                      <c:pt idx="521">
                        <c:v>759</c:v>
                      </c:pt>
                      <c:pt idx="522">
                        <c:v>760</c:v>
                      </c:pt>
                      <c:pt idx="523">
                        <c:v>761</c:v>
                      </c:pt>
                      <c:pt idx="524">
                        <c:v>762</c:v>
                      </c:pt>
                      <c:pt idx="525">
                        <c:v>763</c:v>
                      </c:pt>
                      <c:pt idx="526">
                        <c:v>764</c:v>
                      </c:pt>
                      <c:pt idx="527">
                        <c:v>765</c:v>
                      </c:pt>
                      <c:pt idx="528">
                        <c:v>767</c:v>
                      </c:pt>
                      <c:pt idx="529">
                        <c:v>768</c:v>
                      </c:pt>
                      <c:pt idx="530">
                        <c:v>769</c:v>
                      </c:pt>
                      <c:pt idx="531">
                        <c:v>770</c:v>
                      </c:pt>
                      <c:pt idx="532">
                        <c:v>771</c:v>
                      </c:pt>
                      <c:pt idx="533">
                        <c:v>772</c:v>
                      </c:pt>
                      <c:pt idx="534">
                        <c:v>773</c:v>
                      </c:pt>
                      <c:pt idx="535">
                        <c:v>774</c:v>
                      </c:pt>
                      <c:pt idx="536">
                        <c:v>775</c:v>
                      </c:pt>
                      <c:pt idx="537">
                        <c:v>776</c:v>
                      </c:pt>
                      <c:pt idx="538">
                        <c:v>777</c:v>
                      </c:pt>
                      <c:pt idx="539">
                        <c:v>778</c:v>
                      </c:pt>
                      <c:pt idx="540">
                        <c:v>779</c:v>
                      </c:pt>
                      <c:pt idx="541">
                        <c:v>780</c:v>
                      </c:pt>
                      <c:pt idx="542">
                        <c:v>781</c:v>
                      </c:pt>
                      <c:pt idx="543">
                        <c:v>782</c:v>
                      </c:pt>
                      <c:pt idx="544">
                        <c:v>783</c:v>
                      </c:pt>
                      <c:pt idx="545">
                        <c:v>784</c:v>
                      </c:pt>
                      <c:pt idx="546">
                        <c:v>785</c:v>
                      </c:pt>
                      <c:pt idx="547">
                        <c:v>786</c:v>
                      </c:pt>
                      <c:pt idx="548">
                        <c:v>787</c:v>
                      </c:pt>
                      <c:pt idx="549">
                        <c:v>788</c:v>
                      </c:pt>
                      <c:pt idx="550">
                        <c:v>789</c:v>
                      </c:pt>
                      <c:pt idx="551">
                        <c:v>790</c:v>
                      </c:pt>
                      <c:pt idx="552">
                        <c:v>791</c:v>
                      </c:pt>
                      <c:pt idx="553">
                        <c:v>792</c:v>
                      </c:pt>
                      <c:pt idx="554">
                        <c:v>793</c:v>
                      </c:pt>
                      <c:pt idx="555">
                        <c:v>794</c:v>
                      </c:pt>
                      <c:pt idx="556">
                        <c:v>795</c:v>
                      </c:pt>
                      <c:pt idx="557">
                        <c:v>796</c:v>
                      </c:pt>
                      <c:pt idx="558">
                        <c:v>797</c:v>
                      </c:pt>
                      <c:pt idx="559">
                        <c:v>798</c:v>
                      </c:pt>
                      <c:pt idx="560">
                        <c:v>799</c:v>
                      </c:pt>
                      <c:pt idx="561">
                        <c:v>800</c:v>
                      </c:pt>
                      <c:pt idx="562">
                        <c:v>801</c:v>
                      </c:pt>
                      <c:pt idx="563">
                        <c:v>802</c:v>
                      </c:pt>
                      <c:pt idx="564">
                        <c:v>803</c:v>
                      </c:pt>
                      <c:pt idx="565">
                        <c:v>804</c:v>
                      </c:pt>
                      <c:pt idx="566">
                        <c:v>805</c:v>
                      </c:pt>
                      <c:pt idx="567">
                        <c:v>806</c:v>
                      </c:pt>
                      <c:pt idx="568">
                        <c:v>807</c:v>
                      </c:pt>
                      <c:pt idx="569">
                        <c:v>808</c:v>
                      </c:pt>
                      <c:pt idx="570">
                        <c:v>809</c:v>
                      </c:pt>
                      <c:pt idx="571">
                        <c:v>810</c:v>
                      </c:pt>
                      <c:pt idx="572">
                        <c:v>811</c:v>
                      </c:pt>
                      <c:pt idx="573">
                        <c:v>812</c:v>
                      </c:pt>
                      <c:pt idx="574">
                        <c:v>813</c:v>
                      </c:pt>
                      <c:pt idx="575">
                        <c:v>814</c:v>
                      </c:pt>
                      <c:pt idx="576">
                        <c:v>815</c:v>
                      </c:pt>
                      <c:pt idx="577">
                        <c:v>816</c:v>
                      </c:pt>
                      <c:pt idx="578">
                        <c:v>817</c:v>
                      </c:pt>
                      <c:pt idx="579">
                        <c:v>818</c:v>
                      </c:pt>
                      <c:pt idx="580">
                        <c:v>819</c:v>
                      </c:pt>
                      <c:pt idx="581">
                        <c:v>820</c:v>
                      </c:pt>
                      <c:pt idx="582">
                        <c:v>821</c:v>
                      </c:pt>
                      <c:pt idx="583">
                        <c:v>822</c:v>
                      </c:pt>
                      <c:pt idx="584">
                        <c:v>823</c:v>
                      </c:pt>
                      <c:pt idx="585">
                        <c:v>824</c:v>
                      </c:pt>
                      <c:pt idx="586">
                        <c:v>825</c:v>
                      </c:pt>
                      <c:pt idx="587">
                        <c:v>826</c:v>
                      </c:pt>
                      <c:pt idx="588">
                        <c:v>827</c:v>
                      </c:pt>
                      <c:pt idx="589">
                        <c:v>828</c:v>
                      </c:pt>
                      <c:pt idx="590">
                        <c:v>829</c:v>
                      </c:pt>
                      <c:pt idx="591">
                        <c:v>837</c:v>
                      </c:pt>
                      <c:pt idx="592">
                        <c:v>838</c:v>
                      </c:pt>
                      <c:pt idx="593">
                        <c:v>839</c:v>
                      </c:pt>
                      <c:pt idx="594">
                        <c:v>840</c:v>
                      </c:pt>
                      <c:pt idx="595">
                        <c:v>841</c:v>
                      </c:pt>
                      <c:pt idx="596">
                        <c:v>842</c:v>
                      </c:pt>
                      <c:pt idx="597">
                        <c:v>843</c:v>
                      </c:pt>
                      <c:pt idx="598">
                        <c:v>844</c:v>
                      </c:pt>
                      <c:pt idx="599">
                        <c:v>845</c:v>
                      </c:pt>
                      <c:pt idx="600">
                        <c:v>846</c:v>
                      </c:pt>
                      <c:pt idx="601">
                        <c:v>847</c:v>
                      </c:pt>
                      <c:pt idx="602">
                        <c:v>848</c:v>
                      </c:pt>
                      <c:pt idx="603">
                        <c:v>849</c:v>
                      </c:pt>
                      <c:pt idx="604">
                        <c:v>850</c:v>
                      </c:pt>
                      <c:pt idx="605">
                        <c:v>851</c:v>
                      </c:pt>
                      <c:pt idx="606">
                        <c:v>852</c:v>
                      </c:pt>
                      <c:pt idx="607">
                        <c:v>855</c:v>
                      </c:pt>
                      <c:pt idx="608">
                        <c:v>856</c:v>
                      </c:pt>
                      <c:pt idx="609">
                        <c:v>857</c:v>
                      </c:pt>
                      <c:pt idx="610">
                        <c:v>858</c:v>
                      </c:pt>
                      <c:pt idx="611">
                        <c:v>859</c:v>
                      </c:pt>
                      <c:pt idx="612">
                        <c:v>860</c:v>
                      </c:pt>
                      <c:pt idx="613">
                        <c:v>861</c:v>
                      </c:pt>
                      <c:pt idx="614">
                        <c:v>862</c:v>
                      </c:pt>
                      <c:pt idx="615">
                        <c:v>863</c:v>
                      </c:pt>
                      <c:pt idx="616">
                        <c:v>865</c:v>
                      </c:pt>
                      <c:pt idx="617">
                        <c:v>866</c:v>
                      </c:pt>
                      <c:pt idx="618">
                        <c:v>867</c:v>
                      </c:pt>
                      <c:pt idx="619">
                        <c:v>868</c:v>
                      </c:pt>
                      <c:pt idx="620">
                        <c:v>869</c:v>
                      </c:pt>
                      <c:pt idx="621">
                        <c:v>870</c:v>
                      </c:pt>
                      <c:pt idx="622">
                        <c:v>871</c:v>
                      </c:pt>
                      <c:pt idx="623">
                        <c:v>872</c:v>
                      </c:pt>
                      <c:pt idx="624">
                        <c:v>873</c:v>
                      </c:pt>
                      <c:pt idx="625">
                        <c:v>874</c:v>
                      </c:pt>
                      <c:pt idx="626">
                        <c:v>875</c:v>
                      </c:pt>
                      <c:pt idx="627">
                        <c:v>876</c:v>
                      </c:pt>
                      <c:pt idx="628">
                        <c:v>877</c:v>
                      </c:pt>
                      <c:pt idx="629">
                        <c:v>878</c:v>
                      </c:pt>
                      <c:pt idx="630">
                        <c:v>879</c:v>
                      </c:pt>
                      <c:pt idx="631">
                        <c:v>880</c:v>
                      </c:pt>
                      <c:pt idx="632">
                        <c:v>881</c:v>
                      </c:pt>
                      <c:pt idx="633">
                        <c:v>882</c:v>
                      </c:pt>
                      <c:pt idx="634">
                        <c:v>883</c:v>
                      </c:pt>
                      <c:pt idx="635">
                        <c:v>884</c:v>
                      </c:pt>
                      <c:pt idx="636">
                        <c:v>885</c:v>
                      </c:pt>
                      <c:pt idx="637">
                        <c:v>886</c:v>
                      </c:pt>
                      <c:pt idx="638">
                        <c:v>887</c:v>
                      </c:pt>
                      <c:pt idx="639">
                        <c:v>888</c:v>
                      </c:pt>
                      <c:pt idx="640">
                        <c:v>889</c:v>
                      </c:pt>
                      <c:pt idx="641">
                        <c:v>890</c:v>
                      </c:pt>
                      <c:pt idx="642">
                        <c:v>891</c:v>
                      </c:pt>
                      <c:pt idx="643">
                        <c:v>892</c:v>
                      </c:pt>
                      <c:pt idx="644">
                        <c:v>893</c:v>
                      </c:pt>
                      <c:pt idx="645">
                        <c:v>894</c:v>
                      </c:pt>
                      <c:pt idx="646">
                        <c:v>895</c:v>
                      </c:pt>
                      <c:pt idx="647">
                        <c:v>896</c:v>
                      </c:pt>
                      <c:pt idx="648">
                        <c:v>897</c:v>
                      </c:pt>
                      <c:pt idx="649">
                        <c:v>898</c:v>
                      </c:pt>
                      <c:pt idx="650">
                        <c:v>899</c:v>
                      </c:pt>
                      <c:pt idx="651">
                        <c:v>900</c:v>
                      </c:pt>
                      <c:pt idx="652">
                        <c:v>901</c:v>
                      </c:pt>
                      <c:pt idx="653">
                        <c:v>902</c:v>
                      </c:pt>
                      <c:pt idx="654">
                        <c:v>903</c:v>
                      </c:pt>
                      <c:pt idx="655">
                        <c:v>904</c:v>
                      </c:pt>
                      <c:pt idx="656">
                        <c:v>905</c:v>
                      </c:pt>
                      <c:pt idx="657">
                        <c:v>906</c:v>
                      </c:pt>
                      <c:pt idx="658">
                        <c:v>907</c:v>
                      </c:pt>
                      <c:pt idx="659">
                        <c:v>908</c:v>
                      </c:pt>
                      <c:pt idx="660">
                        <c:v>909</c:v>
                      </c:pt>
                      <c:pt idx="661">
                        <c:v>910</c:v>
                      </c:pt>
                      <c:pt idx="662">
                        <c:v>911</c:v>
                      </c:pt>
                      <c:pt idx="663">
                        <c:v>912</c:v>
                      </c:pt>
                      <c:pt idx="664">
                        <c:v>913</c:v>
                      </c:pt>
                      <c:pt idx="665">
                        <c:v>914</c:v>
                      </c:pt>
                      <c:pt idx="666">
                        <c:v>915</c:v>
                      </c:pt>
                      <c:pt idx="667">
                        <c:v>916</c:v>
                      </c:pt>
                      <c:pt idx="668">
                        <c:v>917</c:v>
                      </c:pt>
                      <c:pt idx="669">
                        <c:v>918</c:v>
                      </c:pt>
                      <c:pt idx="670">
                        <c:v>919</c:v>
                      </c:pt>
                      <c:pt idx="671">
                        <c:v>920</c:v>
                      </c:pt>
                      <c:pt idx="672">
                        <c:v>921</c:v>
                      </c:pt>
                      <c:pt idx="673">
                        <c:v>922</c:v>
                      </c:pt>
                      <c:pt idx="674">
                        <c:v>923</c:v>
                      </c:pt>
                      <c:pt idx="675">
                        <c:v>924</c:v>
                      </c:pt>
                      <c:pt idx="676">
                        <c:v>925</c:v>
                      </c:pt>
                      <c:pt idx="677">
                        <c:v>926</c:v>
                      </c:pt>
                      <c:pt idx="678">
                        <c:v>927</c:v>
                      </c:pt>
                      <c:pt idx="679">
                        <c:v>928</c:v>
                      </c:pt>
                      <c:pt idx="680">
                        <c:v>929</c:v>
                      </c:pt>
                      <c:pt idx="681">
                        <c:v>930</c:v>
                      </c:pt>
                      <c:pt idx="682">
                        <c:v>931</c:v>
                      </c:pt>
                      <c:pt idx="683">
                        <c:v>932</c:v>
                      </c:pt>
                      <c:pt idx="684">
                        <c:v>933</c:v>
                      </c:pt>
                      <c:pt idx="685">
                        <c:v>934</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numCache>
                  </c:numRef>
                </c:xVal>
                <c:yVal>
                  <c:numRef>
                    <c:extLst xmlns:c15="http://schemas.microsoft.com/office/drawing/2012/chart">
                      <c:ext xmlns:c15="http://schemas.microsoft.com/office/drawing/2012/chart" uri="{02D57815-91ED-43cb-92C2-25804820EDAC}">
                        <c15:formulaRef>
                          <c15:sqref>[1]GZECE!$AE$2:$AE$842</c15:sqref>
                        </c15:formulaRef>
                      </c:ext>
                    </c:extLst>
                    <c:numCache>
                      <c:formatCode>General</c:formatCode>
                      <c:ptCount val="841"/>
                      <c:pt idx="0">
                        <c:v>5.1659810181300463</c:v>
                      </c:pt>
                      <c:pt idx="1">
                        <c:v>5.2821861876307779</c:v>
                      </c:pt>
                      <c:pt idx="2">
                        <c:v>5.3954714704696167</c:v>
                      </c:pt>
                      <c:pt idx="3">
                        <c:v>5.5057018781900844</c:v>
                      </c:pt>
                      <c:pt idx="4">
                        <c:v>5.6127486696488695</c:v>
                      </c:pt>
                      <c:pt idx="5">
                        <c:v>5.7164895562734266</c:v>
                      </c:pt>
                      <c:pt idx="6">
                        <c:v>5.8168088854549111</c:v>
                      </c:pt>
                      <c:pt idx="7">
                        <c:v>5.9135978197317076</c:v>
                      </c:pt>
                      <c:pt idx="8">
                        <c:v>6.0067545024455233</c:v>
                      </c:pt>
                      <c:pt idx="9">
                        <c:v>6.0961842005793994</c:v>
                      </c:pt>
                      <c:pt idx="10">
                        <c:v>6.181799442514829</c:v>
                      </c:pt>
                      <c:pt idx="11">
                        <c:v>6.2635201414736752</c:v>
                      </c:pt>
                      <c:pt idx="12">
                        <c:v>6.341273695439356</c:v>
                      </c:pt>
                      <c:pt idx="13">
                        <c:v>6.4149950813810257</c:v>
                      </c:pt>
                      <c:pt idx="14">
                        <c:v>6.4846269346340613</c:v>
                      </c:pt>
                      <c:pt idx="15">
                        <c:v>6.5501196043199439</c:v>
                      </c:pt>
                      <c:pt idx="16">
                        <c:v>6.6114312027186841</c:v>
                      </c:pt>
                      <c:pt idx="17">
                        <c:v>6.6685276395370998</c:v>
                      </c:pt>
                      <c:pt idx="18">
                        <c:v>6.7213826320464758</c:v>
                      </c:pt>
                      <c:pt idx="19">
                        <c:v>6.7699777090934274</c:v>
                      </c:pt>
                      <c:pt idx="20">
                        <c:v>6.8143022000180116</c:v>
                      </c:pt>
                      <c:pt idx="21">
                        <c:v>6.854353198543194</c:v>
                      </c:pt>
                      <c:pt idx="22">
                        <c:v>6.8901355267297921</c:v>
                      </c:pt>
                      <c:pt idx="23">
                        <c:v>6.9216616691206818</c:v>
                      </c:pt>
                      <c:pt idx="24">
                        <c:v>6.9489517022274985</c:v>
                      </c:pt>
                      <c:pt idx="25">
                        <c:v>6.9720332095421558</c:v>
                      </c:pt>
                      <c:pt idx="26">
                        <c:v>6.9909411732841633</c:v>
                      </c:pt>
                      <c:pt idx="27">
                        <c:v>7.0057178611229247</c:v>
                      </c:pt>
                      <c:pt idx="28">
                        <c:v>7.0164126991418865</c:v>
                      </c:pt>
                      <c:pt idx="29">
                        <c:v>7.0230821223385576</c:v>
                      </c:pt>
                      <c:pt idx="30">
                        <c:v>7.0257894209807663</c:v>
                      </c:pt>
                      <c:pt idx="31">
                        <c:v>7.0246045741654708</c:v>
                      </c:pt>
                      <c:pt idx="32">
                        <c:v>7.0196040619513216</c:v>
                      </c:pt>
                      <c:pt idx="33">
                        <c:v>7.0108706744605565</c:v>
                      </c:pt>
                      <c:pt idx="34">
                        <c:v>6.9984933093691302</c:v>
                      </c:pt>
                      <c:pt idx="35">
                        <c:v>6.9825667492265584</c:v>
                      </c:pt>
                      <c:pt idx="36">
                        <c:v>6.9631914370685362</c:v>
                      </c:pt>
                      <c:pt idx="37">
                        <c:v>6.9404732418060284</c:v>
                      </c:pt>
                      <c:pt idx="38">
                        <c:v>6.9145232048941061</c:v>
                      </c:pt>
                      <c:pt idx="39">
                        <c:v>6.8854572868023896</c:v>
                      </c:pt>
                      <c:pt idx="40">
                        <c:v>6.8533961048264089</c:v>
                      </c:pt>
                      <c:pt idx="41">
                        <c:v>6.8184646537955178</c:v>
                      </c:pt>
                      <c:pt idx="42">
                        <c:v>6.7807920282481886</c:v>
                      </c:pt>
                      <c:pt idx="43">
                        <c:v>6.740511137659511</c:v>
                      </c:pt>
                      <c:pt idx="44">
                        <c:v>6.6977584053184716</c:v>
                      </c:pt>
                      <c:pt idx="45">
                        <c:v>6.6526734764641544</c:v>
                      </c:pt>
                      <c:pt idx="46">
                        <c:v>6.6053989063002492</c:v>
                      </c:pt>
                      <c:pt idx="47">
                        <c:v>6.5560798535162839</c:v>
                      </c:pt>
                      <c:pt idx="48">
                        <c:v>6.5048637699516503</c:v>
                      </c:pt>
                      <c:pt idx="49">
                        <c:v>6.4519000780449014</c:v>
                      </c:pt>
                      <c:pt idx="50">
                        <c:v>6.3973398547158622</c:v>
                      </c:pt>
                      <c:pt idx="51">
                        <c:v>6.3413355133318037</c:v>
                      </c:pt>
                      <c:pt idx="52">
                        <c:v>6.2840404754113184</c:v>
                      </c:pt>
                      <c:pt idx="53">
                        <c:v>6.2256088507206062</c:v>
                      </c:pt>
                      <c:pt idx="54">
                        <c:v>6.1661951174165601</c:v>
                      </c:pt>
                      <c:pt idx="55">
                        <c:v>6.1059537938894204</c:v>
                      </c:pt>
                      <c:pt idx="56">
                        <c:v>6.0450391209547734</c:v>
                      </c:pt>
                      <c:pt idx="57">
                        <c:v>5.9836047460404167</c:v>
                      </c:pt>
                      <c:pt idx="58">
                        <c:v>5.9218034010079723</c:v>
                      </c:pt>
                      <c:pt idx="59">
                        <c:v>5.8597865922422105</c:v>
                      </c:pt>
                      <c:pt idx="60">
                        <c:v>5.797704294632875</c:v>
                      </c:pt>
                      <c:pt idx="61">
                        <c:v>5.7357046410643093</c:v>
                      </c:pt>
                      <c:pt idx="62">
                        <c:v>5.6739336260174875</c:v>
                      </c:pt>
                      <c:pt idx="63">
                        <c:v>5.6125348148770984</c:v>
                      </c:pt>
                      <c:pt idx="64">
                        <c:v>5.5516490505232401</c:v>
                      </c:pt>
                      <c:pt idx="65">
                        <c:v>5.4914141757729151</c:v>
                      </c:pt>
                      <c:pt idx="66">
                        <c:v>5.4319647632211847</c:v>
                      </c:pt>
                      <c:pt idx="67">
                        <c:v>5.3734318430151777</c:v>
                      </c:pt>
                      <c:pt idx="68">
                        <c:v>5.3159426540766859</c:v>
                      </c:pt>
                      <c:pt idx="69">
                        <c:v>5.2596203892703359</c:v>
                      </c:pt>
                      <c:pt idx="70">
                        <c:v>5.2045839599947632</c:v>
                      </c:pt>
                      <c:pt idx="71">
                        <c:v>5.1509477706536497</c:v>
                      </c:pt>
                      <c:pt idx="72">
                        <c:v>5.0988214944420216</c:v>
                      </c:pt>
                      <c:pt idx="73">
                        <c:v>5.0483098688608274</c:v>
                      </c:pt>
                      <c:pt idx="74">
                        <c:v>4.9995125023497966</c:v>
                      </c:pt>
                      <c:pt idx="75">
                        <c:v>4.9525236834045732</c:v>
                      </c:pt>
                      <c:pt idx="76">
                        <c:v>4.907432210519592</c:v>
                      </c:pt>
                      <c:pt idx="77">
                        <c:v>4.8643212342729063</c:v>
                      </c:pt>
                      <c:pt idx="78">
                        <c:v>4.8232681028432616</c:v>
                      </c:pt>
                      <c:pt idx="79">
                        <c:v>4.7843442292233851</c:v>
                      </c:pt>
                      <c:pt idx="80">
                        <c:v>4.7476149713665183</c:v>
                      </c:pt>
                      <c:pt idx="81">
                        <c:v>4.7131395164758558</c:v>
                      </c:pt>
                      <c:pt idx="82">
                        <c:v>4.6809707876189153</c:v>
                      </c:pt>
                      <c:pt idx="83">
                        <c:v>4.6511553638207772</c:v>
                      </c:pt>
                      <c:pt idx="84">
                        <c:v>4.6237334047618397</c:v>
                      </c:pt>
                      <c:pt idx="85">
                        <c:v>4.5987385981772686</c:v>
                      </c:pt>
                      <c:pt idx="86">
                        <c:v>4.5761981210266534</c:v>
                      </c:pt>
                      <c:pt idx="87">
                        <c:v>4.556132605473679</c:v>
                      </c:pt>
                      <c:pt idx="88">
                        <c:v>4.5385561276868724</c:v>
                      </c:pt>
                      <c:pt idx="89">
                        <c:v>4.5234762104437749</c:v>
                      </c:pt>
                      <c:pt idx="90">
                        <c:v>4.5108938304922797</c:v>
                      </c:pt>
                      <c:pt idx="91">
                        <c:v>4.5008034485944535</c:v>
                      </c:pt>
                      <c:pt idx="92">
                        <c:v>4.4931930531498718</c:v>
                      </c:pt>
                      <c:pt idx="93">
                        <c:v>4.4880442072675741</c:v>
                      </c:pt>
                      <c:pt idx="94">
                        <c:v>4.4853321241281332</c:v>
                      </c:pt>
                      <c:pt idx="95">
                        <c:v>4.4850257404500304</c:v>
                      </c:pt>
                      <c:pt idx="96">
                        <c:v>4.4870878128478209</c:v>
                      </c:pt>
                      <c:pt idx="97">
                        <c:v>4.4914750268431902</c:v>
                      </c:pt>
                      <c:pt idx="98">
                        <c:v>4.4981381092643629</c:v>
                      </c:pt>
                      <c:pt idx="99">
                        <c:v>4.5070219617441252</c:v>
                      </c:pt>
                      <c:pt idx="100">
                        <c:v>4.5180658060022765</c:v>
                      </c:pt>
                      <c:pt idx="101">
                        <c:v>4.5312033315746101</c:v>
                      </c:pt>
                      <c:pt idx="102">
                        <c:v>4.54636286362744</c:v>
                      </c:pt>
                      <c:pt idx="103">
                        <c:v>4.5634675414746031</c:v>
                      </c:pt>
                      <c:pt idx="104">
                        <c:v>4.5824354983924369</c:v>
                      </c:pt>
                      <c:pt idx="105">
                        <c:v>4.6031800603078361</c:v>
                      </c:pt>
                      <c:pt idx="106">
                        <c:v>4.6256099539149753</c:v>
                      </c:pt>
                      <c:pt idx="107">
                        <c:v>4.6496295147577396</c:v>
                      </c:pt>
                      <c:pt idx="108">
                        <c:v>4.675138912797367</c:v>
                      </c:pt>
                      <c:pt idx="109">
                        <c:v>4.7020343859684015</c:v>
                      </c:pt>
                      <c:pt idx="110">
                        <c:v>4.7302084722105588</c:v>
                      </c:pt>
                      <c:pt idx="111">
                        <c:v>4.7595502574499129</c:v>
                      </c:pt>
                      <c:pt idx="112">
                        <c:v>4.7899456299896226</c:v>
                      </c:pt>
                      <c:pt idx="113">
                        <c:v>4.8212775317584438</c:v>
                      </c:pt>
                      <c:pt idx="114">
                        <c:v>4.8534262238545036</c:v>
                      </c:pt>
                      <c:pt idx="115">
                        <c:v>4.8862695568121985</c:v>
                      </c:pt>
                      <c:pt idx="116">
                        <c:v>4.9196832350117656</c:v>
                      </c:pt>
                      <c:pt idx="117">
                        <c:v>4.9535410996439184</c:v>
                      </c:pt>
                      <c:pt idx="118">
                        <c:v>4.9877153996361336</c:v>
                      </c:pt>
                      <c:pt idx="119">
                        <c:v>5.0220770749425352</c:v>
                      </c:pt>
                      <c:pt idx="120">
                        <c:v>5.0564960415960574</c:v>
                      </c:pt>
                      <c:pt idx="121">
                        <c:v>5.0908414689194803</c:v>
                      </c:pt>
                      <c:pt idx="122">
                        <c:v>5.1249820662912349</c:v>
                      </c:pt>
                      <c:pt idx="123">
                        <c:v>5.1587863698623142</c:v>
                      </c:pt>
                      <c:pt idx="124">
                        <c:v>5.1921230196225236</c:v>
                      </c:pt>
                      <c:pt idx="125">
                        <c:v>5.2248610442173016</c:v>
                      </c:pt>
                      <c:pt idx="126">
                        <c:v>5.2568701439207022</c:v>
                      </c:pt>
                      <c:pt idx="127">
                        <c:v>5.2880209621757244</c:v>
                      </c:pt>
                      <c:pt idx="128">
                        <c:v>5.3181853631199711</c:v>
                      </c:pt>
                      <c:pt idx="129">
                        <c:v>5.347236705522679</c:v>
                      </c:pt>
                      <c:pt idx="130">
                        <c:v>5.3750501035684071</c:v>
                      </c:pt>
                      <c:pt idx="131">
                        <c:v>5.4015026919330609</c:v>
                      </c:pt>
                      <c:pt idx="132">
                        <c:v>5.4264738856095782</c:v>
                      </c:pt>
                      <c:pt idx="133">
                        <c:v>5.449845624953209</c:v>
                      </c:pt>
                      <c:pt idx="134">
                        <c:v>5.4715026234302471</c:v>
                      </c:pt>
                      <c:pt idx="135">
                        <c:v>5.4913326085688317</c:v>
                      </c:pt>
                      <c:pt idx="136">
                        <c:v>5.5092265466264649</c:v>
                      </c:pt>
                      <c:pt idx="137">
                        <c:v>5.5250788685056946</c:v>
                      </c:pt>
                      <c:pt idx="138">
                        <c:v>5.5387876874673978</c:v>
                      </c:pt>
                      <c:pt idx="139">
                        <c:v>5.5502549982097866</c:v>
                      </c:pt>
                      <c:pt idx="140">
                        <c:v>5.559386881901073</c:v>
                      </c:pt>
                      <c:pt idx="141">
                        <c:v>5.5660936867741091</c:v>
                      </c:pt>
                      <c:pt idx="142">
                        <c:v>5.5702902089127386</c:v>
                      </c:pt>
                      <c:pt idx="143">
                        <c:v>5.5718958628816209</c:v>
                      </c:pt>
                      <c:pt idx="144">
                        <c:v>5.57083483287402</c:v>
                      </c:pt>
                      <c:pt idx="145">
                        <c:v>5.5670362220755241</c:v>
                      </c:pt>
                      <c:pt idx="146">
                        <c:v>5.5604341909655917</c:v>
                      </c:pt>
                      <c:pt idx="147">
                        <c:v>5.550968075303425</c:v>
                      </c:pt>
                      <c:pt idx="148">
                        <c:v>5.538582501569703</c:v>
                      </c:pt>
                      <c:pt idx="149">
                        <c:v>5.5232274906611778</c:v>
                      </c:pt>
                      <c:pt idx="150">
                        <c:v>5.5048585406610036</c:v>
                      </c:pt>
                      <c:pt idx="151">
                        <c:v>5.4834367065338778</c:v>
                      </c:pt>
                      <c:pt idx="152">
                        <c:v>5.4589286676215076</c:v>
                      </c:pt>
                      <c:pt idx="153">
                        <c:v>5.4313067738406318</c:v>
                      </c:pt>
                      <c:pt idx="154">
                        <c:v>5.4005490885125926</c:v>
                      </c:pt>
                      <c:pt idx="155">
                        <c:v>5.3666394187804762</c:v>
                      </c:pt>
                      <c:pt idx="156">
                        <c:v>5.3295673245967148</c:v>
                      </c:pt>
                      <c:pt idx="157">
                        <c:v>5.2893281242910772</c:v>
                      </c:pt>
                      <c:pt idx="158">
                        <c:v>5.24592288775579</c:v>
                      </c:pt>
                      <c:pt idx="159">
                        <c:v>5.1993584083113156</c:v>
                      </c:pt>
                      <c:pt idx="160">
                        <c:v>5.149647171342874</c:v>
                      </c:pt>
                      <c:pt idx="161">
                        <c:v>5.0968073108240564</c:v>
                      </c:pt>
                      <c:pt idx="162">
                        <c:v>5.040862543869955</c:v>
                      </c:pt>
                      <c:pt idx="163">
                        <c:v>4.9818421084878182</c:v>
                      </c:pt>
                      <c:pt idx="164">
                        <c:v>4.9197806747185098</c:v>
                      </c:pt>
                      <c:pt idx="165">
                        <c:v>4.8547182543868272</c:v>
                      </c:pt>
                      <c:pt idx="166">
                        <c:v>4.7867000997029523</c:v>
                      </c:pt>
                      <c:pt idx="167">
                        <c:v>4.71577658198101</c:v>
                      </c:pt>
                      <c:pt idx="168">
                        <c:v>4.6420030687637892</c:v>
                      </c:pt>
                      <c:pt idx="169">
                        <c:v>4.5654397906650095</c:v>
                      </c:pt>
                      <c:pt idx="170">
                        <c:v>4.4861516892622548</c:v>
                      </c:pt>
                      <c:pt idx="171">
                        <c:v>4.4042082643945673</c:v>
                      </c:pt>
                      <c:pt idx="172">
                        <c:v>4.3196834122388301</c:v>
                      </c:pt>
                      <c:pt idx="173">
                        <c:v>4.2326552455582664</c:v>
                      </c:pt>
                      <c:pt idx="174">
                        <c:v>4.1432059145348195</c:v>
                      </c:pt>
                      <c:pt idx="175">
                        <c:v>4.0514214196145719</c:v>
                      </c:pt>
                      <c:pt idx="176">
                        <c:v>3.9573914078118366</c:v>
                      </c:pt>
                      <c:pt idx="177">
                        <c:v>3.8612089709330677</c:v>
                      </c:pt>
                      <c:pt idx="178">
                        <c:v>3.762970437196107</c:v>
                      </c:pt>
                      <c:pt idx="179">
                        <c:v>3.6627751477337815</c:v>
                      </c:pt>
                      <c:pt idx="180">
                        <c:v>3.5607252364830151</c:v>
                      </c:pt>
                      <c:pt idx="181">
                        <c:v>3.4569254049719818</c:v>
                      </c:pt>
                      <c:pt idx="182">
                        <c:v>3.3514826835276725</c:v>
                      </c:pt>
                      <c:pt idx="183">
                        <c:v>3.2445061974353244</c:v>
                      </c:pt>
                      <c:pt idx="184">
                        <c:v>3.1361069295887329</c:v>
                      </c:pt>
                      <c:pt idx="185">
                        <c:v>3.0263974711770985</c:v>
                      </c:pt>
                      <c:pt idx="186">
                        <c:v>2.9154917789592947</c:v>
                      </c:pt>
                      <c:pt idx="187">
                        <c:v>2.8035049306806381</c:v>
                      </c:pt>
                      <c:pt idx="188">
                        <c:v>2.6905528691900233</c:v>
                      </c:pt>
                      <c:pt idx="189">
                        <c:v>2.5767521608171027</c:v>
                      </c:pt>
                      <c:pt idx="190">
                        <c:v>2.4622197385694555</c:v>
                      </c:pt>
                      <c:pt idx="191">
                        <c:v>2.3470726557090318</c:v>
                      </c:pt>
                      <c:pt idx="192">
                        <c:v>2.2314278402650678</c:v>
                      </c:pt>
                      <c:pt idx="193">
                        <c:v>2.1154018420374716</c:v>
                      </c:pt>
                      <c:pt idx="194">
                        <c:v>1.9991105906402145</c:v>
                      </c:pt>
                      <c:pt idx="195">
                        <c:v>1.8826691561286397</c:v>
                      </c:pt>
                      <c:pt idx="196">
                        <c:v>1.7661915037477307</c:v>
                      </c:pt>
                      <c:pt idx="197">
                        <c:v>1.6497902613304227</c:v>
                      </c:pt>
                      <c:pt idx="198">
                        <c:v>1.533576490865902</c:v>
                      </c:pt>
                      <c:pt idx="199">
                        <c:v>1.4176594557474442</c:v>
                      </c:pt>
                      <c:pt idx="200">
                        <c:v>1.3021464021981366</c:v>
                      </c:pt>
                      <c:pt idx="201">
                        <c:v>1.1871423463601778</c:v>
                      </c:pt>
                      <c:pt idx="202">
                        <c:v>1.0727498585200443</c:v>
                      </c:pt>
                      <c:pt idx="203">
                        <c:v>0.9590688629272176</c:v>
                      </c:pt>
                      <c:pt idx="204">
                        <c:v>0.84619644464859101</c:v>
                      </c:pt>
                      <c:pt idx="205">
                        <c:v>0.73422665488429917</c:v>
                      </c:pt>
                      <c:pt idx="206">
                        <c:v>0.62325033315315204</c:v>
                      </c:pt>
                      <c:pt idx="207">
                        <c:v>0.51335493773765495</c:v>
                      </c:pt>
                      <c:pt idx="208">
                        <c:v>0.4046243757594713</c:v>
                      </c:pt>
                      <c:pt idx="209">
                        <c:v>0.29713885123614137</c:v>
                      </c:pt>
                      <c:pt idx="210">
                        <c:v>0.19097472244934233</c:v>
                      </c:pt>
                      <c:pt idx="211">
                        <c:v>8.6204358933451131E-2</c:v>
                      </c:pt>
                      <c:pt idx="212">
                        <c:v>-1.7103976628817019E-2</c:v>
                      </c:pt>
                      <c:pt idx="213">
                        <c:v>-0.11888625133961517</c:v>
                      </c:pt>
                      <c:pt idx="214">
                        <c:v>-0.21908276460715848</c:v>
                      </c:pt>
                      <c:pt idx="215">
                        <c:v>-0.31763824003777619</c:v>
                      </c:pt>
                      <c:pt idx="216">
                        <c:v>-0.41450191550593329</c:v>
                      </c:pt>
                      <c:pt idx="217">
                        <c:v>-0.50962761323389016</c:v>
                      </c:pt>
                      <c:pt idx="218">
                        <c:v>-0.60297379873768109</c:v>
                      </c:pt>
                      <c:pt idx="219">
                        <c:v>-0.69450363752127653</c:v>
                      </c:pt>
                      <c:pt idx="220">
                        <c:v>-0.78418503142640894</c:v>
                      </c:pt>
                      <c:pt idx="221">
                        <c:v>-0.87199064357109402</c:v>
                      </c:pt>
                      <c:pt idx="222">
                        <c:v>-0.95789792083580716</c:v>
                      </c:pt>
                      <c:pt idx="223">
                        <c:v>-1.0418890958820817</c:v>
                      </c:pt>
                      <c:pt idx="224">
                        <c:v>-1.1239511777142872</c:v>
                      </c:pt>
                      <c:pt idx="225">
                        <c:v>-1.2040759398211343</c:v>
                      </c:pt>
                      <c:pt idx="226">
                        <c:v>-1.2822598879592639</c:v>
                      </c:pt>
                      <c:pt idx="227">
                        <c:v>-1.3585042166669179</c:v>
                      </c:pt>
                      <c:pt idx="228">
                        <c:v>-1.4328147636210544</c:v>
                      </c:pt>
                      <c:pt idx="229">
                        <c:v>-1.5052019439764488</c:v>
                      </c:pt>
                      <c:pt idx="230">
                        <c:v>-1.5756806738501425</c:v>
                      </c:pt>
                      <c:pt idx="231">
                        <c:v>-1.6442702921390857</c:v>
                      </c:pt>
                      <c:pt idx="232">
                        <c:v>-1.7109944628827796</c:v>
                      </c:pt>
                      <c:pt idx="233">
                        <c:v>-1.8389620965024884</c:v>
                      </c:pt>
                      <c:pt idx="234">
                        <c:v>-1.9002735179330892</c:v>
                      </c:pt>
                      <c:pt idx="235">
                        <c:v>-1.9598551495532859</c:v>
                      </c:pt>
                      <c:pt idx="236">
                        <c:v>-2.0177505133817077</c:v>
                      </c:pt>
                      <c:pt idx="237">
                        <c:v>-2.0740066809611193</c:v>
                      </c:pt>
                      <c:pt idx="238">
                        <c:v>-2.1286741193733918</c:v>
                      </c:pt>
                      <c:pt idx="239">
                        <c:v>-2.1818065202914303</c:v>
                      </c:pt>
                      <c:pt idx="240">
                        <c:v>-2.2334606214687693</c:v>
                      </c:pt>
                      <c:pt idx="241">
                        <c:v>-2.283696030084577</c:v>
                      </c:pt>
                      <c:pt idx="242">
                        <c:v>-2.3325750303780293</c:v>
                      </c:pt>
                      <c:pt idx="243">
                        <c:v>-2.3801623850211122</c:v>
                      </c:pt>
                      <c:pt idx="244">
                        <c:v>-2.4265251396932341</c:v>
                      </c:pt>
                      <c:pt idx="245">
                        <c:v>-2.4717324133340579</c:v>
                      </c:pt>
                      <c:pt idx="246">
                        <c:v>-2.5158551835632386</c:v>
                      </c:pt>
                      <c:pt idx="247">
                        <c:v>-2.5589660767665787</c:v>
                      </c:pt>
                      <c:pt idx="248">
                        <c:v>-2.6011391453582484</c:v>
                      </c:pt>
                      <c:pt idx="249">
                        <c:v>-2.6424496417373029</c:v>
                      </c:pt>
                      <c:pt idx="250">
                        <c:v>-2.6829737984645452</c:v>
                      </c:pt>
                      <c:pt idx="251">
                        <c:v>-2.7227885971920824</c:v>
                      </c:pt>
                      <c:pt idx="252">
                        <c:v>-2.7619715358833949</c:v>
                      </c:pt>
                      <c:pt idx="253">
                        <c:v>-2.8006004038656216</c:v>
                      </c:pt>
                      <c:pt idx="254">
                        <c:v>-2.8387530472588995</c:v>
                      </c:pt>
                      <c:pt idx="255">
                        <c:v>-2.8765071343290409</c:v>
                      </c:pt>
                      <c:pt idx="256">
                        <c:v>-2.9139399303105078</c:v>
                      </c:pt>
                      <c:pt idx="257">
                        <c:v>-2.9511280642457134</c:v>
                      </c:pt>
                      <c:pt idx="258">
                        <c:v>-2.9881472973849066</c:v>
                      </c:pt>
                      <c:pt idx="259">
                        <c:v>-3.0250723036875593</c:v>
                      </c:pt>
                      <c:pt idx="260">
                        <c:v>-3.0619764379619343</c:v>
                      </c:pt>
                      <c:pt idx="261">
                        <c:v>-3.0989315221738507</c:v>
                      </c:pt>
                      <c:pt idx="262">
                        <c:v>-3.1360076254489893</c:v>
                      </c:pt>
                      <c:pt idx="263">
                        <c:v>-3.1732728482851034</c:v>
                      </c:pt>
                      <c:pt idx="264">
                        <c:v>-3.2107931204814961</c:v>
                      </c:pt>
                      <c:pt idx="265">
                        <c:v>-3.24863199528281</c:v>
                      </c:pt>
                      <c:pt idx="266">
                        <c:v>-3.2868504492230404</c:v>
                      </c:pt>
                      <c:pt idx="267">
                        <c:v>-3.3255066971430858</c:v>
                      </c:pt>
                      <c:pt idx="268">
                        <c:v>-3.3646560048418359</c:v>
                      </c:pt>
                      <c:pt idx="269">
                        <c:v>-3.4043505088062296</c:v>
                      </c:pt>
                      <c:pt idx="270">
                        <c:v>-3.4446390524502575</c:v>
                      </c:pt>
                      <c:pt idx="271">
                        <c:v>-3.4855670212763901</c:v>
                      </c:pt>
                      <c:pt idx="272">
                        <c:v>-3.5271761863555522</c:v>
                      </c:pt>
                      <c:pt idx="273">
                        <c:v>-3.5695045655034594</c:v>
                      </c:pt>
                      <c:pt idx="274">
                        <c:v>-3.6125862845119943</c:v>
                      </c:pt>
                      <c:pt idx="275">
                        <c:v>-3.6564514477743084</c:v>
                      </c:pt>
                      <c:pt idx="276">
                        <c:v>-3.7011260276216951</c:v>
                      </c:pt>
                      <c:pt idx="277">
                        <c:v>-3.7466317546686856</c:v>
                      </c:pt>
                      <c:pt idx="278">
                        <c:v>-3.7929860184408253</c:v>
                      </c:pt>
                      <c:pt idx="279">
                        <c:v>-3.8402017875366856</c:v>
                      </c:pt>
                      <c:pt idx="280">
                        <c:v>-3.8882875315524501</c:v>
                      </c:pt>
                      <c:pt idx="281">
                        <c:v>-3.9372471539733453</c:v>
                      </c:pt>
                      <c:pt idx="282">
                        <c:v>-3.9870799462120159</c:v>
                      </c:pt>
                      <c:pt idx="283">
                        <c:v>-4.0377805379489935</c:v>
                      </c:pt>
                      <c:pt idx="284">
                        <c:v>-4.0893388739052732</c:v>
                      </c:pt>
                      <c:pt idx="285">
                        <c:v>-4.1417401921515609</c:v>
                      </c:pt>
                      <c:pt idx="286">
                        <c:v>-4.1949650140329311</c:v>
                      </c:pt>
                      <c:pt idx="287">
                        <c:v>-4.248989154761678</c:v>
                      </c:pt>
                      <c:pt idx="288">
                        <c:v>-4.3037837367050447</c:v>
                      </c:pt>
                      <c:pt idx="289">
                        <c:v>-4.3593152143682214</c:v>
                      </c:pt>
                      <c:pt idx="290">
                        <c:v>-4.4155454200468451</c:v>
                      </c:pt>
                      <c:pt idx="291">
                        <c:v>-4.4724316120968481</c:v>
                      </c:pt>
                      <c:pt idx="292">
                        <c:v>-4.5299265347434545</c:v>
                      </c:pt>
                      <c:pt idx="293">
                        <c:v>-4.587978498325004</c:v>
                      </c:pt>
                      <c:pt idx="294">
                        <c:v>-4.6465314618414304</c:v>
                      </c:pt>
                      <c:pt idx="295">
                        <c:v>-4.7055251266516578</c:v>
                      </c:pt>
                      <c:pt idx="296">
                        <c:v>-4.7648950501388088</c:v>
                      </c:pt>
                      <c:pt idx="297">
                        <c:v>-4.8245727611371727</c:v>
                      </c:pt>
                      <c:pt idx="298">
                        <c:v>-4.8844858858903653</c:v>
                      </c:pt>
                      <c:pt idx="299">
                        <c:v>-4.9445582932860015</c:v>
                      </c:pt>
                      <c:pt idx="300">
                        <c:v>-5.0047102410886097</c:v>
                      </c:pt>
                      <c:pt idx="301">
                        <c:v>-5.0648585318695822</c:v>
                      </c:pt>
                      <c:pt idx="302">
                        <c:v>-5.1249166873104812</c:v>
                      </c:pt>
                      <c:pt idx="303">
                        <c:v>-5.1847951225344122</c:v>
                      </c:pt>
                      <c:pt idx="304">
                        <c:v>-5.2444013290990643</c:v>
                      </c:pt>
                      <c:pt idx="305">
                        <c:v>-5.3036400762648999</c:v>
                      </c:pt>
                      <c:pt idx="306">
                        <c:v>-5.3624136051324029</c:v>
                      </c:pt>
                      <c:pt idx="307">
                        <c:v>-5.420621845223879</c:v>
                      </c:pt>
                      <c:pt idx="308">
                        <c:v>-5.478162628067448</c:v>
                      </c:pt>
                      <c:pt idx="309">
                        <c:v>-5.5349319073242569</c:v>
                      </c:pt>
                      <c:pt idx="310">
                        <c:v>-5.5908239939840314</c:v>
                      </c:pt>
                      <c:pt idx="311">
                        <c:v>-5.6457317881393791</c:v>
                      </c:pt>
                      <c:pt idx="312">
                        <c:v>-5.6995470158354529</c:v>
                      </c:pt>
                      <c:pt idx="313">
                        <c:v>-5.7521604794789862</c:v>
                      </c:pt>
                      <c:pt idx="314">
                        <c:v>-5.8034623032789749</c:v>
                      </c:pt>
                      <c:pt idx="315">
                        <c:v>-5.8533421821810112</c:v>
                      </c:pt>
                      <c:pt idx="316">
                        <c:v>-5.9016896427477965</c:v>
                      </c:pt>
                      <c:pt idx="317">
                        <c:v>-5.9483942974303305</c:v>
                      </c:pt>
                      <c:pt idx="318">
                        <c:v>-5.9933461006672371</c:v>
                      </c:pt>
                      <c:pt idx="319">
                        <c:v>-6.0364356152440362</c:v>
                      </c:pt>
                      <c:pt idx="320">
                        <c:v>-6.0775542703395171</c:v>
                      </c:pt>
                      <c:pt idx="321">
                        <c:v>-6.1165946196832079</c:v>
                      </c:pt>
                      <c:pt idx="322">
                        <c:v>-6.1534506082457447</c:v>
                      </c:pt>
                      <c:pt idx="323">
                        <c:v>-6.1880178288832806</c:v>
                      </c:pt>
                      <c:pt idx="324">
                        <c:v>-6.2201937773573555</c:v>
                      </c:pt>
                      <c:pt idx="325">
                        <c:v>-6.2498781141534945</c:v>
                      </c:pt>
                      <c:pt idx="326">
                        <c:v>-6.2769729145246487</c:v>
                      </c:pt>
                      <c:pt idx="327">
                        <c:v>-6.3013829151897811</c:v>
                      </c:pt>
                      <c:pt idx="328">
                        <c:v>-6.3230157671233913</c:v>
                      </c:pt>
                      <c:pt idx="329">
                        <c:v>-6.3417822688783794</c:v>
                      </c:pt>
                      <c:pt idx="330">
                        <c:v>-6.3575966098925178</c:v>
                      </c:pt>
                      <c:pt idx="331">
                        <c:v>-6.3865241747486907</c:v>
                      </c:pt>
                      <c:pt idx="332">
                        <c:v>-6.3897474606502946</c:v>
                      </c:pt>
                      <c:pt idx="333">
                        <c:v>-6.3896481976360811</c:v>
                      </c:pt>
                      <c:pt idx="334">
                        <c:v>-6.386165517240789</c:v>
                      </c:pt>
                      <c:pt idx="335">
                        <c:v>-6.3792434085942888</c:v>
                      </c:pt>
                      <c:pt idx="336">
                        <c:v>-6.3688308931393776</c:v>
                      </c:pt>
                      <c:pt idx="337">
                        <c:v>-6.3548821989313797</c:v>
                      </c:pt>
                      <c:pt idx="338">
                        <c:v>-6.3373569161110286</c:v>
                      </c:pt>
                      <c:pt idx="339">
                        <c:v>-6.316220142161697</c:v>
                      </c:pt>
                      <c:pt idx="340">
                        <c:v>-6.2914426255827713</c:v>
                      </c:pt>
                      <c:pt idx="341">
                        <c:v>-6.2630008896323188</c:v>
                      </c:pt>
                      <c:pt idx="342">
                        <c:v>-6.2308773448145045</c:v>
                      </c:pt>
                      <c:pt idx="343">
                        <c:v>-6.1950603988101065</c:v>
                      </c:pt>
                      <c:pt idx="344">
                        <c:v>-6.1555445455722539</c:v>
                      </c:pt>
                      <c:pt idx="345">
                        <c:v>-6.1123304423337119</c:v>
                      </c:pt>
                      <c:pt idx="346">
                        <c:v>-6.0654249832971274</c:v>
                      </c:pt>
                      <c:pt idx="347">
                        <c:v>-6.0148413518049262</c:v>
                      </c:pt>
                      <c:pt idx="348">
                        <c:v>-5.9605990598116829</c:v>
                      </c:pt>
                      <c:pt idx="349">
                        <c:v>-5.9027239835080687</c:v>
                      </c:pt>
                      <c:pt idx="350">
                        <c:v>-5.8412483769723549</c:v>
                      </c:pt>
                      <c:pt idx="351">
                        <c:v>-5.7762108727524595</c:v>
                      </c:pt>
                      <c:pt idx="352">
                        <c:v>-5.707656479309005</c:v>
                      </c:pt>
                      <c:pt idx="353">
                        <c:v>-5.6356365502774208</c:v>
                      </c:pt>
                      <c:pt idx="354">
                        <c:v>-5.5602087555348065</c:v>
                      </c:pt>
                      <c:pt idx="355">
                        <c:v>-5.481437029085253</c:v>
                      </c:pt>
                      <c:pt idx="356">
                        <c:v>-5.3993915038050195</c:v>
                      </c:pt>
                      <c:pt idx="357">
                        <c:v>-4.9429351876097387</c:v>
                      </c:pt>
                      <c:pt idx="358">
                        <c:v>-4.8430558983716452</c:v>
                      </c:pt>
                      <c:pt idx="359">
                        <c:v>-4.7405594638628434</c:v>
                      </c:pt>
                      <c:pt idx="360">
                        <c:v>-4.6355618525958171</c:v>
                      </c:pt>
                      <c:pt idx="361">
                        <c:v>-4.5281841008799422</c:v>
                      </c:pt>
                      <c:pt idx="362">
                        <c:v>-4.4185521334920939</c:v>
                      </c:pt>
                      <c:pt idx="363">
                        <c:v>-4.3067965644559356</c:v>
                      </c:pt>
                      <c:pt idx="364">
                        <c:v>-4.1930524872879982</c:v>
                      </c:pt>
                      <c:pt idx="365">
                        <c:v>-4.077459264091174</c:v>
                      </c:pt>
                      <c:pt idx="366">
                        <c:v>-3.9601602958992133</c:v>
                      </c:pt>
                      <c:pt idx="367">
                        <c:v>-3.5995184803921245</c:v>
                      </c:pt>
                      <c:pt idx="368">
                        <c:v>-3.4769028637078527</c:v>
                      </c:pt>
                      <c:pt idx="369">
                        <c:v>-3.3533505260230343</c:v>
                      </c:pt>
                      <c:pt idx="370">
                        <c:v>-3.2290238493129735</c:v>
                      </c:pt>
                      <c:pt idx="371">
                        <c:v>-2.7272929786980895</c:v>
                      </c:pt>
                      <c:pt idx="372">
                        <c:v>-2.3510880486996233</c:v>
                      </c:pt>
                      <c:pt idx="373">
                        <c:v>-2.2266169733662049</c:v>
                      </c:pt>
                      <c:pt idx="374">
                        <c:v>-0.19072445039262131</c:v>
                      </c:pt>
                      <c:pt idx="375">
                        <c:v>0.28435854564587304</c:v>
                      </c:pt>
                      <c:pt idx="376">
                        <c:v>-6.8536480274136231</c:v>
                      </c:pt>
                      <c:pt idx="377">
                        <c:v>-6.9939497834996152</c:v>
                      </c:pt>
                      <c:pt idx="378">
                        <c:v>-7.1326549500182148</c:v>
                      </c:pt>
                      <c:pt idx="379">
                        <c:v>-7.2695921852642824</c:v>
                      </c:pt>
                      <c:pt idx="380">
                        <c:v>-7.404593251749862</c:v>
                      </c:pt>
                      <c:pt idx="381">
                        <c:v>-7.5374933020316046</c:v>
                      </c:pt>
                      <c:pt idx="382">
                        <c:v>-7.6681311660230413</c:v>
                      </c:pt>
                      <c:pt idx="383">
                        <c:v>-7.7963496212564545</c:v>
                      </c:pt>
                      <c:pt idx="384">
                        <c:v>-7.9219956545758308</c:v>
                      </c:pt>
                      <c:pt idx="385">
                        <c:v>-8.0449207247620258</c:v>
                      </c:pt>
                      <c:pt idx="386">
                        <c:v>-8.1649810006099113</c:v>
                      </c:pt>
                      <c:pt idx="387">
                        <c:v>-8.3959568325179497</c:v>
                      </c:pt>
                      <c:pt idx="388">
                        <c:v>-8.5066103712332204</c:v>
                      </c:pt>
                      <c:pt idx="389">
                        <c:v>-8.6138755022005498</c:v>
                      </c:pt>
                      <c:pt idx="390">
                        <c:v>-8.7176352933603258</c:v>
                      </c:pt>
                      <c:pt idx="391">
                        <c:v>-8.8177787754678185</c:v>
                      </c:pt>
                      <c:pt idx="392">
                        <c:v>-8.914201115741843</c:v>
                      </c:pt>
                      <c:pt idx="393">
                        <c:v>-9.0068037699393031</c:v>
                      </c:pt>
                      <c:pt idx="394">
                        <c:v>-9.0954946215896477</c:v>
                      </c:pt>
                      <c:pt idx="395">
                        <c:v>-9.1801881171503936</c:v>
                      </c:pt>
                      <c:pt idx="396">
                        <c:v>-9.2608053788720763</c:v>
                      </c:pt>
                      <c:pt idx="397">
                        <c:v>-9.4095296604790821</c:v>
                      </c:pt>
                      <c:pt idx="398">
                        <c:v>-9.4775131570681896</c:v>
                      </c:pt>
                      <c:pt idx="399">
                        <c:v>-9.5411735033755019</c:v>
                      </c:pt>
                      <c:pt idx="400">
                        <c:v>-9.6004664621343565</c:v>
                      </c:pt>
                      <c:pt idx="401">
                        <c:v>-9.6553548796443796</c:v>
                      </c:pt>
                      <c:pt idx="402">
                        <c:v>-9.7058087020431696</c:v>
                      </c:pt>
                      <c:pt idx="403">
                        <c:v>-9.7518049866137098</c:v>
                      </c:pt>
                      <c:pt idx="404">
                        <c:v>-9.7933278901720637</c:v>
                      </c:pt>
                      <c:pt idx="405">
                        <c:v>-9.8303686436088622</c:v>
                      </c:pt>
                      <c:pt idx="406">
                        <c:v>-9.8629255216860017</c:v>
                      </c:pt>
                      <c:pt idx="407">
                        <c:v>-9.891003790218285</c:v>
                      </c:pt>
                      <c:pt idx="408">
                        <c:v>-9.9146156397971357</c:v>
                      </c:pt>
                      <c:pt idx="409">
                        <c:v>-9.9337801162410422</c:v>
                      </c:pt>
                      <c:pt idx="410">
                        <c:v>-9.9588768256399973</c:v>
                      </c:pt>
                      <c:pt idx="411">
                        <c:v>-9.9648805340064328</c:v>
                      </c:pt>
                      <c:pt idx="412">
                        <c:v>-9.9665795717960499</c:v>
                      </c:pt>
                      <c:pt idx="413">
                        <c:v>-9.9640256434097623</c:v>
                      </c:pt>
                      <c:pt idx="414">
                        <c:v>-9.9572765800879601</c:v>
                      </c:pt>
                      <c:pt idx="415">
                        <c:v>-9.9463961748000642</c:v>
                      </c:pt>
                      <c:pt idx="416">
                        <c:v>-9.9314540152548254</c:v>
                      </c:pt>
                      <c:pt idx="417">
                        <c:v>-9.9125252974349429</c:v>
                      </c:pt>
                      <c:pt idx="418">
                        <c:v>-9.8896906290803202</c:v>
                      </c:pt>
                      <c:pt idx="419">
                        <c:v>-9.8630358325636429</c:v>
                      </c:pt>
                      <c:pt idx="420">
                        <c:v>-9.832651729620693</c:v>
                      </c:pt>
                      <c:pt idx="421">
                        <c:v>-9.7986339174152963</c:v>
                      </c:pt>
                      <c:pt idx="422">
                        <c:v>-9.7610825454354018</c:v>
                      </c:pt>
                      <c:pt idx="423">
                        <c:v>-9.7201020757321608</c:v>
                      </c:pt>
                      <c:pt idx="424">
                        <c:v>-9.6758010360282469</c:v>
                      </c:pt>
                      <c:pt idx="425">
                        <c:v>-9.628291775234926</c:v>
                      </c:pt>
                      <c:pt idx="426">
                        <c:v>-9.5776902039292828</c:v>
                      </c:pt>
                      <c:pt idx="427">
                        <c:v>-9.5241155293539084</c:v>
                      </c:pt>
                      <c:pt idx="428">
                        <c:v>-9.4676899945110726</c:v>
                      </c:pt>
                      <c:pt idx="429">
                        <c:v>-9.4085386039316941</c:v>
                      </c:pt>
                      <c:pt idx="430">
                        <c:v>-9.3467888457066142</c:v>
                      </c:pt>
                      <c:pt idx="431">
                        <c:v>-9.2825704203736379</c:v>
                      </c:pt>
                      <c:pt idx="432">
                        <c:v>-9.2160149522584458</c:v>
                      </c:pt>
                      <c:pt idx="433">
                        <c:v>-9.1472557138707824</c:v>
                      </c:pt>
                      <c:pt idx="434">
                        <c:v>-9.0764273389593964</c:v>
                      </c:pt>
                      <c:pt idx="435">
                        <c:v>-9.0036655348302332</c:v>
                      </c:pt>
                      <c:pt idx="436">
                        <c:v>-8.9291068035316439</c:v>
                      </c:pt>
                      <c:pt idx="437">
                        <c:v>-8.8528881545087987</c:v>
                      </c:pt>
                      <c:pt idx="438">
                        <c:v>-8.7751468183263306</c:v>
                      </c:pt>
                      <c:pt idx="439">
                        <c:v>-8.6960199710541364</c:v>
                      </c:pt>
                      <c:pt idx="440">
                        <c:v>-8.6156444519057267</c:v>
                      </c:pt>
                      <c:pt idx="441">
                        <c:v>-8.5341564837113175</c:v>
                      </c:pt>
                      <c:pt idx="442">
                        <c:v>-8.4516914058006414</c:v>
                      </c:pt>
                      <c:pt idx="443">
                        <c:v>-8.3683834018605463</c:v>
                      </c:pt>
                      <c:pt idx="444">
                        <c:v>-8.2843652323225125</c:v>
                      </c:pt>
                      <c:pt idx="445">
                        <c:v>-8.1997679808234114</c:v>
                      </c:pt>
                      <c:pt idx="446">
                        <c:v>-8.0293506470274121</c:v>
                      </c:pt>
                      <c:pt idx="447">
                        <c:v>-7.9437820757240001</c:v>
                      </c:pt>
                      <c:pt idx="448">
                        <c:v>-7.8581369721753154</c:v>
                      </c:pt>
                      <c:pt idx="449">
                        <c:v>-7.7725343388803196</c:v>
                      </c:pt>
                      <c:pt idx="450">
                        <c:v>-7.6870900795514414</c:v>
                      </c:pt>
                      <c:pt idx="451">
                        <c:v>-7.6019167861078305</c:v>
                      </c:pt>
                      <c:pt idx="452">
                        <c:v>-7.5171235345459806</c:v>
                      </c:pt>
                      <c:pt idx="453">
                        <c:v>-7.4328157000801554</c:v>
                      </c:pt>
                      <c:pt idx="454">
                        <c:v>-7.3490947669244759</c:v>
                      </c:pt>
                      <c:pt idx="455">
                        <c:v>-7.2660581630659458</c:v>
                      </c:pt>
                      <c:pt idx="456">
                        <c:v>-7.1837990953554653</c:v>
                      </c:pt>
                      <c:pt idx="457">
                        <c:v>-7.1024063952202185</c:v>
                      </c:pt>
                      <c:pt idx="458">
                        <c:v>-7.0219643842769521</c:v>
                      </c:pt>
                      <c:pt idx="459">
                        <c:v>-6.9425527421011051</c:v>
                      </c:pt>
                      <c:pt idx="460">
                        <c:v>-6.8642463853819198</c:v>
                      </c:pt>
                      <c:pt idx="461">
                        <c:v>-6.7871153676680986</c:v>
                      </c:pt>
                      <c:pt idx="462">
                        <c:v>-6.7112247818825956</c:v>
                      </c:pt>
                      <c:pt idx="463">
                        <c:v>-6.6366346747593914</c:v>
                      </c:pt>
                      <c:pt idx="464">
                        <c:v>-6.5633999823283595</c:v>
                      </c:pt>
                      <c:pt idx="465">
                        <c:v>-6.4915704685477573</c:v>
                      </c:pt>
                      <c:pt idx="466">
                        <c:v>-6.4211906761570727</c:v>
                      </c:pt>
                      <c:pt idx="467">
                        <c:v>-6.3522998987963435</c:v>
                      </c:pt>
                      <c:pt idx="468">
                        <c:v>-6.2849321564106511</c:v>
                      </c:pt>
                      <c:pt idx="469">
                        <c:v>-6.2191161829320638</c:v>
                      </c:pt>
                      <c:pt idx="470">
                        <c:v>-6.154875435204004</c:v>
                      </c:pt>
                      <c:pt idx="471">
                        <c:v>-6.092228105086841</c:v>
                      </c:pt>
                      <c:pt idx="472">
                        <c:v>-6.0311871436565045</c:v>
                      </c:pt>
                      <c:pt idx="473">
                        <c:v>-5.9717603063819027</c:v>
                      </c:pt>
                      <c:pt idx="474">
                        <c:v>-5.9139502011409206</c:v>
                      </c:pt>
                      <c:pt idx="475">
                        <c:v>-5.8577543479091636</c:v>
                      </c:pt>
                      <c:pt idx="476">
                        <c:v>-5.8031652599304104</c:v>
                      </c:pt>
                      <c:pt idx="477">
                        <c:v>-5.7501705211529153</c:v>
                      </c:pt>
                      <c:pt idx="478">
                        <c:v>-5.6987528896916562</c:v>
                      </c:pt>
                      <c:pt idx="479">
                        <c:v>-5.6488904020529596</c:v>
                      </c:pt>
                      <c:pt idx="480">
                        <c:v>-5.6005564878346039</c:v>
                      </c:pt>
                      <c:pt idx="481">
                        <c:v>-5.5537201035927026</c:v>
                      </c:pt>
                      <c:pt idx="482">
                        <c:v>-5.5083458675444454</c:v>
                      </c:pt>
                      <c:pt idx="483">
                        <c:v>-5.4643942037554041</c:v>
                      </c:pt>
                      <c:pt idx="484">
                        <c:v>-5.4218215044395315</c:v>
                      </c:pt>
                      <c:pt idx="485">
                        <c:v>-5.3805802919813983</c:v>
                      </c:pt>
                      <c:pt idx="486">
                        <c:v>-5.3406193892710885</c:v>
                      </c:pt>
                      <c:pt idx="487">
                        <c:v>-5.3018841069255869</c:v>
                      </c:pt>
                      <c:pt idx="488">
                        <c:v>-5.2278552054036389</c:v>
                      </c:pt>
                      <c:pt idx="489">
                        <c:v>-5.1924363605283057</c:v>
                      </c:pt>
                      <c:pt idx="490">
                        <c:v>-5.1579930979685358</c:v>
                      </c:pt>
                      <c:pt idx="491">
                        <c:v>-5.1244561114695291</c:v>
                      </c:pt>
                      <c:pt idx="492">
                        <c:v>-5.0917538096123804</c:v>
                      </c:pt>
                      <c:pt idx="493">
                        <c:v>-5.0598125360440962</c:v>
                      </c:pt>
                      <c:pt idx="494">
                        <c:v>-5.0285567936767563</c:v>
                      </c:pt>
                      <c:pt idx="495">
                        <c:v>-4.9979094813200042</c:v>
                      </c:pt>
                      <c:pt idx="496">
                        <c:v>-4.9677921242037684</c:v>
                      </c:pt>
                      <c:pt idx="497">
                        <c:v>-4.9381251068435121</c:v>
                      </c:pt>
                      <c:pt idx="498">
                        <c:v>-4.9088279166954978</c:v>
                      </c:pt>
                      <c:pt idx="499">
                        <c:v>-4.879819380047433</c:v>
                      </c:pt>
                      <c:pt idx="500">
                        <c:v>-4.851017898587644</c:v>
                      </c:pt>
                      <c:pt idx="501">
                        <c:v>-4.8223416960957675</c:v>
                      </c:pt>
                      <c:pt idx="502">
                        <c:v>-4.7937090496987107</c:v>
                      </c:pt>
                      <c:pt idx="503">
                        <c:v>-4.7650385351376681</c:v>
                      </c:pt>
                      <c:pt idx="504">
                        <c:v>-4.7362492604952147</c:v>
                      </c:pt>
                      <c:pt idx="505">
                        <c:v>-4.7072610978359162</c:v>
                      </c:pt>
                      <c:pt idx="506">
                        <c:v>-4.6779949212197627</c:v>
                      </c:pt>
                      <c:pt idx="507">
                        <c:v>-4.648372832554168</c:v>
                      </c:pt>
                      <c:pt idx="508">
                        <c:v>-4.6183183837587336</c:v>
                      </c:pt>
                      <c:pt idx="509">
                        <c:v>-4.5877568037258829</c:v>
                      </c:pt>
                      <c:pt idx="510">
                        <c:v>-4.5566152115708043</c:v>
                      </c:pt>
                      <c:pt idx="511">
                        <c:v>-4.524822824675546</c:v>
                      </c:pt>
                      <c:pt idx="512">
                        <c:v>-4.492311170044613</c:v>
                      </c:pt>
                      <c:pt idx="513">
                        <c:v>-4.4590142805030162</c:v>
                      </c:pt>
                      <c:pt idx="514">
                        <c:v>-4.4248688842819996</c:v>
                      </c:pt>
                      <c:pt idx="515">
                        <c:v>-4.389814596553677</c:v>
                      </c:pt>
                      <c:pt idx="516">
                        <c:v>-4.3537940944917519</c:v>
                      </c:pt>
                      <c:pt idx="517">
                        <c:v>-4.3167532844534202</c:v>
                      </c:pt>
                      <c:pt idx="518">
                        <c:v>-4.2786414698955824</c:v>
                      </c:pt>
                      <c:pt idx="519">
                        <c:v>-4.2394115016576563</c:v>
                      </c:pt>
                      <c:pt idx="520">
                        <c:v>-4.1990199192631845</c:v>
                      </c:pt>
                      <c:pt idx="521">
                        <c:v>-4.1574270919132896</c:v>
                      </c:pt>
                      <c:pt idx="522">
                        <c:v>-4.1145973408662861</c:v>
                      </c:pt>
                      <c:pt idx="523">
                        <c:v>-4.0704990519197155</c:v>
                      </c:pt>
                      <c:pt idx="524">
                        <c:v>-4.0251047877339641</c:v>
                      </c:pt>
                      <c:pt idx="525">
                        <c:v>-3.9783913747597381</c:v>
                      </c:pt>
                      <c:pt idx="526">
                        <c:v>-3.9303399945553612</c:v>
                      </c:pt>
                      <c:pt idx="527">
                        <c:v>-3.8809362543040442</c:v>
                      </c:pt>
                      <c:pt idx="528">
                        <c:v>-3.7780366057258146</c:v>
                      </c:pt>
                      <c:pt idx="529">
                        <c:v>-3.7245345472176323</c:v>
                      </c:pt>
                      <c:pt idx="530">
                        <c:v>-3.6696678914429057</c:v>
                      </c:pt>
                      <c:pt idx="531">
                        <c:v>-3.6134450883125973</c:v>
                      </c:pt>
                      <c:pt idx="532">
                        <c:v>-3.5558792201784075</c:v>
                      </c:pt>
                      <c:pt idx="533">
                        <c:v>-3.4969879935399986</c:v>
                      </c:pt>
                      <c:pt idx="534">
                        <c:v>-3.436793728342125</c:v>
                      </c:pt>
                      <c:pt idx="535">
                        <c:v>-3.3753233269012428</c:v>
                      </c:pt>
                      <c:pt idx="536">
                        <c:v>-3.3126082315270429</c:v>
                      </c:pt>
                      <c:pt idx="537">
                        <c:v>-3.2486843799297733</c:v>
                      </c:pt>
                      <c:pt idx="538">
                        <c:v>-3.1835921405297665</c:v>
                      </c:pt>
                      <c:pt idx="539">
                        <c:v>-3.1173762368107552</c:v>
                      </c:pt>
                      <c:pt idx="540">
                        <c:v>-3.0500856698831305</c:v>
                      </c:pt>
                      <c:pt idx="541">
                        <c:v>-2.9817736214479789</c:v>
                      </c:pt>
                      <c:pt idx="542">
                        <c:v>-2.9124973463766848</c:v>
                      </c:pt>
                      <c:pt idx="543">
                        <c:v>-2.8423180641443726</c:v>
                      </c:pt>
                      <c:pt idx="544">
                        <c:v>-2.7713008313782845</c:v>
                      </c:pt>
                      <c:pt idx="545">
                        <c:v>-2.6995144048052309</c:v>
                      </c:pt>
                      <c:pt idx="546">
                        <c:v>-2.6270311049031307</c:v>
                      </c:pt>
                      <c:pt idx="547">
                        <c:v>-2.5539266555836235</c:v>
                      </c:pt>
                      <c:pt idx="548">
                        <c:v>-2.4802800302523691</c:v>
                      </c:pt>
                      <c:pt idx="549">
                        <c:v>-2.4061732796141504</c:v>
                      </c:pt>
                      <c:pt idx="550">
                        <c:v>-2.3316913516076161</c:v>
                      </c:pt>
                      <c:pt idx="551">
                        <c:v>-2.2569219128735396</c:v>
                      </c:pt>
                      <c:pt idx="552">
                        <c:v>-2.181955154176606</c:v>
                      </c:pt>
                      <c:pt idx="553">
                        <c:v>-2.1068835892175111</c:v>
                      </c:pt>
                      <c:pt idx="554">
                        <c:v>-2.0318018562872036</c:v>
                      </c:pt>
                      <c:pt idx="555">
                        <c:v>-1.9568065052287316</c:v>
                      </c:pt>
                      <c:pt idx="556">
                        <c:v>-1.8819957791862003</c:v>
                      </c:pt>
                      <c:pt idx="557">
                        <c:v>-1.8074694006315588</c:v>
                      </c:pt>
                      <c:pt idx="558">
                        <c:v>-1.7333283441716998</c:v>
                      </c:pt>
                      <c:pt idx="559">
                        <c:v>-1.6596746056473646</c:v>
                      </c:pt>
                      <c:pt idx="560">
                        <c:v>-1.5866109770450447</c:v>
                      </c:pt>
                      <c:pt idx="561">
                        <c:v>-1.5142408097499775</c:v>
                      </c:pt>
                      <c:pt idx="562">
                        <c:v>-1.442667775675019</c:v>
                      </c:pt>
                      <c:pt idx="563">
                        <c:v>-1.3719956358054743</c:v>
                      </c:pt>
                      <c:pt idx="564">
                        <c:v>-1.3023279987039738</c:v>
                      </c:pt>
                      <c:pt idx="565">
                        <c:v>-1.2337680785223006</c:v>
                      </c:pt>
                      <c:pt idx="566">
                        <c:v>-1.1664184620686302</c:v>
                      </c:pt>
                      <c:pt idx="567">
                        <c:v>-1.1003808674795392</c:v>
                      </c:pt>
                      <c:pt idx="568">
                        <c:v>-1.0357559040446256</c:v>
                      </c:pt>
                      <c:pt idx="569">
                        <c:v>-0.97264284273022628</c:v>
                      </c:pt>
                      <c:pt idx="570">
                        <c:v>-0.91113937994506866</c:v>
                      </c:pt>
                      <c:pt idx="571">
                        <c:v>-0.85134140408671122</c:v>
                      </c:pt>
                      <c:pt idx="572">
                        <c:v>-0.79334277540150211</c:v>
                      </c:pt>
                      <c:pt idx="573">
                        <c:v>-0.73723509468448734</c:v>
                      </c:pt>
                      <c:pt idx="574">
                        <c:v>-0.68310749133734106</c:v>
                      </c:pt>
                      <c:pt idx="575">
                        <c:v>-0.63104640629352027</c:v>
                      </c:pt>
                      <c:pt idx="576">
                        <c:v>-0.58113538030972289</c:v>
                      </c:pt>
                      <c:pt idx="577">
                        <c:v>-0.533454857110786</c:v>
                      </c:pt>
                      <c:pt idx="578">
                        <c:v>-0.48808198386343571</c:v>
                      </c:pt>
                      <c:pt idx="579">
                        <c:v>-0.44509041844034947</c:v>
                      </c:pt>
                      <c:pt idx="580">
                        <c:v>-0.40455015292163277</c:v>
                      </c:pt>
                      <c:pt idx="581">
                        <c:v>-0.36652733576504598</c:v>
                      </c:pt>
                      <c:pt idx="582">
                        <c:v>-0.33108410206018823</c:v>
                      </c:pt>
                      <c:pt idx="583">
                        <c:v>-0.29827842126402515</c:v>
                      </c:pt>
                      <c:pt idx="584">
                        <c:v>-0.26816394479712913</c:v>
                      </c:pt>
                      <c:pt idx="585">
                        <c:v>-0.24078986286043635</c:v>
                      </c:pt>
                      <c:pt idx="586">
                        <c:v>-0.21620077981274843</c:v>
                      </c:pt>
                      <c:pt idx="587">
                        <c:v>-0.19443659042815031</c:v>
                      </c:pt>
                      <c:pt idx="588">
                        <c:v>-0.17553236633090363</c:v>
                      </c:pt>
                      <c:pt idx="589">
                        <c:v>-0.15951826188370444</c:v>
                      </c:pt>
                      <c:pt idx="590">
                        <c:v>-0.14641942178162259</c:v>
                      </c:pt>
                      <c:pt idx="591">
                        <c:v>-0.14789050542715776</c:v>
                      </c:pt>
                      <c:pt idx="592">
                        <c:v>-0.16130403317144038</c:v>
                      </c:pt>
                      <c:pt idx="593">
                        <c:v>-0.17759710056970124</c:v>
                      </c:pt>
                      <c:pt idx="594">
                        <c:v>-0.19673708740484175</c:v>
                      </c:pt>
                      <c:pt idx="595">
                        <c:v>-0.21868618167871134</c:v>
                      </c:pt>
                      <c:pt idx="596">
                        <c:v>-0.24340144716056811</c:v>
                      </c:pt>
                      <c:pt idx="597">
                        <c:v>-0.27083489355189849</c:v>
                      </c:pt>
                      <c:pt idx="598">
                        <c:v>-0.30093355813776523</c:v>
                      </c:pt>
                      <c:pt idx="599">
                        <c:v>-0.33363960776919455</c:v>
                      </c:pt>
                      <c:pt idx="600">
                        <c:v>-0.36889044299568718</c:v>
                      </c:pt>
                      <c:pt idx="601">
                        <c:v>-0.40661881314199033</c:v>
                      </c:pt>
                      <c:pt idx="602">
                        <c:v>-0.44675295109861124</c:v>
                      </c:pt>
                      <c:pt idx="603">
                        <c:v>-0.48921670957147612</c:v>
                      </c:pt>
                      <c:pt idx="604">
                        <c:v>-0.53392970751243629</c:v>
                      </c:pt>
                      <c:pt idx="605">
                        <c:v>-0.58080749542934473</c:v>
                      </c:pt>
                      <c:pt idx="606">
                        <c:v>-0.62976172125189733</c:v>
                      </c:pt>
                      <c:pt idx="607">
                        <c:v>-0.78814474989727734</c:v>
                      </c:pt>
                      <c:pt idx="608">
                        <c:v>-0.8444495557332633</c:v>
                      </c:pt>
                      <c:pt idx="609">
                        <c:v>-0.90233702938775839</c:v>
                      </c:pt>
                      <c:pt idx="610">
                        <c:v>-0.96169943550795378</c:v>
                      </c:pt>
                      <c:pt idx="611">
                        <c:v>-1.0224265572101654</c:v>
                      </c:pt>
                      <c:pt idx="612">
                        <c:v>-1.0844059242866417</c:v>
                      </c:pt>
                      <c:pt idx="613">
                        <c:v>-1.1475230471699727</c:v>
                      </c:pt>
                      <c:pt idx="614">
                        <c:v>-1.211661665151228</c:v>
                      </c:pt>
                      <c:pt idx="615">
                        <c:v>-1.2767039903348989</c:v>
                      </c:pt>
                      <c:pt idx="616">
                        <c:v>-1.4090224764456725</c:v>
                      </c:pt>
                      <c:pt idx="617">
                        <c:v>-1.4760577039206737</c:v>
                      </c:pt>
                      <c:pt idx="618">
                        <c:v>-1.5435152841677735</c:v>
                      </c:pt>
                      <c:pt idx="619">
                        <c:v>-1.6112736259320237</c:v>
                      </c:pt>
                      <c:pt idx="620">
                        <c:v>-1.6792111617162355</c:v>
                      </c:pt>
                      <c:pt idx="621">
                        <c:v>-1.7472066095922245</c:v>
                      </c:pt>
                      <c:pt idx="622">
                        <c:v>-1.8151392442932037</c:v>
                      </c:pt>
                      <c:pt idx="623">
                        <c:v>-1.8828891590079655</c:v>
                      </c:pt>
                      <c:pt idx="624">
                        <c:v>-1.9503375262967939</c:v>
                      </c:pt>
                      <c:pt idx="625">
                        <c:v>-2.0173668665491391</c:v>
                      </c:pt>
                      <c:pt idx="626">
                        <c:v>-2.0838613054052839</c:v>
                      </c:pt>
                      <c:pt idx="627">
                        <c:v>-2.1497068285663423</c:v>
                      </c:pt>
                      <c:pt idx="628">
                        <c:v>-2.2147915424218305</c:v>
                      </c:pt>
                      <c:pt idx="629">
                        <c:v>-2.2790059219290169</c:v>
                      </c:pt>
                      <c:pt idx="630">
                        <c:v>-2.3422430541848893</c:v>
                      </c:pt>
                      <c:pt idx="631">
                        <c:v>-2.404398887139469</c:v>
                      </c:pt>
                      <c:pt idx="632">
                        <c:v>-2.4653724579083192</c:v>
                      </c:pt>
                      <c:pt idx="633">
                        <c:v>-2.5250661301521742</c:v>
                      </c:pt>
                      <c:pt idx="634">
                        <c:v>-2.5833858150029636</c:v>
                      </c:pt>
                      <c:pt idx="635">
                        <c:v>-2.640241185028156</c:v>
                      </c:pt>
                      <c:pt idx="636">
                        <c:v>-2.6955458897389417</c:v>
                      </c:pt>
                      <c:pt idx="637">
                        <c:v>-2.7492177541624958</c:v>
                      </c:pt>
                      <c:pt idx="638">
                        <c:v>-2.8011789690141962</c:v>
                      </c:pt>
                      <c:pt idx="639">
                        <c:v>-2.8513562810228419</c:v>
                      </c:pt>
                      <c:pt idx="640">
                        <c:v>-2.8996811649793455</c:v>
                      </c:pt>
                      <c:pt idx="641">
                        <c:v>-2.9460899860983822</c:v>
                      </c:pt>
                      <c:pt idx="642">
                        <c:v>-2.9905241613020821</c:v>
                      </c:pt>
                      <c:pt idx="643">
                        <c:v>-3.0329303010554201</c:v>
                      </c:pt>
                      <c:pt idx="644">
                        <c:v>-3.0732603404043379</c:v>
                      </c:pt>
                      <c:pt idx="645">
                        <c:v>-3.1114716678899477</c:v>
                      </c:pt>
                      <c:pt idx="646">
                        <c:v>-3.147527234034841</c:v>
                      </c:pt>
                      <c:pt idx="647">
                        <c:v>-3.1813956481215406</c:v>
                      </c:pt>
                      <c:pt idx="648">
                        <c:v>-3.2130512720070201</c:v>
                      </c:pt>
                      <c:pt idx="649">
                        <c:v>-3.2424742927424766</c:v>
                      </c:pt>
                      <c:pt idx="650">
                        <c:v>-3.2696507827925991</c:v>
                      </c:pt>
                      <c:pt idx="651">
                        <c:v>-3.2945727566748757</c:v>
                      </c:pt>
                      <c:pt idx="652">
                        <c:v>-3.3172382058655869</c:v>
                      </c:pt>
                      <c:pt idx="653">
                        <c:v>-3.3376511208459183</c:v>
                      </c:pt>
                      <c:pt idx="654">
                        <c:v>-3.3558215091888552</c:v>
                      </c:pt>
                      <c:pt idx="655">
                        <c:v>-3.3717653916146961</c:v>
                      </c:pt>
                      <c:pt idx="656">
                        <c:v>-3.3855047849706468</c:v>
                      </c:pt>
                      <c:pt idx="657">
                        <c:v>-3.3970676821177537</c:v>
                      </c:pt>
                      <c:pt idx="658">
                        <c:v>-3.4064880037361194</c:v>
                      </c:pt>
                      <c:pt idx="659">
                        <c:v>-3.4138055520872208</c:v>
                      </c:pt>
                      <c:pt idx="660">
                        <c:v>-3.4190659418001692</c:v>
                      </c:pt>
                      <c:pt idx="661">
                        <c:v>-3.4223205177761686</c:v>
                      </c:pt>
                      <c:pt idx="662">
                        <c:v>-3.4236262693334338</c:v>
                      </c:pt>
                      <c:pt idx="663">
                        <c:v>-3.4230457227418012</c:v>
                      </c:pt>
                      <c:pt idx="664">
                        <c:v>-3.4206468213239751</c:v>
                      </c:pt>
                      <c:pt idx="665">
                        <c:v>-3.4165028023265909</c:v>
                      </c:pt>
                      <c:pt idx="666">
                        <c:v>-3.4106920527913567</c:v>
                      </c:pt>
                      <c:pt idx="667">
                        <c:v>-3.4032979536820784</c:v>
                      </c:pt>
                      <c:pt idx="668">
                        <c:v>-3.3944087215492877</c:v>
                      </c:pt>
                      <c:pt idx="669">
                        <c:v>-3.384117230039049</c:v>
                      </c:pt>
                      <c:pt idx="670">
                        <c:v>-3.372520820577114</c:v>
                      </c:pt>
                      <c:pt idx="671">
                        <c:v>-3.359721111583104</c:v>
                      </c:pt>
                      <c:pt idx="672">
                        <c:v>-3.3458237885929631</c:v>
                      </c:pt>
                      <c:pt idx="673">
                        <c:v>-3.3309383846897207</c:v>
                      </c:pt>
                      <c:pt idx="674">
                        <c:v>-3.3151780606648082</c:v>
                      </c:pt>
                      <c:pt idx="675">
                        <c:v>-3.2986593673522044</c:v>
                      </c:pt>
                      <c:pt idx="676">
                        <c:v>-3.2815019995982126</c:v>
                      </c:pt>
                      <c:pt idx="677">
                        <c:v>-3.2638285513480305</c:v>
                      </c:pt>
                      <c:pt idx="678">
                        <c:v>-3.2457642543485079</c:v>
                      </c:pt>
                      <c:pt idx="679">
                        <c:v>-3.2274367099835386</c:v>
                      </c:pt>
                      <c:pt idx="680">
                        <c:v>-3.2089756247739745</c:v>
                      </c:pt>
                      <c:pt idx="681">
                        <c:v>-3.190512525089253</c:v>
                      </c:pt>
                      <c:pt idx="682">
                        <c:v>-3.1721804816312931</c:v>
                      </c:pt>
                      <c:pt idx="683">
                        <c:v>-3.1541138192640901</c:v>
                      </c:pt>
                      <c:pt idx="684">
                        <c:v>-3.1364478227733206</c:v>
                      </c:pt>
                      <c:pt idx="685">
                        <c:v>-3.1193184481510379</c:v>
                      </c:pt>
                      <c:pt idx="686">
                        <c:v>-3.0178996636481239</c:v>
                      </c:pt>
                      <c:pt idx="687">
                        <c:v>-3.0116795938624179</c:v>
                      </c:pt>
                      <c:pt idx="688">
                        <c:v>-3.007326353744852</c:v>
                      </c:pt>
                      <c:pt idx="689">
                        <c:v>-3.0049634174778634</c:v>
                      </c:pt>
                      <c:pt idx="690">
                        <c:v>-3.0047113477498568</c:v>
                      </c:pt>
                      <c:pt idx="691">
                        <c:v>-3.0066875093318624</c:v>
                      </c:pt>
                      <c:pt idx="692">
                        <c:v>-3.0110057878653347</c:v>
                      </c:pt>
                      <c:pt idx="693">
                        <c:v>-3.0177763234551218</c:v>
                      </c:pt>
                      <c:pt idx="694">
                        <c:v>-3.0271052416514834</c:v>
                      </c:pt>
                      <c:pt idx="695">
                        <c:v>-3.0390943913933617</c:v>
                      </c:pt>
                      <c:pt idx="696">
                        <c:v>-3.0538411004721908</c:v>
                      </c:pt>
                      <c:pt idx="697">
                        <c:v>-3.0714379240617249</c:v>
                      </c:pt>
                      <c:pt idx="698">
                        <c:v>-3.0919724168441771</c:v>
                      </c:pt>
                      <c:pt idx="699">
                        <c:v>-3.1155269042465674</c:v>
                      </c:pt>
                      <c:pt idx="700">
                        <c:v>-3.1421782632838648</c:v>
                      </c:pt>
                      <c:pt idx="701">
                        <c:v>-3.1719977224872444</c:v>
                      </c:pt>
                      <c:pt idx="702">
                        <c:v>-3.2050506633759746</c:v>
                      </c:pt>
                      <c:pt idx="703">
                        <c:v>-3.2413964329113707</c:v>
                      </c:pt>
                      <c:pt idx="704">
                        <c:v>-3.2810881763494786</c:v>
                      </c:pt>
                      <c:pt idx="705">
                        <c:v>-3.3241726728873937</c:v>
                      </c:pt>
                      <c:pt idx="706">
                        <c:v>-3.3706901834741805</c:v>
                      </c:pt>
                      <c:pt idx="707">
                        <c:v>-3.4206743201343759</c:v>
                      </c:pt>
                      <c:pt idx="708">
                        <c:v>-3.4741519191263475</c:v>
                      </c:pt>
                      <c:pt idx="709">
                        <c:v>-3.5311429272330512</c:v>
                      </c:pt>
                      <c:pt idx="710">
                        <c:v>-3.5916603104563505</c:v>
                      </c:pt>
                      <c:pt idx="711">
                        <c:v>-3.6557099673593934</c:v>
                      </c:pt>
                      <c:pt idx="712">
                        <c:v>-3.7232906562741555</c:v>
                      </c:pt>
                      <c:pt idx="713">
                        <c:v>-3.7943939455637326</c:v>
                      </c:pt>
                      <c:pt idx="714">
                        <c:v>-3.8690041691006236</c:v>
                      </c:pt>
                      <c:pt idx="715">
                        <c:v>-3.9470983960937289</c:v>
                      </c:pt>
                      <c:pt idx="716">
                        <c:v>-4.0286464243675955</c:v>
                      </c:pt>
                      <c:pt idx="717">
                        <c:v>-4.1136107791689174</c:v>
                      </c:pt>
                      <c:pt idx="718">
                        <c:v>-4.2019467265450832</c:v>
                      </c:pt>
                      <c:pt idx="719">
                        <c:v>-4.2936023103106633</c:v>
                      </c:pt>
                      <c:pt idx="720">
                        <c:v>-4.388518394587976</c:v>
                      </c:pt>
                      <c:pt idx="721">
                        <c:v>-4.4866287208779454</c:v>
                      </c:pt>
                      <c:pt idx="722">
                        <c:v>-4.5878599895882521</c:v>
                      </c:pt>
                      <c:pt idx="723">
                        <c:v>-4.6921319409160533</c:v>
                      </c:pt>
                      <c:pt idx="724">
                        <c:v>-4.7993574649531414</c:v>
                      </c:pt>
                      <c:pt idx="725">
                        <c:v>-4.9094427158526726</c:v>
                      </c:pt>
                      <c:pt idx="726">
                        <c:v>-5.0222872398672092</c:v>
                      </c:pt>
                      <c:pt idx="727">
                        <c:v>-5.1377841260395876</c:v>
                      </c:pt>
                      <c:pt idx="728">
                        <c:v>-5.2558201613003304</c:v>
                      </c:pt>
                      <c:pt idx="729">
                        <c:v>-5.3762759986968272</c:v>
                      </c:pt>
                      <c:pt idx="730">
                        <c:v>-5.4990263474534604</c:v>
                      </c:pt>
                      <c:pt idx="731">
                        <c:v>-5.6239401665341537</c:v>
                      </c:pt>
                      <c:pt idx="732">
                        <c:v>-5.7508808703540186</c:v>
                      </c:pt>
                      <c:pt idx="733">
                        <c:v>-5.8797065552604009</c:v>
                      </c:pt>
                      <c:pt idx="734">
                        <c:v>-6.0102702283800067</c:v>
                      </c:pt>
                      <c:pt idx="735">
                        <c:v>-6.142420047404471</c:v>
                      </c:pt>
                      <c:pt idx="736">
                        <c:v>-6.2759995798642514</c:v>
                      </c:pt>
                      <c:pt idx="737">
                        <c:v>-6.4108480634181673</c:v>
                      </c:pt>
                      <c:pt idx="738">
                        <c:v>-6.546800675665235</c:v>
                      </c:pt>
                      <c:pt idx="739">
                        <c:v>-6.6836888219654016</c:v>
                      </c:pt>
                      <c:pt idx="740">
                        <c:v>-6.8213404227360774</c:v>
                      </c:pt>
                      <c:pt idx="741">
                        <c:v>-6.9595802086739749</c:v>
                      </c:pt>
                      <c:pt idx="742">
                        <c:v>-7.0982300323341869</c:v>
                      </c:pt>
                      <c:pt idx="743">
                        <c:v>-7.2371091774834095</c:v>
                      </c:pt>
                      <c:pt idx="744">
                        <c:v>-7.3760346746283636</c:v>
                      </c:pt>
                      <c:pt idx="745">
                        <c:v>-7.5148216321083225</c:v>
                      </c:pt>
                      <c:pt idx="746">
                        <c:v>-7.6532835571270086</c:v>
                      </c:pt>
                      <c:pt idx="747">
                        <c:v>-7.791232696089593</c:v>
                      </c:pt>
                      <c:pt idx="748">
                        <c:v>-7.9284803685993008</c:v>
                      </c:pt>
                      <c:pt idx="749">
                        <c:v>-8.0648373044607702</c:v>
                      </c:pt>
                      <c:pt idx="750">
                        <c:v>-8.2001139920297685</c:v>
                      </c:pt>
                      <c:pt idx="751">
                        <c:v>-8.3341210192429411</c:v>
                      </c:pt>
                      <c:pt idx="752">
                        <c:v>-8.4666694156569804</c:v>
                      </c:pt>
                      <c:pt idx="753">
                        <c:v>-8.5975710038235089</c:v>
                      </c:pt>
                      <c:pt idx="754">
                        <c:v>-8.7266387413241215</c:v>
                      </c:pt>
                      <c:pt idx="755">
                        <c:v>-8.8536870617895858</c:v>
                      </c:pt>
                      <c:pt idx="756">
                        <c:v>-8.9785322232283171</c:v>
                      </c:pt>
                      <c:pt idx="757">
                        <c:v>-9.1009926449914147</c:v>
                      </c:pt>
                      <c:pt idx="758">
                        <c:v>-9.2208892417056383</c:v>
                      </c:pt>
                      <c:pt idx="759">
                        <c:v>-9.3380457625099194</c:v>
                      </c:pt>
                      <c:pt idx="760">
                        <c:v>-9.4522891169384042</c:v>
                      </c:pt>
                      <c:pt idx="761">
                        <c:v>-9.5634496958001591</c:v>
                      </c:pt>
                      <c:pt idx="762">
                        <c:v>-9.6713616954147703</c:v>
                      </c:pt>
                      <c:pt idx="763">
                        <c:v>-9.7758634265734621</c:v>
                      </c:pt>
                      <c:pt idx="764">
                        <c:v>-9.8767976166071936</c:v>
                      </c:pt>
                      <c:pt idx="765">
                        <c:v>-9.9740117129559032</c:v>
                      </c:pt>
                      <c:pt idx="766">
                        <c:v>-10.067358169647026</c:v>
                      </c:pt>
                      <c:pt idx="767">
                        <c:v>-10.156694725107169</c:v>
                      </c:pt>
                      <c:pt idx="768">
                        <c:v>-10.241884680746889</c:v>
                      </c:pt>
                      <c:pt idx="769">
                        <c:v>-10.3227971547766</c:v>
                      </c:pt>
                      <c:pt idx="770">
                        <c:v>-10.399307340729994</c:v>
                      </c:pt>
                      <c:pt idx="771">
                        <c:v>-10.471296745191381</c:v>
                      </c:pt>
                      <c:pt idx="772">
                        <c:v>-10.538653414244308</c:v>
                      </c:pt>
                      <c:pt idx="773">
                        <c:v>-10.601272157180411</c:v>
                      </c:pt>
                      <c:pt idx="774">
                        <c:v>-10.659054749030423</c:v>
                      </c:pt>
                      <c:pt idx="775">
                        <c:v>-10.711910120502939</c:v>
                      </c:pt>
                      <c:pt idx="776">
                        <c:v>-10.75975454394097</c:v>
                      </c:pt>
                      <c:pt idx="777">
                        <c:v>-10.802511796931725</c:v>
                      </c:pt>
                      <c:pt idx="778">
                        <c:v>-10.840113312231239</c:v>
                      </c:pt>
                      <c:pt idx="779">
                        <c:v>-10.87249832269201</c:v>
                      </c:pt>
                      <c:pt idx="780">
                        <c:v>-10.89961398290953</c:v>
                      </c:pt>
                      <c:pt idx="781">
                        <c:v>-10.921415476331356</c:v>
                      </c:pt>
                      <c:pt idx="782">
                        <c:v>-10.937866116601077</c:v>
                      </c:pt>
                      <c:pt idx="783">
                        <c:v>-10.948937424938526</c:v>
                      </c:pt>
                      <c:pt idx="784">
                        <c:v>-10.954609192386982</c:v>
                      </c:pt>
                      <c:pt idx="785">
                        <c:v>-10.954869535787868</c:v>
                      </c:pt>
                      <c:pt idx="786">
                        <c:v>-10.949714929373686</c:v>
                      </c:pt>
                      <c:pt idx="787">
                        <c:v>-10.939150220900087</c:v>
                      </c:pt>
                      <c:pt idx="788">
                        <c:v>-10.923188641268558</c:v>
                      </c:pt>
                      <c:pt idx="789">
                        <c:v>-10.901851789621757</c:v>
                      </c:pt>
                      <c:pt idx="790">
                        <c:v>-10.875169602924268</c:v>
                      </c:pt>
                      <c:pt idx="791">
                        <c:v>-10.843180319072015</c:v>
                      </c:pt>
                      <c:pt idx="792">
                        <c:v>-10.805930415604395</c:v>
                      </c:pt>
                      <c:pt idx="793">
                        <c:v>-10.763474533123315</c:v>
                      </c:pt>
                      <c:pt idx="794">
                        <c:v>-10.715875393553731</c:v>
                      </c:pt>
                      <c:pt idx="795">
                        <c:v>-10.663203688410253</c:v>
                      </c:pt>
                      <c:pt idx="796">
                        <c:v>-10.605537967263889</c:v>
                      </c:pt>
                      <c:pt idx="797">
                        <c:v>-10.542964501632401</c:v>
                      </c:pt>
                      <c:pt idx="798">
                        <c:v>-10.475577134546374</c:v>
                      </c:pt>
                      <c:pt idx="799">
                        <c:v>-10.403477125071687</c:v>
                      </c:pt>
                      <c:pt idx="800">
                        <c:v>-10.326772970096526</c:v>
                      </c:pt>
                      <c:pt idx="801">
                        <c:v>-10.245580212718467</c:v>
                      </c:pt>
                      <c:pt idx="802">
                        <c:v>-10.160021246593381</c:v>
                      </c:pt>
                      <c:pt idx="803">
                        <c:v>-10.070225098633966</c:v>
                      </c:pt>
                      <c:pt idx="804">
                        <c:v>-9.9763271994704663</c:v>
                      </c:pt>
                      <c:pt idx="805">
                        <c:v>-9.8784691511101173</c:v>
                      </c:pt>
                      <c:pt idx="806">
                        <c:v>-9.7767984742556742</c:v>
                      </c:pt>
                      <c:pt idx="807">
                        <c:v>-9.6714683447652003</c:v>
                      </c:pt>
                      <c:pt idx="808">
                        <c:v>-9.5626373287568125</c:v>
                      </c:pt>
                      <c:pt idx="809">
                        <c:v>-9.4504690988826088</c:v>
                      </c:pt>
                      <c:pt idx="810">
                        <c:v>-9.3351321413150412</c:v>
                      </c:pt>
                      <c:pt idx="811">
                        <c:v>-9.2167994630076091</c:v>
                      </c:pt>
                      <c:pt idx="812">
                        <c:v>-9.0956482818084332</c:v>
                      </c:pt>
                      <c:pt idx="813">
                        <c:v>-8.9718597090212899</c:v>
                      </c:pt>
                      <c:pt idx="814">
                        <c:v>-8.8456184340236792</c:v>
                      </c:pt>
                      <c:pt idx="815">
                        <c:v>-8.7171123935648733</c:v>
                      </c:pt>
                      <c:pt idx="816">
                        <c:v>-8.5865324353787322</c:v>
                      </c:pt>
                      <c:pt idx="817">
                        <c:v>-8.4540719867579242</c:v>
                      </c:pt>
                      <c:pt idx="818">
                        <c:v>-8.3199267037449314</c:v>
                      </c:pt>
                      <c:pt idx="819">
                        <c:v>-8.1842941316043429</c:v>
                      </c:pt>
                      <c:pt idx="820">
                        <c:v>-8.0473733522472894</c:v>
                      </c:pt>
                      <c:pt idx="821">
                        <c:v>-7.9093646292852888</c:v>
                      </c:pt>
                      <c:pt idx="822">
                        <c:v>-7.7704690603943458</c:v>
                      </c:pt>
                      <c:pt idx="823">
                        <c:v>-7.6308882196737047</c:v>
                      </c:pt>
                      <c:pt idx="824">
                        <c:v>-7.4908237996847111</c:v>
                      </c:pt>
                      <c:pt idx="825">
                        <c:v>-7.3504772628558372</c:v>
                      </c:pt>
                      <c:pt idx="826">
                        <c:v>-7.210049484938752</c:v>
                      </c:pt>
                      <c:pt idx="827">
                        <c:v>-7.0697404001970909</c:v>
                      </c:pt>
                      <c:pt idx="828">
                        <c:v>-6.929748658006778</c:v>
                      </c:pt>
                      <c:pt idx="829">
                        <c:v>-6.7902712735403945</c:v>
                      </c:pt>
                      <c:pt idx="830">
                        <c:v>-6.6515032822022562</c:v>
                      </c:pt>
                      <c:pt idx="831">
                        <c:v>-6.5136374074721015</c:v>
                      </c:pt>
                      <c:pt idx="832">
                        <c:v>-6.3768637248069959</c:v>
                      </c:pt>
                      <c:pt idx="833">
                        <c:v>-6.2413693312396017</c:v>
                      </c:pt>
                      <c:pt idx="834">
                        <c:v>-6.1073380302994558</c:v>
                      </c:pt>
                      <c:pt idx="835">
                        <c:v>-5.9749500148707941</c:v>
                      </c:pt>
                      <c:pt idx="836">
                        <c:v>-5.8443815575861651</c:v>
                      </c:pt>
                      <c:pt idx="837">
                        <c:v>-5.7158047183395233</c:v>
                      </c:pt>
                      <c:pt idx="838">
                        <c:v>-5.5893870514853745</c:v>
                      </c:pt>
                      <c:pt idx="839">
                        <c:v>-5.4652913222735524</c:v>
                      </c:pt>
                      <c:pt idx="840">
                        <c:v>-5.343675243049633</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Estacional\[Var_est_v2.xlsx]GZECE'!$AF$1</c15:sqref>
                        </c15:formulaRef>
                      </c:ext>
                    </c:extLst>
                    <c:strCache>
                      <c:ptCount val="1"/>
                      <c:pt idx="0">
                        <c:v>Random4</c:v>
                      </c:pt>
                    </c:strCache>
                  </c:strRef>
                </c:tx>
                <c:spPr>
                  <a:ln w="19050" cap="rnd">
                    <a:noFill/>
                    <a:round/>
                  </a:ln>
                  <a:effectLst/>
                </c:spPr>
                <c:marker>
                  <c:symbol val="circle"/>
                  <c:size val="5"/>
                  <c:spPr>
                    <a:solidFill>
                      <a:schemeClr val="accent4">
                        <a:lumMod val="60000"/>
                      </a:schemeClr>
                    </a:solidFill>
                    <a:ln w="9525">
                      <a:solidFill>
                        <a:schemeClr val="accent4">
                          <a:lumMod val="60000"/>
                        </a:schemeClr>
                      </a:solidFill>
                    </a:ln>
                    <a:effectLst/>
                  </c:spPr>
                </c:marker>
                <c:xVal>
                  <c:numRef>
                    <c:extLst xmlns:c15="http://schemas.microsoft.com/office/drawing/2012/chart">
                      <c:ext xmlns:c15="http://schemas.microsoft.com/office/drawing/2012/chart" uri="{02D57815-91ED-43cb-92C2-25804820EDAC}">
                        <c15:formulaRef>
                          <c15:sqref>[1]GZECE!$V$2:$V$842</c15:sqref>
                        </c15:formulaRef>
                      </c:ext>
                    </c:extLst>
                    <c:numCache>
                      <c:formatCode>General</c:formatCode>
                      <c:ptCount val="84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335</c:v>
                      </c:pt>
                      <c:pt idx="332">
                        <c:v>336</c:v>
                      </c:pt>
                      <c:pt idx="333">
                        <c:v>337</c:v>
                      </c:pt>
                      <c:pt idx="334">
                        <c:v>338</c:v>
                      </c:pt>
                      <c:pt idx="335">
                        <c:v>339</c:v>
                      </c:pt>
                      <c:pt idx="336">
                        <c:v>340</c:v>
                      </c:pt>
                      <c:pt idx="337">
                        <c:v>341</c:v>
                      </c:pt>
                      <c:pt idx="338">
                        <c:v>342</c:v>
                      </c:pt>
                      <c:pt idx="339">
                        <c:v>343</c:v>
                      </c:pt>
                      <c:pt idx="340">
                        <c:v>344</c:v>
                      </c:pt>
                      <c:pt idx="341">
                        <c:v>345</c:v>
                      </c:pt>
                      <c:pt idx="342">
                        <c:v>346</c:v>
                      </c:pt>
                      <c:pt idx="343">
                        <c:v>347</c:v>
                      </c:pt>
                      <c:pt idx="344">
                        <c:v>348</c:v>
                      </c:pt>
                      <c:pt idx="345">
                        <c:v>349</c:v>
                      </c:pt>
                      <c:pt idx="346">
                        <c:v>350</c:v>
                      </c:pt>
                      <c:pt idx="347">
                        <c:v>351</c:v>
                      </c:pt>
                      <c:pt idx="348">
                        <c:v>352</c:v>
                      </c:pt>
                      <c:pt idx="349">
                        <c:v>353</c:v>
                      </c:pt>
                      <c:pt idx="350">
                        <c:v>354</c:v>
                      </c:pt>
                      <c:pt idx="351">
                        <c:v>355</c:v>
                      </c:pt>
                      <c:pt idx="352">
                        <c:v>356</c:v>
                      </c:pt>
                      <c:pt idx="353">
                        <c:v>357</c:v>
                      </c:pt>
                      <c:pt idx="354">
                        <c:v>358</c:v>
                      </c:pt>
                      <c:pt idx="355">
                        <c:v>359</c:v>
                      </c:pt>
                      <c:pt idx="356">
                        <c:v>360</c:v>
                      </c:pt>
                      <c:pt idx="357">
                        <c:v>365</c:v>
                      </c:pt>
                      <c:pt idx="358">
                        <c:v>366</c:v>
                      </c:pt>
                      <c:pt idx="359">
                        <c:v>367</c:v>
                      </c:pt>
                      <c:pt idx="360">
                        <c:v>368</c:v>
                      </c:pt>
                      <c:pt idx="361">
                        <c:v>369</c:v>
                      </c:pt>
                      <c:pt idx="362">
                        <c:v>370</c:v>
                      </c:pt>
                      <c:pt idx="363">
                        <c:v>371</c:v>
                      </c:pt>
                      <c:pt idx="364">
                        <c:v>372</c:v>
                      </c:pt>
                      <c:pt idx="365">
                        <c:v>373</c:v>
                      </c:pt>
                      <c:pt idx="366">
                        <c:v>374</c:v>
                      </c:pt>
                      <c:pt idx="367">
                        <c:v>377</c:v>
                      </c:pt>
                      <c:pt idx="368">
                        <c:v>378</c:v>
                      </c:pt>
                      <c:pt idx="369">
                        <c:v>379</c:v>
                      </c:pt>
                      <c:pt idx="370">
                        <c:v>380</c:v>
                      </c:pt>
                      <c:pt idx="371">
                        <c:v>384</c:v>
                      </c:pt>
                      <c:pt idx="372">
                        <c:v>387</c:v>
                      </c:pt>
                      <c:pt idx="373">
                        <c:v>388</c:v>
                      </c:pt>
                      <c:pt idx="374">
                        <c:v>407</c:v>
                      </c:pt>
                      <c:pt idx="375">
                        <c:v>414</c:v>
                      </c:pt>
                      <c:pt idx="376">
                        <c:v>609</c:v>
                      </c:pt>
                      <c:pt idx="377">
                        <c:v>610</c:v>
                      </c:pt>
                      <c:pt idx="378">
                        <c:v>611</c:v>
                      </c:pt>
                      <c:pt idx="379">
                        <c:v>612</c:v>
                      </c:pt>
                      <c:pt idx="380">
                        <c:v>613</c:v>
                      </c:pt>
                      <c:pt idx="381">
                        <c:v>614</c:v>
                      </c:pt>
                      <c:pt idx="382">
                        <c:v>615</c:v>
                      </c:pt>
                      <c:pt idx="383">
                        <c:v>616</c:v>
                      </c:pt>
                      <c:pt idx="384">
                        <c:v>617</c:v>
                      </c:pt>
                      <c:pt idx="385">
                        <c:v>618</c:v>
                      </c:pt>
                      <c:pt idx="386">
                        <c:v>619</c:v>
                      </c:pt>
                      <c:pt idx="387">
                        <c:v>621</c:v>
                      </c:pt>
                      <c:pt idx="388">
                        <c:v>622</c:v>
                      </c:pt>
                      <c:pt idx="389">
                        <c:v>623</c:v>
                      </c:pt>
                      <c:pt idx="390">
                        <c:v>624</c:v>
                      </c:pt>
                      <c:pt idx="391">
                        <c:v>625</c:v>
                      </c:pt>
                      <c:pt idx="392">
                        <c:v>626</c:v>
                      </c:pt>
                      <c:pt idx="393">
                        <c:v>627</c:v>
                      </c:pt>
                      <c:pt idx="394">
                        <c:v>628</c:v>
                      </c:pt>
                      <c:pt idx="395">
                        <c:v>629</c:v>
                      </c:pt>
                      <c:pt idx="396">
                        <c:v>630</c:v>
                      </c:pt>
                      <c:pt idx="397">
                        <c:v>632</c:v>
                      </c:pt>
                      <c:pt idx="398">
                        <c:v>633</c:v>
                      </c:pt>
                      <c:pt idx="399">
                        <c:v>634</c:v>
                      </c:pt>
                      <c:pt idx="400">
                        <c:v>635</c:v>
                      </c:pt>
                      <c:pt idx="401">
                        <c:v>636</c:v>
                      </c:pt>
                      <c:pt idx="402">
                        <c:v>637</c:v>
                      </c:pt>
                      <c:pt idx="403">
                        <c:v>638</c:v>
                      </c:pt>
                      <c:pt idx="404">
                        <c:v>639</c:v>
                      </c:pt>
                      <c:pt idx="405">
                        <c:v>640</c:v>
                      </c:pt>
                      <c:pt idx="406">
                        <c:v>641</c:v>
                      </c:pt>
                      <c:pt idx="407">
                        <c:v>642</c:v>
                      </c:pt>
                      <c:pt idx="408">
                        <c:v>643</c:v>
                      </c:pt>
                      <c:pt idx="409">
                        <c:v>644</c:v>
                      </c:pt>
                      <c:pt idx="410">
                        <c:v>646</c:v>
                      </c:pt>
                      <c:pt idx="411">
                        <c:v>647</c:v>
                      </c:pt>
                      <c:pt idx="412">
                        <c:v>648</c:v>
                      </c:pt>
                      <c:pt idx="413">
                        <c:v>649</c:v>
                      </c:pt>
                      <c:pt idx="414">
                        <c:v>650</c:v>
                      </c:pt>
                      <c:pt idx="415">
                        <c:v>651</c:v>
                      </c:pt>
                      <c:pt idx="416">
                        <c:v>652</c:v>
                      </c:pt>
                      <c:pt idx="417">
                        <c:v>653</c:v>
                      </c:pt>
                      <c:pt idx="418">
                        <c:v>654</c:v>
                      </c:pt>
                      <c:pt idx="419">
                        <c:v>655</c:v>
                      </c:pt>
                      <c:pt idx="420">
                        <c:v>656</c:v>
                      </c:pt>
                      <c:pt idx="421">
                        <c:v>657</c:v>
                      </c:pt>
                      <c:pt idx="422">
                        <c:v>658</c:v>
                      </c:pt>
                      <c:pt idx="423">
                        <c:v>659</c:v>
                      </c:pt>
                      <c:pt idx="424">
                        <c:v>660</c:v>
                      </c:pt>
                      <c:pt idx="425">
                        <c:v>661</c:v>
                      </c:pt>
                      <c:pt idx="426">
                        <c:v>662</c:v>
                      </c:pt>
                      <c:pt idx="427">
                        <c:v>663</c:v>
                      </c:pt>
                      <c:pt idx="428">
                        <c:v>664</c:v>
                      </c:pt>
                      <c:pt idx="429">
                        <c:v>665</c:v>
                      </c:pt>
                      <c:pt idx="430">
                        <c:v>666</c:v>
                      </c:pt>
                      <c:pt idx="431">
                        <c:v>667</c:v>
                      </c:pt>
                      <c:pt idx="432">
                        <c:v>668</c:v>
                      </c:pt>
                      <c:pt idx="433">
                        <c:v>669</c:v>
                      </c:pt>
                      <c:pt idx="434">
                        <c:v>670</c:v>
                      </c:pt>
                      <c:pt idx="435">
                        <c:v>671</c:v>
                      </c:pt>
                      <c:pt idx="436">
                        <c:v>672</c:v>
                      </c:pt>
                      <c:pt idx="437">
                        <c:v>673</c:v>
                      </c:pt>
                      <c:pt idx="438">
                        <c:v>674</c:v>
                      </c:pt>
                      <c:pt idx="439">
                        <c:v>675</c:v>
                      </c:pt>
                      <c:pt idx="440">
                        <c:v>676</c:v>
                      </c:pt>
                      <c:pt idx="441">
                        <c:v>677</c:v>
                      </c:pt>
                      <c:pt idx="442">
                        <c:v>678</c:v>
                      </c:pt>
                      <c:pt idx="443">
                        <c:v>679</c:v>
                      </c:pt>
                      <c:pt idx="444">
                        <c:v>680</c:v>
                      </c:pt>
                      <c:pt idx="445">
                        <c:v>681</c:v>
                      </c:pt>
                      <c:pt idx="446">
                        <c:v>683</c:v>
                      </c:pt>
                      <c:pt idx="447">
                        <c:v>684</c:v>
                      </c:pt>
                      <c:pt idx="448">
                        <c:v>685</c:v>
                      </c:pt>
                      <c:pt idx="449">
                        <c:v>686</c:v>
                      </c:pt>
                      <c:pt idx="450">
                        <c:v>687</c:v>
                      </c:pt>
                      <c:pt idx="451">
                        <c:v>688</c:v>
                      </c:pt>
                      <c:pt idx="452">
                        <c:v>689</c:v>
                      </c:pt>
                      <c:pt idx="453">
                        <c:v>690</c:v>
                      </c:pt>
                      <c:pt idx="454">
                        <c:v>691</c:v>
                      </c:pt>
                      <c:pt idx="455">
                        <c:v>692</c:v>
                      </c:pt>
                      <c:pt idx="456">
                        <c:v>693</c:v>
                      </c:pt>
                      <c:pt idx="457">
                        <c:v>694</c:v>
                      </c:pt>
                      <c:pt idx="458">
                        <c:v>695</c:v>
                      </c:pt>
                      <c:pt idx="459">
                        <c:v>696</c:v>
                      </c:pt>
                      <c:pt idx="460">
                        <c:v>697</c:v>
                      </c:pt>
                      <c:pt idx="461">
                        <c:v>698</c:v>
                      </c:pt>
                      <c:pt idx="462">
                        <c:v>699</c:v>
                      </c:pt>
                      <c:pt idx="463">
                        <c:v>700</c:v>
                      </c:pt>
                      <c:pt idx="464">
                        <c:v>701</c:v>
                      </c:pt>
                      <c:pt idx="465">
                        <c:v>702</c:v>
                      </c:pt>
                      <c:pt idx="466">
                        <c:v>703</c:v>
                      </c:pt>
                      <c:pt idx="467">
                        <c:v>704</c:v>
                      </c:pt>
                      <c:pt idx="468">
                        <c:v>705</c:v>
                      </c:pt>
                      <c:pt idx="469">
                        <c:v>706</c:v>
                      </c:pt>
                      <c:pt idx="470">
                        <c:v>707</c:v>
                      </c:pt>
                      <c:pt idx="471">
                        <c:v>708</c:v>
                      </c:pt>
                      <c:pt idx="472">
                        <c:v>709</c:v>
                      </c:pt>
                      <c:pt idx="473">
                        <c:v>710</c:v>
                      </c:pt>
                      <c:pt idx="474">
                        <c:v>711</c:v>
                      </c:pt>
                      <c:pt idx="475">
                        <c:v>712</c:v>
                      </c:pt>
                      <c:pt idx="476">
                        <c:v>713</c:v>
                      </c:pt>
                      <c:pt idx="477">
                        <c:v>714</c:v>
                      </c:pt>
                      <c:pt idx="478">
                        <c:v>715</c:v>
                      </c:pt>
                      <c:pt idx="479">
                        <c:v>716</c:v>
                      </c:pt>
                      <c:pt idx="480">
                        <c:v>717</c:v>
                      </c:pt>
                      <c:pt idx="481">
                        <c:v>718</c:v>
                      </c:pt>
                      <c:pt idx="482">
                        <c:v>719</c:v>
                      </c:pt>
                      <c:pt idx="483">
                        <c:v>720</c:v>
                      </c:pt>
                      <c:pt idx="484">
                        <c:v>721</c:v>
                      </c:pt>
                      <c:pt idx="485">
                        <c:v>722</c:v>
                      </c:pt>
                      <c:pt idx="486">
                        <c:v>723</c:v>
                      </c:pt>
                      <c:pt idx="487">
                        <c:v>724</c:v>
                      </c:pt>
                      <c:pt idx="488">
                        <c:v>726</c:v>
                      </c:pt>
                      <c:pt idx="489">
                        <c:v>727</c:v>
                      </c:pt>
                      <c:pt idx="490">
                        <c:v>728</c:v>
                      </c:pt>
                      <c:pt idx="491">
                        <c:v>729</c:v>
                      </c:pt>
                      <c:pt idx="492">
                        <c:v>730</c:v>
                      </c:pt>
                      <c:pt idx="493">
                        <c:v>731</c:v>
                      </c:pt>
                      <c:pt idx="494">
                        <c:v>732</c:v>
                      </c:pt>
                      <c:pt idx="495">
                        <c:v>733</c:v>
                      </c:pt>
                      <c:pt idx="496">
                        <c:v>734</c:v>
                      </c:pt>
                      <c:pt idx="497">
                        <c:v>735</c:v>
                      </c:pt>
                      <c:pt idx="498">
                        <c:v>736</c:v>
                      </c:pt>
                      <c:pt idx="499">
                        <c:v>737</c:v>
                      </c:pt>
                      <c:pt idx="500">
                        <c:v>738</c:v>
                      </c:pt>
                      <c:pt idx="501">
                        <c:v>739</c:v>
                      </c:pt>
                      <c:pt idx="502">
                        <c:v>740</c:v>
                      </c:pt>
                      <c:pt idx="503">
                        <c:v>741</c:v>
                      </c:pt>
                      <c:pt idx="504">
                        <c:v>742</c:v>
                      </c:pt>
                      <c:pt idx="505">
                        <c:v>743</c:v>
                      </c:pt>
                      <c:pt idx="506">
                        <c:v>744</c:v>
                      </c:pt>
                      <c:pt idx="507">
                        <c:v>745</c:v>
                      </c:pt>
                      <c:pt idx="508">
                        <c:v>746</c:v>
                      </c:pt>
                      <c:pt idx="509">
                        <c:v>747</c:v>
                      </c:pt>
                      <c:pt idx="510">
                        <c:v>748</c:v>
                      </c:pt>
                      <c:pt idx="511">
                        <c:v>749</c:v>
                      </c:pt>
                      <c:pt idx="512">
                        <c:v>750</c:v>
                      </c:pt>
                      <c:pt idx="513">
                        <c:v>751</c:v>
                      </c:pt>
                      <c:pt idx="514">
                        <c:v>752</c:v>
                      </c:pt>
                      <c:pt idx="515">
                        <c:v>753</c:v>
                      </c:pt>
                      <c:pt idx="516">
                        <c:v>754</c:v>
                      </c:pt>
                      <c:pt idx="517">
                        <c:v>755</c:v>
                      </c:pt>
                      <c:pt idx="518">
                        <c:v>756</c:v>
                      </c:pt>
                      <c:pt idx="519">
                        <c:v>757</c:v>
                      </c:pt>
                      <c:pt idx="520">
                        <c:v>758</c:v>
                      </c:pt>
                      <c:pt idx="521">
                        <c:v>759</c:v>
                      </c:pt>
                      <c:pt idx="522">
                        <c:v>760</c:v>
                      </c:pt>
                      <c:pt idx="523">
                        <c:v>761</c:v>
                      </c:pt>
                      <c:pt idx="524">
                        <c:v>762</c:v>
                      </c:pt>
                      <c:pt idx="525">
                        <c:v>763</c:v>
                      </c:pt>
                      <c:pt idx="526">
                        <c:v>764</c:v>
                      </c:pt>
                      <c:pt idx="527">
                        <c:v>765</c:v>
                      </c:pt>
                      <c:pt idx="528">
                        <c:v>767</c:v>
                      </c:pt>
                      <c:pt idx="529">
                        <c:v>768</c:v>
                      </c:pt>
                      <c:pt idx="530">
                        <c:v>769</c:v>
                      </c:pt>
                      <c:pt idx="531">
                        <c:v>770</c:v>
                      </c:pt>
                      <c:pt idx="532">
                        <c:v>771</c:v>
                      </c:pt>
                      <c:pt idx="533">
                        <c:v>772</c:v>
                      </c:pt>
                      <c:pt idx="534">
                        <c:v>773</c:v>
                      </c:pt>
                      <c:pt idx="535">
                        <c:v>774</c:v>
                      </c:pt>
                      <c:pt idx="536">
                        <c:v>775</c:v>
                      </c:pt>
                      <c:pt idx="537">
                        <c:v>776</c:v>
                      </c:pt>
                      <c:pt idx="538">
                        <c:v>777</c:v>
                      </c:pt>
                      <c:pt idx="539">
                        <c:v>778</c:v>
                      </c:pt>
                      <c:pt idx="540">
                        <c:v>779</c:v>
                      </c:pt>
                      <c:pt idx="541">
                        <c:v>780</c:v>
                      </c:pt>
                      <c:pt idx="542">
                        <c:v>781</c:v>
                      </c:pt>
                      <c:pt idx="543">
                        <c:v>782</c:v>
                      </c:pt>
                      <c:pt idx="544">
                        <c:v>783</c:v>
                      </c:pt>
                      <c:pt idx="545">
                        <c:v>784</c:v>
                      </c:pt>
                      <c:pt idx="546">
                        <c:v>785</c:v>
                      </c:pt>
                      <c:pt idx="547">
                        <c:v>786</c:v>
                      </c:pt>
                      <c:pt idx="548">
                        <c:v>787</c:v>
                      </c:pt>
                      <c:pt idx="549">
                        <c:v>788</c:v>
                      </c:pt>
                      <c:pt idx="550">
                        <c:v>789</c:v>
                      </c:pt>
                      <c:pt idx="551">
                        <c:v>790</c:v>
                      </c:pt>
                      <c:pt idx="552">
                        <c:v>791</c:v>
                      </c:pt>
                      <c:pt idx="553">
                        <c:v>792</c:v>
                      </c:pt>
                      <c:pt idx="554">
                        <c:v>793</c:v>
                      </c:pt>
                      <c:pt idx="555">
                        <c:v>794</c:v>
                      </c:pt>
                      <c:pt idx="556">
                        <c:v>795</c:v>
                      </c:pt>
                      <c:pt idx="557">
                        <c:v>796</c:v>
                      </c:pt>
                      <c:pt idx="558">
                        <c:v>797</c:v>
                      </c:pt>
                      <c:pt idx="559">
                        <c:v>798</c:v>
                      </c:pt>
                      <c:pt idx="560">
                        <c:v>799</c:v>
                      </c:pt>
                      <c:pt idx="561">
                        <c:v>800</c:v>
                      </c:pt>
                      <c:pt idx="562">
                        <c:v>801</c:v>
                      </c:pt>
                      <c:pt idx="563">
                        <c:v>802</c:v>
                      </c:pt>
                      <c:pt idx="564">
                        <c:v>803</c:v>
                      </c:pt>
                      <c:pt idx="565">
                        <c:v>804</c:v>
                      </c:pt>
                      <c:pt idx="566">
                        <c:v>805</c:v>
                      </c:pt>
                      <c:pt idx="567">
                        <c:v>806</c:v>
                      </c:pt>
                      <c:pt idx="568">
                        <c:v>807</c:v>
                      </c:pt>
                      <c:pt idx="569">
                        <c:v>808</c:v>
                      </c:pt>
                      <c:pt idx="570">
                        <c:v>809</c:v>
                      </c:pt>
                      <c:pt idx="571">
                        <c:v>810</c:v>
                      </c:pt>
                      <c:pt idx="572">
                        <c:v>811</c:v>
                      </c:pt>
                      <c:pt idx="573">
                        <c:v>812</c:v>
                      </c:pt>
                      <c:pt idx="574">
                        <c:v>813</c:v>
                      </c:pt>
                      <c:pt idx="575">
                        <c:v>814</c:v>
                      </c:pt>
                      <c:pt idx="576">
                        <c:v>815</c:v>
                      </c:pt>
                      <c:pt idx="577">
                        <c:v>816</c:v>
                      </c:pt>
                      <c:pt idx="578">
                        <c:v>817</c:v>
                      </c:pt>
                      <c:pt idx="579">
                        <c:v>818</c:v>
                      </c:pt>
                      <c:pt idx="580">
                        <c:v>819</c:v>
                      </c:pt>
                      <c:pt idx="581">
                        <c:v>820</c:v>
                      </c:pt>
                      <c:pt idx="582">
                        <c:v>821</c:v>
                      </c:pt>
                      <c:pt idx="583">
                        <c:v>822</c:v>
                      </c:pt>
                      <c:pt idx="584">
                        <c:v>823</c:v>
                      </c:pt>
                      <c:pt idx="585">
                        <c:v>824</c:v>
                      </c:pt>
                      <c:pt idx="586">
                        <c:v>825</c:v>
                      </c:pt>
                      <c:pt idx="587">
                        <c:v>826</c:v>
                      </c:pt>
                      <c:pt idx="588">
                        <c:v>827</c:v>
                      </c:pt>
                      <c:pt idx="589">
                        <c:v>828</c:v>
                      </c:pt>
                      <c:pt idx="590">
                        <c:v>829</c:v>
                      </c:pt>
                      <c:pt idx="591">
                        <c:v>837</c:v>
                      </c:pt>
                      <c:pt idx="592">
                        <c:v>838</c:v>
                      </c:pt>
                      <c:pt idx="593">
                        <c:v>839</c:v>
                      </c:pt>
                      <c:pt idx="594">
                        <c:v>840</c:v>
                      </c:pt>
                      <c:pt idx="595">
                        <c:v>841</c:v>
                      </c:pt>
                      <c:pt idx="596">
                        <c:v>842</c:v>
                      </c:pt>
                      <c:pt idx="597">
                        <c:v>843</c:v>
                      </c:pt>
                      <c:pt idx="598">
                        <c:v>844</c:v>
                      </c:pt>
                      <c:pt idx="599">
                        <c:v>845</c:v>
                      </c:pt>
                      <c:pt idx="600">
                        <c:v>846</c:v>
                      </c:pt>
                      <c:pt idx="601">
                        <c:v>847</c:v>
                      </c:pt>
                      <c:pt idx="602">
                        <c:v>848</c:v>
                      </c:pt>
                      <c:pt idx="603">
                        <c:v>849</c:v>
                      </c:pt>
                      <c:pt idx="604">
                        <c:v>850</c:v>
                      </c:pt>
                      <c:pt idx="605">
                        <c:v>851</c:v>
                      </c:pt>
                      <c:pt idx="606">
                        <c:v>852</c:v>
                      </c:pt>
                      <c:pt idx="607">
                        <c:v>855</c:v>
                      </c:pt>
                      <c:pt idx="608">
                        <c:v>856</c:v>
                      </c:pt>
                      <c:pt idx="609">
                        <c:v>857</c:v>
                      </c:pt>
                      <c:pt idx="610">
                        <c:v>858</c:v>
                      </c:pt>
                      <c:pt idx="611">
                        <c:v>859</c:v>
                      </c:pt>
                      <c:pt idx="612">
                        <c:v>860</c:v>
                      </c:pt>
                      <c:pt idx="613">
                        <c:v>861</c:v>
                      </c:pt>
                      <c:pt idx="614">
                        <c:v>862</c:v>
                      </c:pt>
                      <c:pt idx="615">
                        <c:v>863</c:v>
                      </c:pt>
                      <c:pt idx="616">
                        <c:v>865</c:v>
                      </c:pt>
                      <c:pt idx="617">
                        <c:v>866</c:v>
                      </c:pt>
                      <c:pt idx="618">
                        <c:v>867</c:v>
                      </c:pt>
                      <c:pt idx="619">
                        <c:v>868</c:v>
                      </c:pt>
                      <c:pt idx="620">
                        <c:v>869</c:v>
                      </c:pt>
                      <c:pt idx="621">
                        <c:v>870</c:v>
                      </c:pt>
                      <c:pt idx="622">
                        <c:v>871</c:v>
                      </c:pt>
                      <c:pt idx="623">
                        <c:v>872</c:v>
                      </c:pt>
                      <c:pt idx="624">
                        <c:v>873</c:v>
                      </c:pt>
                      <c:pt idx="625">
                        <c:v>874</c:v>
                      </c:pt>
                      <c:pt idx="626">
                        <c:v>875</c:v>
                      </c:pt>
                      <c:pt idx="627">
                        <c:v>876</c:v>
                      </c:pt>
                      <c:pt idx="628">
                        <c:v>877</c:v>
                      </c:pt>
                      <c:pt idx="629">
                        <c:v>878</c:v>
                      </c:pt>
                      <c:pt idx="630">
                        <c:v>879</c:v>
                      </c:pt>
                      <c:pt idx="631">
                        <c:v>880</c:v>
                      </c:pt>
                      <c:pt idx="632">
                        <c:v>881</c:v>
                      </c:pt>
                      <c:pt idx="633">
                        <c:v>882</c:v>
                      </c:pt>
                      <c:pt idx="634">
                        <c:v>883</c:v>
                      </c:pt>
                      <c:pt idx="635">
                        <c:v>884</c:v>
                      </c:pt>
                      <c:pt idx="636">
                        <c:v>885</c:v>
                      </c:pt>
                      <c:pt idx="637">
                        <c:v>886</c:v>
                      </c:pt>
                      <c:pt idx="638">
                        <c:v>887</c:v>
                      </c:pt>
                      <c:pt idx="639">
                        <c:v>888</c:v>
                      </c:pt>
                      <c:pt idx="640">
                        <c:v>889</c:v>
                      </c:pt>
                      <c:pt idx="641">
                        <c:v>890</c:v>
                      </c:pt>
                      <c:pt idx="642">
                        <c:v>891</c:v>
                      </c:pt>
                      <c:pt idx="643">
                        <c:v>892</c:v>
                      </c:pt>
                      <c:pt idx="644">
                        <c:v>893</c:v>
                      </c:pt>
                      <c:pt idx="645">
                        <c:v>894</c:v>
                      </c:pt>
                      <c:pt idx="646">
                        <c:v>895</c:v>
                      </c:pt>
                      <c:pt idx="647">
                        <c:v>896</c:v>
                      </c:pt>
                      <c:pt idx="648">
                        <c:v>897</c:v>
                      </c:pt>
                      <c:pt idx="649">
                        <c:v>898</c:v>
                      </c:pt>
                      <c:pt idx="650">
                        <c:v>899</c:v>
                      </c:pt>
                      <c:pt idx="651">
                        <c:v>900</c:v>
                      </c:pt>
                      <c:pt idx="652">
                        <c:v>901</c:v>
                      </c:pt>
                      <c:pt idx="653">
                        <c:v>902</c:v>
                      </c:pt>
                      <c:pt idx="654">
                        <c:v>903</c:v>
                      </c:pt>
                      <c:pt idx="655">
                        <c:v>904</c:v>
                      </c:pt>
                      <c:pt idx="656">
                        <c:v>905</c:v>
                      </c:pt>
                      <c:pt idx="657">
                        <c:v>906</c:v>
                      </c:pt>
                      <c:pt idx="658">
                        <c:v>907</c:v>
                      </c:pt>
                      <c:pt idx="659">
                        <c:v>908</c:v>
                      </c:pt>
                      <c:pt idx="660">
                        <c:v>909</c:v>
                      </c:pt>
                      <c:pt idx="661">
                        <c:v>910</c:v>
                      </c:pt>
                      <c:pt idx="662">
                        <c:v>911</c:v>
                      </c:pt>
                      <c:pt idx="663">
                        <c:v>912</c:v>
                      </c:pt>
                      <c:pt idx="664">
                        <c:v>913</c:v>
                      </c:pt>
                      <c:pt idx="665">
                        <c:v>914</c:v>
                      </c:pt>
                      <c:pt idx="666">
                        <c:v>915</c:v>
                      </c:pt>
                      <c:pt idx="667">
                        <c:v>916</c:v>
                      </c:pt>
                      <c:pt idx="668">
                        <c:v>917</c:v>
                      </c:pt>
                      <c:pt idx="669">
                        <c:v>918</c:v>
                      </c:pt>
                      <c:pt idx="670">
                        <c:v>919</c:v>
                      </c:pt>
                      <c:pt idx="671">
                        <c:v>920</c:v>
                      </c:pt>
                      <c:pt idx="672">
                        <c:v>921</c:v>
                      </c:pt>
                      <c:pt idx="673">
                        <c:v>922</c:v>
                      </c:pt>
                      <c:pt idx="674">
                        <c:v>923</c:v>
                      </c:pt>
                      <c:pt idx="675">
                        <c:v>924</c:v>
                      </c:pt>
                      <c:pt idx="676">
                        <c:v>925</c:v>
                      </c:pt>
                      <c:pt idx="677">
                        <c:v>926</c:v>
                      </c:pt>
                      <c:pt idx="678">
                        <c:v>927</c:v>
                      </c:pt>
                      <c:pt idx="679">
                        <c:v>928</c:v>
                      </c:pt>
                      <c:pt idx="680">
                        <c:v>929</c:v>
                      </c:pt>
                      <c:pt idx="681">
                        <c:v>930</c:v>
                      </c:pt>
                      <c:pt idx="682">
                        <c:v>931</c:v>
                      </c:pt>
                      <c:pt idx="683">
                        <c:v>932</c:v>
                      </c:pt>
                      <c:pt idx="684">
                        <c:v>933</c:v>
                      </c:pt>
                      <c:pt idx="685">
                        <c:v>934</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numCache>
                  </c:numRef>
                </c:xVal>
                <c:yVal>
                  <c:numRef>
                    <c:extLst xmlns:c15="http://schemas.microsoft.com/office/drawing/2012/chart">
                      <c:ext xmlns:c15="http://schemas.microsoft.com/office/drawing/2012/chart" uri="{02D57815-91ED-43cb-92C2-25804820EDAC}">
                        <c15:formulaRef>
                          <c15:sqref>[1]GZECE!$AF$2:$AF$842</c15:sqref>
                        </c15:formulaRef>
                      </c:ext>
                    </c:extLst>
                    <c:numCache>
                      <c:formatCode>General</c:formatCode>
                      <c:ptCount val="841"/>
                      <c:pt idx="0">
                        <c:v>-3.0405085601300463</c:v>
                      </c:pt>
                      <c:pt idx="1">
                        <c:v>-3.014841803630778</c:v>
                      </c:pt>
                      <c:pt idx="2">
                        <c:v>0.66949789553038297</c:v>
                      </c:pt>
                      <c:pt idx="3">
                        <c:v>1.9125381708099152</c:v>
                      </c:pt>
                      <c:pt idx="4">
                        <c:v>1.7615254623511305</c:v>
                      </c:pt>
                      <c:pt idx="5">
                        <c:v>-1.7851852072734267</c:v>
                      </c:pt>
                      <c:pt idx="6">
                        <c:v>-1.2028259474549108</c:v>
                      </c:pt>
                      <c:pt idx="7">
                        <c:v>-0.18935475573170724</c:v>
                      </c:pt>
                      <c:pt idx="8">
                        <c:v>-3.0686194924455235</c:v>
                      </c:pt>
                      <c:pt idx="9">
                        <c:v>1.1922964474206008</c:v>
                      </c:pt>
                      <c:pt idx="10">
                        <c:v>-4.1660323535148294</c:v>
                      </c:pt>
                      <c:pt idx="11">
                        <c:v>-3.8530915474736753</c:v>
                      </c:pt>
                      <c:pt idx="12">
                        <c:v>-7.020986143935648E-2</c:v>
                      </c:pt>
                      <c:pt idx="13">
                        <c:v>-0.26696590138102572</c:v>
                      </c:pt>
                      <c:pt idx="14">
                        <c:v>-4.5774190626340614</c:v>
                      </c:pt>
                      <c:pt idx="15">
                        <c:v>0.46159276168005636</c:v>
                      </c:pt>
                      <c:pt idx="16">
                        <c:v>-6.3379085587186843</c:v>
                      </c:pt>
                      <c:pt idx="17">
                        <c:v>-1.8980073925370995</c:v>
                      </c:pt>
                      <c:pt idx="18">
                        <c:v>-3.0626356300464757</c:v>
                      </c:pt>
                      <c:pt idx="19">
                        <c:v>5.1394435009065722</c:v>
                      </c:pt>
                      <c:pt idx="20">
                        <c:v>4.2718781499819878</c:v>
                      </c:pt>
                      <c:pt idx="21">
                        <c:v>2.6298060064568052</c:v>
                      </c:pt>
                      <c:pt idx="22">
                        <c:v>-0.25807958472979209</c:v>
                      </c:pt>
                      <c:pt idx="23">
                        <c:v>-2.3933270741206822</c:v>
                      </c:pt>
                      <c:pt idx="24">
                        <c:v>-5.9109830462274981</c:v>
                      </c:pt>
                      <c:pt idx="25">
                        <c:v>-1.2295531725421558</c:v>
                      </c:pt>
                      <c:pt idx="26">
                        <c:v>-1.3608912212841631</c:v>
                      </c:pt>
                      <c:pt idx="27">
                        <c:v>-3.2703004301229246</c:v>
                      </c:pt>
                      <c:pt idx="28">
                        <c:v>-2.2462453051418869</c:v>
                      </c:pt>
                      <c:pt idx="29">
                        <c:v>-5.5094688403385579</c:v>
                      </c:pt>
                      <c:pt idx="30">
                        <c:v>-2.3308549239807661</c:v>
                      </c:pt>
                      <c:pt idx="31">
                        <c:v>-2.0873170871654709</c:v>
                      </c:pt>
                      <c:pt idx="32">
                        <c:v>-6.1471017599513216</c:v>
                      </c:pt>
                      <c:pt idx="33">
                        <c:v>-4.287084804460557</c:v>
                      </c:pt>
                      <c:pt idx="34">
                        <c:v>-3.31694554636913</c:v>
                      </c:pt>
                      <c:pt idx="35">
                        <c:v>-1.6479984922265585</c:v>
                      </c:pt>
                      <c:pt idx="36">
                        <c:v>-0.39820702606853597</c:v>
                      </c:pt>
                      <c:pt idx="37">
                        <c:v>-2.4756780938060281</c:v>
                      </c:pt>
                      <c:pt idx="38">
                        <c:v>-3.7161374268941061</c:v>
                      </c:pt>
                      <c:pt idx="39">
                        <c:v>-8.3682444028023895</c:v>
                      </c:pt>
                      <c:pt idx="40">
                        <c:v>-4.7286378928264092</c:v>
                      </c:pt>
                      <c:pt idx="41">
                        <c:v>-3.191958924795518</c:v>
                      </c:pt>
                      <c:pt idx="42">
                        <c:v>-1.4455891312481883</c:v>
                      </c:pt>
                      <c:pt idx="43">
                        <c:v>-3.6887995216595111</c:v>
                      </c:pt>
                      <c:pt idx="44">
                        <c:v>-3.9456599973184714</c:v>
                      </c:pt>
                      <c:pt idx="45">
                        <c:v>-2.8345186214641545</c:v>
                      </c:pt>
                      <c:pt idx="46">
                        <c:v>-5.0102299323002493</c:v>
                      </c:pt>
                      <c:pt idx="47">
                        <c:v>-0.64031978851628413</c:v>
                      </c:pt>
                      <c:pt idx="48">
                        <c:v>-5.62614860195165</c:v>
                      </c:pt>
                      <c:pt idx="49">
                        <c:v>-5.7347275060449014</c:v>
                      </c:pt>
                      <c:pt idx="50">
                        <c:v>-2.7077758677158621</c:v>
                      </c:pt>
                      <c:pt idx="51">
                        <c:v>4.3403457966681964</c:v>
                      </c:pt>
                      <c:pt idx="52">
                        <c:v>2.3835360265886809</c:v>
                      </c:pt>
                      <c:pt idx="53">
                        <c:v>6.2461890892793939</c:v>
                      </c:pt>
                      <c:pt idx="54">
                        <c:v>-3.6827998104165602</c:v>
                      </c:pt>
                      <c:pt idx="55">
                        <c:v>-4.1015409588894203</c:v>
                      </c:pt>
                      <c:pt idx="56">
                        <c:v>-3.7107248229547736</c:v>
                      </c:pt>
                      <c:pt idx="57">
                        <c:v>-2.2367713600404167</c:v>
                      </c:pt>
                      <c:pt idx="58">
                        <c:v>-2.1641801610079723</c:v>
                      </c:pt>
                      <c:pt idx="59">
                        <c:v>-4.6392429952422107</c:v>
                      </c:pt>
                      <c:pt idx="60">
                        <c:v>-1.1356948526328754</c:v>
                      </c:pt>
                      <c:pt idx="61">
                        <c:v>-1.9804539060643092</c:v>
                      </c:pt>
                      <c:pt idx="62">
                        <c:v>0.5676798289825129</c:v>
                      </c:pt>
                      <c:pt idx="63">
                        <c:v>-4.2887811448770981</c:v>
                      </c:pt>
                      <c:pt idx="64">
                        <c:v>-3.2875547805232399</c:v>
                      </c:pt>
                      <c:pt idx="65">
                        <c:v>-4.3642919927729151</c:v>
                      </c:pt>
                      <c:pt idx="66">
                        <c:v>-4.6412480622211847</c:v>
                      </c:pt>
                      <c:pt idx="67">
                        <c:v>-4.6213940290151774</c:v>
                      </c:pt>
                      <c:pt idx="68">
                        <c:v>-4.0166876930766859</c:v>
                      </c:pt>
                      <c:pt idx="69">
                        <c:v>-2.2779120482703359</c:v>
                      </c:pt>
                      <c:pt idx="70">
                        <c:v>-4.801451531994763</c:v>
                      </c:pt>
                      <c:pt idx="71">
                        <c:v>-2.7818660576536498</c:v>
                      </c:pt>
                      <c:pt idx="72">
                        <c:v>-1.1551403694420217</c:v>
                      </c:pt>
                      <c:pt idx="73">
                        <c:v>-1.0784809548608276</c:v>
                      </c:pt>
                      <c:pt idx="74">
                        <c:v>-3.1771149133497967</c:v>
                      </c:pt>
                      <c:pt idx="75">
                        <c:v>-5.6091821324045732</c:v>
                      </c:pt>
                      <c:pt idx="76">
                        <c:v>-1.2049748195195922</c:v>
                      </c:pt>
                      <c:pt idx="77">
                        <c:v>-3.4237717632729066</c:v>
                      </c:pt>
                      <c:pt idx="78">
                        <c:v>-6.045928265843262</c:v>
                      </c:pt>
                      <c:pt idx="79">
                        <c:v>-2.6540437322233852</c:v>
                      </c:pt>
                      <c:pt idx="80">
                        <c:v>-2.0592809853665184</c:v>
                      </c:pt>
                      <c:pt idx="81">
                        <c:v>-1.7571381504758556</c:v>
                      </c:pt>
                      <c:pt idx="82">
                        <c:v>0.9724268333810846</c:v>
                      </c:pt>
                      <c:pt idx="83">
                        <c:v>-2.2631179108207773</c:v>
                      </c:pt>
                      <c:pt idx="84">
                        <c:v>-1.7737994127618397</c:v>
                      </c:pt>
                      <c:pt idx="85">
                        <c:v>-1.2657698571772684</c:v>
                      </c:pt>
                      <c:pt idx="86">
                        <c:v>-3.8696563770266534</c:v>
                      </c:pt>
                      <c:pt idx="87">
                        <c:v>-5.065495953473679</c:v>
                      </c:pt>
                      <c:pt idx="88">
                        <c:v>-2.2943171306868724</c:v>
                      </c:pt>
                      <c:pt idx="89">
                        <c:v>-2.1897003254437748</c:v>
                      </c:pt>
                      <c:pt idx="90">
                        <c:v>0.99384139750772071</c:v>
                      </c:pt>
                      <c:pt idx="91">
                        <c:v>-1.7524110594453468E-2</c:v>
                      </c:pt>
                      <c:pt idx="92">
                        <c:v>-0.46049523114987156</c:v>
                      </c:pt>
                      <c:pt idx="93">
                        <c:v>-3.6734064402675743</c:v>
                      </c:pt>
                      <c:pt idx="94">
                        <c:v>-4.5136758561281329</c:v>
                      </c:pt>
                      <c:pt idx="95">
                        <c:v>1.2604132155499697</c:v>
                      </c:pt>
                      <c:pt idx="96">
                        <c:v>-3.7653911858478208</c:v>
                      </c:pt>
                      <c:pt idx="97">
                        <c:v>1.5307671941568097</c:v>
                      </c:pt>
                      <c:pt idx="98">
                        <c:v>-0.97321178126436303</c:v>
                      </c:pt>
                      <c:pt idx="99">
                        <c:v>-4.1279216277441249</c:v>
                      </c:pt>
                      <c:pt idx="100">
                        <c:v>-3.2534728520022762</c:v>
                      </c:pt>
                      <c:pt idx="101">
                        <c:v>-6.4448449825746099</c:v>
                      </c:pt>
                      <c:pt idx="102">
                        <c:v>-0.88833910462743981</c:v>
                      </c:pt>
                      <c:pt idx="103">
                        <c:v>-0.75267677747460304</c:v>
                      </c:pt>
                      <c:pt idx="104">
                        <c:v>0.35775281260756309</c:v>
                      </c:pt>
                      <c:pt idx="105">
                        <c:v>-1.3319607933078359</c:v>
                      </c:pt>
                      <c:pt idx="106">
                        <c:v>-9.4859330914975004E-2</c:v>
                      </c:pt>
                      <c:pt idx="107">
                        <c:v>-1.8575820697577394</c:v>
                      </c:pt>
                      <c:pt idx="108">
                        <c:v>-1.7401393837973669</c:v>
                      </c:pt>
                      <c:pt idx="109">
                        <c:v>-2.5075115749684014</c:v>
                      </c:pt>
                      <c:pt idx="110">
                        <c:v>-0.28998675021055842</c:v>
                      </c:pt>
                      <c:pt idx="111">
                        <c:v>1.1463060575500874</c:v>
                      </c:pt>
                      <c:pt idx="112">
                        <c:v>-0.58176329798962279</c:v>
                      </c:pt>
                      <c:pt idx="113">
                        <c:v>-0.53527825075844415</c:v>
                      </c:pt>
                      <c:pt idx="114">
                        <c:v>-4.3122895908545038</c:v>
                      </c:pt>
                      <c:pt idx="115">
                        <c:v>-1.8346902948121984</c:v>
                      </c:pt>
                      <c:pt idx="116">
                        <c:v>0.90756735298823443</c:v>
                      </c:pt>
                      <c:pt idx="117">
                        <c:v>1.5648581293560815</c:v>
                      </c:pt>
                      <c:pt idx="118">
                        <c:v>-1.6998860406361338</c:v>
                      </c:pt>
                      <c:pt idx="119">
                        <c:v>0.79662787305746452</c:v>
                      </c:pt>
                      <c:pt idx="120">
                        <c:v>0.26730839140394291</c:v>
                      </c:pt>
                      <c:pt idx="121">
                        <c:v>-2.2108359309194805</c:v>
                      </c:pt>
                      <c:pt idx="122">
                        <c:v>-1.752430843291235</c:v>
                      </c:pt>
                      <c:pt idx="123">
                        <c:v>-0.55119350386231414</c:v>
                      </c:pt>
                      <c:pt idx="124">
                        <c:v>-1.5897373006225237</c:v>
                      </c:pt>
                      <c:pt idx="125">
                        <c:v>-0.87200716921730148</c:v>
                      </c:pt>
                      <c:pt idx="126">
                        <c:v>4.6880442079297424E-2</c:v>
                      </c:pt>
                      <c:pt idx="127">
                        <c:v>-0.15288070617572469</c:v>
                      </c:pt>
                      <c:pt idx="128">
                        <c:v>-0.43339194011997151</c:v>
                      </c:pt>
                      <c:pt idx="129">
                        <c:v>-1.8323110415226789</c:v>
                      </c:pt>
                      <c:pt idx="130">
                        <c:v>-2.2144709945684071</c:v>
                      </c:pt>
                      <c:pt idx="131">
                        <c:v>-2.3886862139330609</c:v>
                      </c:pt>
                      <c:pt idx="132">
                        <c:v>1.5673492413904215</c:v>
                      </c:pt>
                      <c:pt idx="133">
                        <c:v>3.9561962530467909</c:v>
                      </c:pt>
                      <c:pt idx="134">
                        <c:v>4.9103404565697524</c:v>
                      </c:pt>
                      <c:pt idx="135">
                        <c:v>2.4325967104311683</c:v>
                      </c:pt>
                      <c:pt idx="136">
                        <c:v>-0.37056722062646497</c:v>
                      </c:pt>
                      <c:pt idx="137">
                        <c:v>0.27603694649430555</c:v>
                      </c:pt>
                      <c:pt idx="138">
                        <c:v>2.4993710565326026</c:v>
                      </c:pt>
                      <c:pt idx="139">
                        <c:v>-3.5758838872097867</c:v>
                      </c:pt>
                      <c:pt idx="140">
                        <c:v>-1.1451495859010734</c:v>
                      </c:pt>
                      <c:pt idx="141">
                        <c:v>-3.4990768807741093</c:v>
                      </c:pt>
                      <c:pt idx="142">
                        <c:v>1.693806362087261</c:v>
                      </c:pt>
                      <c:pt idx="143">
                        <c:v>3.5289686941183787</c:v>
                      </c:pt>
                      <c:pt idx="144">
                        <c:v>-1.7849519868740202</c:v>
                      </c:pt>
                      <c:pt idx="145">
                        <c:v>4.6618983279244759</c:v>
                      </c:pt>
                      <c:pt idx="146">
                        <c:v>-3.2240042419655919</c:v>
                      </c:pt>
                      <c:pt idx="147">
                        <c:v>-2.3194022163034251</c:v>
                      </c:pt>
                      <c:pt idx="148">
                        <c:v>-4.0306315285697032</c:v>
                      </c:pt>
                      <c:pt idx="149">
                        <c:v>-3.7431819516611777</c:v>
                      </c:pt>
                      <c:pt idx="150">
                        <c:v>2.4617232063389967</c:v>
                      </c:pt>
                      <c:pt idx="151">
                        <c:v>-2.6998601845338777</c:v>
                      </c:pt>
                      <c:pt idx="152">
                        <c:v>-1.4892058926215075</c:v>
                      </c:pt>
                      <c:pt idx="153">
                        <c:v>5.6233730761593677</c:v>
                      </c:pt>
                      <c:pt idx="154">
                        <c:v>3.4784573244874082</c:v>
                      </c:pt>
                      <c:pt idx="155">
                        <c:v>2.7505575542195242</c:v>
                      </c:pt>
                      <c:pt idx="156">
                        <c:v>-2.5830251305967149</c:v>
                      </c:pt>
                      <c:pt idx="157">
                        <c:v>-0.45293246529107734</c:v>
                      </c:pt>
                      <c:pt idx="158">
                        <c:v>2.8270661142442099</c:v>
                      </c:pt>
                      <c:pt idx="159">
                        <c:v>-1.9359788463113157</c:v>
                      </c:pt>
                      <c:pt idx="160">
                        <c:v>-0.45649004434287388</c:v>
                      </c:pt>
                      <c:pt idx="161">
                        <c:v>-1.1943234048240563</c:v>
                      </c:pt>
                      <c:pt idx="162">
                        <c:v>-2.7296850548699552</c:v>
                      </c:pt>
                      <c:pt idx="163">
                        <c:v>-4.0448133244878184</c:v>
                      </c:pt>
                      <c:pt idx="164">
                        <c:v>-5.2598326477185093</c:v>
                      </c:pt>
                      <c:pt idx="165">
                        <c:v>-3.3461185263868272</c:v>
                      </c:pt>
                      <c:pt idx="166">
                        <c:v>0.49254798529704757</c:v>
                      </c:pt>
                      <c:pt idx="167">
                        <c:v>1.31455680801899</c:v>
                      </c:pt>
                      <c:pt idx="168">
                        <c:v>0.30391779023621091</c:v>
                      </c:pt>
                      <c:pt idx="169">
                        <c:v>0.18279924433499062</c:v>
                      </c:pt>
                      <c:pt idx="170">
                        <c:v>2.8721202747377452</c:v>
                      </c:pt>
                      <c:pt idx="171">
                        <c:v>-0.19663006539456696</c:v>
                      </c:pt>
                      <c:pt idx="172">
                        <c:v>2.5718729257611699</c:v>
                      </c:pt>
                      <c:pt idx="173">
                        <c:v>-2.9822693695582663</c:v>
                      </c:pt>
                      <c:pt idx="174">
                        <c:v>5.3151362014651813</c:v>
                      </c:pt>
                      <c:pt idx="175">
                        <c:v>-0.59739323961457202</c:v>
                      </c:pt>
                      <c:pt idx="176">
                        <c:v>-0.35635439081183673</c:v>
                      </c:pt>
                      <c:pt idx="177">
                        <c:v>-1.4779073489330679</c:v>
                      </c:pt>
                      <c:pt idx="178">
                        <c:v>2.5857735158038926</c:v>
                      </c:pt>
                      <c:pt idx="179">
                        <c:v>2.5110130252662186</c:v>
                      </c:pt>
                      <c:pt idx="180">
                        <c:v>-2.3153132264830152</c:v>
                      </c:pt>
                      <c:pt idx="181">
                        <c:v>-1.8081472239719818</c:v>
                      </c:pt>
                      <c:pt idx="182">
                        <c:v>-0.96856446552767261</c:v>
                      </c:pt>
                      <c:pt idx="183">
                        <c:v>-2.7194899714353244</c:v>
                      </c:pt>
                      <c:pt idx="184">
                        <c:v>-0.37551197958873272</c:v>
                      </c:pt>
                      <c:pt idx="185">
                        <c:v>-2.3114031661770982</c:v>
                      </c:pt>
                      <c:pt idx="186">
                        <c:v>-0.29982883295929463</c:v>
                      </c:pt>
                      <c:pt idx="187">
                        <c:v>-7.3290623326806372</c:v>
                      </c:pt>
                      <c:pt idx="188">
                        <c:v>-5.0131739011900232</c:v>
                      </c:pt>
                      <c:pt idx="189">
                        <c:v>2.6783677881828973</c:v>
                      </c:pt>
                      <c:pt idx="190">
                        <c:v>6.8549162854305443</c:v>
                      </c:pt>
                      <c:pt idx="191">
                        <c:v>-0.26213158270903181</c:v>
                      </c:pt>
                      <c:pt idx="192">
                        <c:v>-0.19958857126506802</c:v>
                      </c:pt>
                      <c:pt idx="193">
                        <c:v>0.20947550596252817</c:v>
                      </c:pt>
                      <c:pt idx="194">
                        <c:v>-4.263906820640214</c:v>
                      </c:pt>
                      <c:pt idx="195">
                        <c:v>-1.9280023651286398</c:v>
                      </c:pt>
                      <c:pt idx="196">
                        <c:v>-2.1213806387477305</c:v>
                      </c:pt>
                      <c:pt idx="197">
                        <c:v>0.99648282666957733</c:v>
                      </c:pt>
                      <c:pt idx="198">
                        <c:v>2.3328476081340979</c:v>
                      </c:pt>
                      <c:pt idx="199">
                        <c:v>2.0608008002525557</c:v>
                      </c:pt>
                      <c:pt idx="200">
                        <c:v>-5.5854231981367075E-3</c:v>
                      </c:pt>
                      <c:pt idx="201">
                        <c:v>-3.090496885360178</c:v>
                      </c:pt>
                      <c:pt idx="202">
                        <c:v>0.38448464847995556</c:v>
                      </c:pt>
                      <c:pt idx="203">
                        <c:v>-1.7667757269272175</c:v>
                      </c:pt>
                      <c:pt idx="204">
                        <c:v>0.73194784035140903</c:v>
                      </c:pt>
                      <c:pt idx="205">
                        <c:v>-1.0941783378842991</c:v>
                      </c:pt>
                      <c:pt idx="206">
                        <c:v>2.4648737578468483</c:v>
                      </c:pt>
                      <c:pt idx="207">
                        <c:v>-2.5994564607376551</c:v>
                      </c:pt>
                      <c:pt idx="208">
                        <c:v>-2.7182102687594711</c:v>
                      </c:pt>
                      <c:pt idx="209">
                        <c:v>1.2522830017638586</c:v>
                      </c:pt>
                      <c:pt idx="210">
                        <c:v>-1.7831946454493424</c:v>
                      </c:pt>
                      <c:pt idx="211">
                        <c:v>1.8369078530665488</c:v>
                      </c:pt>
                      <c:pt idx="212">
                        <c:v>-0.86489199837118302</c:v>
                      </c:pt>
                      <c:pt idx="213">
                        <c:v>-2.3458047796603849</c:v>
                      </c:pt>
                      <c:pt idx="214">
                        <c:v>-0.68593899139284153</c:v>
                      </c:pt>
                      <c:pt idx="215">
                        <c:v>1.6557136220377762</c:v>
                      </c:pt>
                      <c:pt idx="216">
                        <c:v>2.2635322715059334</c:v>
                      </c:pt>
                      <c:pt idx="217">
                        <c:v>-1.7246818307661098</c:v>
                      </c:pt>
                      <c:pt idx="218">
                        <c:v>-0.55187948826231881</c:v>
                      </c:pt>
                      <c:pt idx="219">
                        <c:v>-2.7541726624787231</c:v>
                      </c:pt>
                      <c:pt idx="220">
                        <c:v>0.37509549242640894</c:v>
                      </c:pt>
                      <c:pt idx="221">
                        <c:v>5.1833395255710943</c:v>
                      </c:pt>
                      <c:pt idx="222">
                        <c:v>6.0675611548358077</c:v>
                      </c:pt>
                      <c:pt idx="223">
                        <c:v>-0.53877352111791832</c:v>
                      </c:pt>
                      <c:pt idx="224">
                        <c:v>4.7013320657142872</c:v>
                      </c:pt>
                      <c:pt idx="225">
                        <c:v>-3.8272640391788659</c:v>
                      </c:pt>
                      <c:pt idx="226">
                        <c:v>1.0803274399592639</c:v>
                      </c:pt>
                      <c:pt idx="227">
                        <c:v>0.78459150366691788</c:v>
                      </c:pt>
                      <c:pt idx="228">
                        <c:v>2.1284406210544393E-3</c:v>
                      </c:pt>
                      <c:pt idx="229">
                        <c:v>0.17620453797644875</c:v>
                      </c:pt>
                      <c:pt idx="230">
                        <c:v>5.4146960588501427</c:v>
                      </c:pt>
                      <c:pt idx="231">
                        <c:v>2.9822974461390857</c:v>
                      </c:pt>
                      <c:pt idx="232">
                        <c:v>6.3048874708827798</c:v>
                      </c:pt>
                      <c:pt idx="233">
                        <c:v>11.787305578502489</c:v>
                      </c:pt>
                      <c:pt idx="234">
                        <c:v>6.0459353179330897</c:v>
                      </c:pt>
                      <c:pt idx="235">
                        <c:v>4.7092196595532858</c:v>
                      </c:pt>
                      <c:pt idx="236">
                        <c:v>4.0398928743817084</c:v>
                      </c:pt>
                      <c:pt idx="237">
                        <c:v>-0.8131778910388805</c:v>
                      </c:pt>
                      <c:pt idx="238">
                        <c:v>6.7573821373391851E-2</c:v>
                      </c:pt>
                      <c:pt idx="239">
                        <c:v>6.5506668562914303</c:v>
                      </c:pt>
                      <c:pt idx="240">
                        <c:v>1.6168568464687694</c:v>
                      </c:pt>
                      <c:pt idx="241">
                        <c:v>1.9423655960845769</c:v>
                      </c:pt>
                      <c:pt idx="242">
                        <c:v>3.6583084363780292</c:v>
                      </c:pt>
                      <c:pt idx="243">
                        <c:v>0.44935090402111211</c:v>
                      </c:pt>
                      <c:pt idx="244">
                        <c:v>1.7053617196932342</c:v>
                      </c:pt>
                      <c:pt idx="245">
                        <c:v>1.6722975293340578</c:v>
                      </c:pt>
                      <c:pt idx="246">
                        <c:v>1.0879198385632385</c:v>
                      </c:pt>
                      <c:pt idx="247">
                        <c:v>-2.6556761052334217</c:v>
                      </c:pt>
                      <c:pt idx="248">
                        <c:v>-5.6356757641751631E-2</c:v>
                      </c:pt>
                      <c:pt idx="249">
                        <c:v>-0.13963755826269697</c:v>
                      </c:pt>
                      <c:pt idx="250">
                        <c:v>3.7792827864645453</c:v>
                      </c:pt>
                      <c:pt idx="251">
                        <c:v>2.3983590381920825</c:v>
                      </c:pt>
                      <c:pt idx="252">
                        <c:v>0.16590723688339493</c:v>
                      </c:pt>
                      <c:pt idx="253">
                        <c:v>-1.9899431831343786</c:v>
                      </c:pt>
                      <c:pt idx="254">
                        <c:v>-0.77066679274110061</c:v>
                      </c:pt>
                      <c:pt idx="255">
                        <c:v>2.1905210223290408</c:v>
                      </c:pt>
                      <c:pt idx="256">
                        <c:v>2.1338975363105077</c:v>
                      </c:pt>
                      <c:pt idx="257">
                        <c:v>-0.83381597375428651</c:v>
                      </c:pt>
                      <c:pt idx="258">
                        <c:v>-1.4689012686150935</c:v>
                      </c:pt>
                      <c:pt idx="259">
                        <c:v>4.0160104876875593</c:v>
                      </c:pt>
                      <c:pt idx="260">
                        <c:v>1.1489696119619344</c:v>
                      </c:pt>
                      <c:pt idx="261">
                        <c:v>1.8001653751738507</c:v>
                      </c:pt>
                      <c:pt idx="262">
                        <c:v>-3.2591144825510105</c:v>
                      </c:pt>
                      <c:pt idx="263">
                        <c:v>6.2712994285103463E-2</c:v>
                      </c:pt>
                      <c:pt idx="264">
                        <c:v>0.21902670648149591</c:v>
                      </c:pt>
                      <c:pt idx="265">
                        <c:v>0.12766610428281</c:v>
                      </c:pt>
                      <c:pt idx="266">
                        <c:v>0.39606761422304038</c:v>
                      </c:pt>
                      <c:pt idx="267">
                        <c:v>2.2274510311430857</c:v>
                      </c:pt>
                      <c:pt idx="268">
                        <c:v>1.3202674158418359</c:v>
                      </c:pt>
                      <c:pt idx="269">
                        <c:v>2.5573604418062295</c:v>
                      </c:pt>
                      <c:pt idx="270">
                        <c:v>2.6240480094502576</c:v>
                      </c:pt>
                      <c:pt idx="271">
                        <c:v>4.1947500422763904</c:v>
                      </c:pt>
                      <c:pt idx="272">
                        <c:v>-2.2199293396444482</c:v>
                      </c:pt>
                      <c:pt idx="273">
                        <c:v>1.4114951615034594</c:v>
                      </c:pt>
                      <c:pt idx="274">
                        <c:v>0.50268797151199429</c:v>
                      </c:pt>
                      <c:pt idx="275">
                        <c:v>1.1637437347743083</c:v>
                      </c:pt>
                      <c:pt idx="276">
                        <c:v>-3.6195386693783047</c:v>
                      </c:pt>
                      <c:pt idx="277">
                        <c:v>-2.6340939253313147</c:v>
                      </c:pt>
                      <c:pt idx="278">
                        <c:v>1.2091358624408253</c:v>
                      </c:pt>
                      <c:pt idx="279">
                        <c:v>5.4188475366854227E-3</c:v>
                      </c:pt>
                      <c:pt idx="280">
                        <c:v>4.0597634725524498</c:v>
                      </c:pt>
                      <c:pt idx="281">
                        <c:v>3.3517161199733456</c:v>
                      </c:pt>
                      <c:pt idx="282">
                        <c:v>1.6780358282120158</c:v>
                      </c:pt>
                      <c:pt idx="283">
                        <c:v>3.5037551609489936</c:v>
                      </c:pt>
                      <c:pt idx="284">
                        <c:v>-0.29357061109472671</c:v>
                      </c:pt>
                      <c:pt idx="285">
                        <c:v>-2.4289285388484387</c:v>
                      </c:pt>
                      <c:pt idx="286">
                        <c:v>1.3420985930329312</c:v>
                      </c:pt>
                      <c:pt idx="287">
                        <c:v>-1.7783018772383219</c:v>
                      </c:pt>
                      <c:pt idx="288">
                        <c:v>-0.67790577629495541</c:v>
                      </c:pt>
                      <c:pt idx="289">
                        <c:v>7.7734210303682216</c:v>
                      </c:pt>
                      <c:pt idx="290">
                        <c:v>4.4342458610468451</c:v>
                      </c:pt>
                      <c:pt idx="291">
                        <c:v>-1.4220973499031517</c:v>
                      </c:pt>
                      <c:pt idx="292">
                        <c:v>0.4009495427434544</c:v>
                      </c:pt>
                      <c:pt idx="293">
                        <c:v>2.0525436413250042</c:v>
                      </c:pt>
                      <c:pt idx="294">
                        <c:v>-0.83023060815856997</c:v>
                      </c:pt>
                      <c:pt idx="295">
                        <c:v>3.698082487651658</c:v>
                      </c:pt>
                      <c:pt idx="296">
                        <c:v>5.6668165371388088</c:v>
                      </c:pt>
                      <c:pt idx="297">
                        <c:v>3.5462218101371725</c:v>
                      </c:pt>
                      <c:pt idx="298">
                        <c:v>9.1590790778903646</c:v>
                      </c:pt>
                      <c:pt idx="299">
                        <c:v>-1.3348129607139985</c:v>
                      </c:pt>
                      <c:pt idx="300">
                        <c:v>1.2057493450886096</c:v>
                      </c:pt>
                      <c:pt idx="301">
                        <c:v>2.0249724908695823</c:v>
                      </c:pt>
                      <c:pt idx="302">
                        <c:v>-0.33012546668951881</c:v>
                      </c:pt>
                      <c:pt idx="303">
                        <c:v>3.8559657405344123</c:v>
                      </c:pt>
                      <c:pt idx="304">
                        <c:v>4.2664043640990643</c:v>
                      </c:pt>
                      <c:pt idx="305">
                        <c:v>5.5032132182649001</c:v>
                      </c:pt>
                      <c:pt idx="306">
                        <c:v>6.3665269371324031</c:v>
                      </c:pt>
                      <c:pt idx="307">
                        <c:v>1.7793623152238789</c:v>
                      </c:pt>
                      <c:pt idx="308">
                        <c:v>6.4476756540674476</c:v>
                      </c:pt>
                      <c:pt idx="309">
                        <c:v>7.5453330023242575</c:v>
                      </c:pt>
                      <c:pt idx="310">
                        <c:v>1.1001233399840311</c:v>
                      </c:pt>
                      <c:pt idx="311">
                        <c:v>4.129680465139379</c:v>
                      </c:pt>
                      <c:pt idx="312">
                        <c:v>3.4559825758354528</c:v>
                      </c:pt>
                      <c:pt idx="313">
                        <c:v>-0.68793677752101345</c:v>
                      </c:pt>
                      <c:pt idx="314">
                        <c:v>3.8420769902789749</c:v>
                      </c:pt>
                      <c:pt idx="315">
                        <c:v>2.3107334141810112</c:v>
                      </c:pt>
                      <c:pt idx="316">
                        <c:v>1.8764786287477966</c:v>
                      </c:pt>
                      <c:pt idx="317">
                        <c:v>-1.0776036975696694</c:v>
                      </c:pt>
                      <c:pt idx="318">
                        <c:v>4.478920929667237</c:v>
                      </c:pt>
                      <c:pt idx="319">
                        <c:v>-1.274757833755964</c:v>
                      </c:pt>
                      <c:pt idx="320">
                        <c:v>-7.2022142660483013E-2</c:v>
                      </c:pt>
                      <c:pt idx="321">
                        <c:v>2.7518604026832079</c:v>
                      </c:pt>
                      <c:pt idx="322">
                        <c:v>-1.4778765127542552</c:v>
                      </c:pt>
                      <c:pt idx="323">
                        <c:v>-0.29527410311671964</c:v>
                      </c:pt>
                      <c:pt idx="324">
                        <c:v>4.0353842683573555</c:v>
                      </c:pt>
                      <c:pt idx="325">
                        <c:v>0.94475571615349452</c:v>
                      </c:pt>
                      <c:pt idx="326">
                        <c:v>-3.2104049824753513</c:v>
                      </c:pt>
                      <c:pt idx="327">
                        <c:v>1.0499446691897809</c:v>
                      </c:pt>
                      <c:pt idx="328">
                        <c:v>3.2806831901233915</c:v>
                      </c:pt>
                      <c:pt idx="329">
                        <c:v>4.2086504588783793</c:v>
                      </c:pt>
                      <c:pt idx="330">
                        <c:v>2.0558396338925178</c:v>
                      </c:pt>
                      <c:pt idx="331">
                        <c:v>3.0652710807486909</c:v>
                      </c:pt>
                      <c:pt idx="332">
                        <c:v>8.3342357650294296E-2</c:v>
                      </c:pt>
                      <c:pt idx="333">
                        <c:v>-3.5412167653639184</c:v>
                      </c:pt>
                      <c:pt idx="334">
                        <c:v>7.2545890542407889</c:v>
                      </c:pt>
                      <c:pt idx="335">
                        <c:v>6.7139148155942889</c:v>
                      </c:pt>
                      <c:pt idx="336">
                        <c:v>3.5889349761393774</c:v>
                      </c:pt>
                      <c:pt idx="337">
                        <c:v>6.7145947479313799</c:v>
                      </c:pt>
                      <c:pt idx="338">
                        <c:v>1.5461219661110288</c:v>
                      </c:pt>
                      <c:pt idx="339">
                        <c:v>1.5871214481616969</c:v>
                      </c:pt>
                      <c:pt idx="340">
                        <c:v>3.4346562375827712</c:v>
                      </c:pt>
                      <c:pt idx="341">
                        <c:v>2.9124468496323188</c:v>
                      </c:pt>
                      <c:pt idx="342">
                        <c:v>-2.6123916071854962</c:v>
                      </c:pt>
                      <c:pt idx="343">
                        <c:v>4.9564906888101063</c:v>
                      </c:pt>
                      <c:pt idx="344">
                        <c:v>-1.7835665584277463</c:v>
                      </c:pt>
                      <c:pt idx="345">
                        <c:v>-1.185832999666288</c:v>
                      </c:pt>
                      <c:pt idx="346">
                        <c:v>1.4209947642971272</c:v>
                      </c:pt>
                      <c:pt idx="347">
                        <c:v>-7.2640456181950741</c:v>
                      </c:pt>
                      <c:pt idx="348">
                        <c:v>-0.29458194418831685</c:v>
                      </c:pt>
                      <c:pt idx="349">
                        <c:v>5.5028192455080687</c:v>
                      </c:pt>
                      <c:pt idx="350">
                        <c:v>4.9701483509723552</c:v>
                      </c:pt>
                      <c:pt idx="351">
                        <c:v>2.4972302227524596</c:v>
                      </c:pt>
                      <c:pt idx="352">
                        <c:v>3.798692336309005</c:v>
                      </c:pt>
                      <c:pt idx="353">
                        <c:v>4.667887879277421</c:v>
                      </c:pt>
                      <c:pt idx="354">
                        <c:v>-3.9445864164651931</c:v>
                      </c:pt>
                      <c:pt idx="355">
                        <c:v>-0.38264643491474715</c:v>
                      </c:pt>
                      <c:pt idx="356">
                        <c:v>0.37158429580501995</c:v>
                      </c:pt>
                      <c:pt idx="357">
                        <c:v>-4.8663537513902613</c:v>
                      </c:pt>
                      <c:pt idx="358">
                        <c:v>4.1338979943716456</c:v>
                      </c:pt>
                      <c:pt idx="359">
                        <c:v>-3.759200603137157</c:v>
                      </c:pt>
                      <c:pt idx="360">
                        <c:v>2.6108170335958172</c:v>
                      </c:pt>
                      <c:pt idx="361">
                        <c:v>6.6262124048799418</c:v>
                      </c:pt>
                      <c:pt idx="362">
                        <c:v>2.4210969184920939</c:v>
                      </c:pt>
                      <c:pt idx="363">
                        <c:v>-0.9827738445440648</c:v>
                      </c:pt>
                      <c:pt idx="364">
                        <c:v>-0.93521829271200208</c:v>
                      </c:pt>
                      <c:pt idx="365">
                        <c:v>-8.7219961559088262</c:v>
                      </c:pt>
                      <c:pt idx="366">
                        <c:v>-2.1958063721007863</c:v>
                      </c:pt>
                      <c:pt idx="367">
                        <c:v>-9.7840190196078751</c:v>
                      </c:pt>
                      <c:pt idx="368">
                        <c:v>1.8759654427078527</c:v>
                      </c:pt>
                      <c:pt idx="369">
                        <c:v>-5.6488632689769656</c:v>
                      </c:pt>
                      <c:pt idx="370">
                        <c:v>0.92291960131297346</c:v>
                      </c:pt>
                      <c:pt idx="371">
                        <c:v>1.8115266756980897</c:v>
                      </c:pt>
                      <c:pt idx="372">
                        <c:v>15.620683028699624</c:v>
                      </c:pt>
                      <c:pt idx="373">
                        <c:v>4.2434974203662055</c:v>
                      </c:pt>
                      <c:pt idx="374">
                        <c:v>6.8356247073926211</c:v>
                      </c:pt>
                      <c:pt idx="375">
                        <c:v>-9.8699845596458733</c:v>
                      </c:pt>
                      <c:pt idx="376">
                        <c:v>-3.5255452825863767</c:v>
                      </c:pt>
                      <c:pt idx="377">
                        <c:v>-3.0709207265003853</c:v>
                      </c:pt>
                      <c:pt idx="378">
                        <c:v>-3.8869350999817849</c:v>
                      </c:pt>
                      <c:pt idx="379">
                        <c:v>-6.4665613547357177</c:v>
                      </c:pt>
                      <c:pt idx="380">
                        <c:v>-3.6041849282501381</c:v>
                      </c:pt>
                      <c:pt idx="381">
                        <c:v>-4.2975811079683961</c:v>
                      </c:pt>
                      <c:pt idx="382">
                        <c:v>-7.384778743976959</c:v>
                      </c:pt>
                      <c:pt idx="383">
                        <c:v>-1.9953594097435454</c:v>
                      </c:pt>
                      <c:pt idx="384">
                        <c:v>-7.222611915424169</c:v>
                      </c:pt>
                      <c:pt idx="385">
                        <c:v>-8.5279474552379746</c:v>
                      </c:pt>
                      <c:pt idx="386">
                        <c:v>5.9877159366099111</c:v>
                      </c:pt>
                      <c:pt idx="387">
                        <c:v>-1.2462833074820505</c:v>
                      </c:pt>
                      <c:pt idx="388">
                        <c:v>-6.5681529487667802</c:v>
                      </c:pt>
                      <c:pt idx="389">
                        <c:v>-5.7696857877994496</c:v>
                      </c:pt>
                      <c:pt idx="390">
                        <c:v>-1.3557496666396744</c:v>
                      </c:pt>
                      <c:pt idx="391">
                        <c:v>-6.5081113445321819</c:v>
                      </c:pt>
                      <c:pt idx="392">
                        <c:v>-4.800968084258157</c:v>
                      </c:pt>
                      <c:pt idx="393">
                        <c:v>-1.664356870060697</c:v>
                      </c:pt>
                      <c:pt idx="394">
                        <c:v>-1.0473731884103525</c:v>
                      </c:pt>
                      <c:pt idx="395">
                        <c:v>-4.8695609628496062</c:v>
                      </c:pt>
                      <c:pt idx="396">
                        <c:v>-6.9956104211279229</c:v>
                      </c:pt>
                      <c:pt idx="397">
                        <c:v>0.31181286947908227</c:v>
                      </c:pt>
                      <c:pt idx="398">
                        <c:v>-1.73521260293181</c:v>
                      </c:pt>
                      <c:pt idx="399">
                        <c:v>-0.91465968662449804</c:v>
                      </c:pt>
                      <c:pt idx="400">
                        <c:v>-6.4716901478656439</c:v>
                      </c:pt>
                      <c:pt idx="401">
                        <c:v>-1.8993009703556201</c:v>
                      </c:pt>
                      <c:pt idx="402">
                        <c:v>4.2118456080431699</c:v>
                      </c:pt>
                      <c:pt idx="403">
                        <c:v>-2.2707877233862899</c:v>
                      </c:pt>
                      <c:pt idx="404">
                        <c:v>6.3230404172063714E-2</c:v>
                      </c:pt>
                      <c:pt idx="405">
                        <c:v>-1.1621258063911384</c:v>
                      </c:pt>
                      <c:pt idx="406">
                        <c:v>3.2701000786860019</c:v>
                      </c:pt>
                      <c:pt idx="407">
                        <c:v>0.90121097921828586</c:v>
                      </c:pt>
                      <c:pt idx="408">
                        <c:v>-3.1819568502028641</c:v>
                      </c:pt>
                      <c:pt idx="409">
                        <c:v>-1.6361757537589572</c:v>
                      </c:pt>
                      <c:pt idx="410">
                        <c:v>5.6645786206399977</c:v>
                      </c:pt>
                      <c:pt idx="411">
                        <c:v>9.4221782620064332</c:v>
                      </c:pt>
                      <c:pt idx="412">
                        <c:v>1.0792170537960502</c:v>
                      </c:pt>
                      <c:pt idx="413">
                        <c:v>2.6139417614097624</c:v>
                      </c:pt>
                      <c:pt idx="414">
                        <c:v>1.9178427530879603</c:v>
                      </c:pt>
                      <c:pt idx="415">
                        <c:v>1.8622823698000648</c:v>
                      </c:pt>
                      <c:pt idx="416">
                        <c:v>3.3972598722548257</c:v>
                      </c:pt>
                      <c:pt idx="417">
                        <c:v>1.8974665494349434</c:v>
                      </c:pt>
                      <c:pt idx="418">
                        <c:v>2.6427991000803202</c:v>
                      </c:pt>
                      <c:pt idx="419">
                        <c:v>0.1800749565636437</c:v>
                      </c:pt>
                      <c:pt idx="420">
                        <c:v>1.0547870526206928</c:v>
                      </c:pt>
                      <c:pt idx="421">
                        <c:v>2.4561514764152967</c:v>
                      </c:pt>
                      <c:pt idx="422">
                        <c:v>-1.889908964564599</c:v>
                      </c:pt>
                      <c:pt idx="423">
                        <c:v>-4.5944963642678385</c:v>
                      </c:pt>
                      <c:pt idx="424">
                        <c:v>-0.67061756397175287</c:v>
                      </c:pt>
                      <c:pt idx="425">
                        <c:v>-2.8216099147650748</c:v>
                      </c:pt>
                      <c:pt idx="426">
                        <c:v>-1.0792727660707175</c:v>
                      </c:pt>
                      <c:pt idx="427">
                        <c:v>-6.1411161106460916</c:v>
                      </c:pt>
                      <c:pt idx="428">
                        <c:v>1.8390963585110729</c:v>
                      </c:pt>
                      <c:pt idx="429">
                        <c:v>-1.6035821260683054</c:v>
                      </c:pt>
                      <c:pt idx="430">
                        <c:v>-4.2515803542933863</c:v>
                      </c:pt>
                      <c:pt idx="431">
                        <c:v>1.0632426173736373</c:v>
                      </c:pt>
                      <c:pt idx="432">
                        <c:v>6.6800286672584459</c:v>
                      </c:pt>
                      <c:pt idx="433">
                        <c:v>-2.9841427861292171</c:v>
                      </c:pt>
                      <c:pt idx="434">
                        <c:v>-5.5884613110406036</c:v>
                      </c:pt>
                      <c:pt idx="435">
                        <c:v>-14.668679735169768</c:v>
                      </c:pt>
                      <c:pt idx="436">
                        <c:v>-5.3761830164683566</c:v>
                      </c:pt>
                      <c:pt idx="437">
                        <c:v>0.2115868625087991</c:v>
                      </c:pt>
                      <c:pt idx="438">
                        <c:v>-1.6947696316736689</c:v>
                      </c:pt>
                      <c:pt idx="439">
                        <c:v>3.0340064700541367</c:v>
                      </c:pt>
                      <c:pt idx="440">
                        <c:v>1.9978797139057267</c:v>
                      </c:pt>
                      <c:pt idx="441">
                        <c:v>-1.3607060822886829</c:v>
                      </c:pt>
                      <c:pt idx="442">
                        <c:v>8.3609942518006406</c:v>
                      </c:pt>
                      <c:pt idx="443">
                        <c:v>-0.32867038013945304</c:v>
                      </c:pt>
                      <c:pt idx="444">
                        <c:v>6.2918663913225128</c:v>
                      </c:pt>
                      <c:pt idx="445">
                        <c:v>1.6612131018234111</c:v>
                      </c:pt>
                      <c:pt idx="446">
                        <c:v>-10.283508352972587</c:v>
                      </c:pt>
                      <c:pt idx="447">
                        <c:v>-2.4422724042760002</c:v>
                      </c:pt>
                      <c:pt idx="448">
                        <c:v>-1.6829210578246849</c:v>
                      </c:pt>
                      <c:pt idx="449">
                        <c:v>-1.1367825251196795</c:v>
                      </c:pt>
                      <c:pt idx="450">
                        <c:v>-0.75863745844855845</c:v>
                      </c:pt>
                      <c:pt idx="451">
                        <c:v>-2.3736727768921693</c:v>
                      </c:pt>
                      <c:pt idx="452">
                        <c:v>4.8374487225459806</c:v>
                      </c:pt>
                      <c:pt idx="453">
                        <c:v>3.8622205740801552</c:v>
                      </c:pt>
                      <c:pt idx="454">
                        <c:v>2.3785035679244757</c:v>
                      </c:pt>
                      <c:pt idx="455">
                        <c:v>1.1525458490659455</c:v>
                      </c:pt>
                      <c:pt idx="456">
                        <c:v>5.0900214153554657</c:v>
                      </c:pt>
                      <c:pt idx="457">
                        <c:v>-6.3569833847797819</c:v>
                      </c:pt>
                      <c:pt idx="458">
                        <c:v>2.0280872172769522</c:v>
                      </c:pt>
                      <c:pt idx="459">
                        <c:v>-4.2468466778988958</c:v>
                      </c:pt>
                      <c:pt idx="460">
                        <c:v>-0.3737466066180799</c:v>
                      </c:pt>
                      <c:pt idx="461">
                        <c:v>-8.7665242823319005</c:v>
                      </c:pt>
                      <c:pt idx="462">
                        <c:v>-9.162408108117404</c:v>
                      </c:pt>
                      <c:pt idx="463">
                        <c:v>-2.8913361242406088</c:v>
                      </c:pt>
                      <c:pt idx="464">
                        <c:v>-2.7734372206716404</c:v>
                      </c:pt>
                      <c:pt idx="465">
                        <c:v>1.7893690215477571</c:v>
                      </c:pt>
                      <c:pt idx="466">
                        <c:v>4.7573498211570726</c:v>
                      </c:pt>
                      <c:pt idx="467">
                        <c:v>3.2909759127963434</c:v>
                      </c:pt>
                      <c:pt idx="468">
                        <c:v>1.0029236844106508</c:v>
                      </c:pt>
                      <c:pt idx="469">
                        <c:v>-5.474355537067936</c:v>
                      </c:pt>
                      <c:pt idx="470">
                        <c:v>-5.3779839947959962</c:v>
                      </c:pt>
                      <c:pt idx="471">
                        <c:v>-2.9372615929131598</c:v>
                      </c:pt>
                      <c:pt idx="472">
                        <c:v>6.1748929776565049</c:v>
                      </c:pt>
                      <c:pt idx="473">
                        <c:v>5.2748838213819029</c:v>
                      </c:pt>
                      <c:pt idx="474">
                        <c:v>-2.6378539358590789</c:v>
                      </c:pt>
                      <c:pt idx="475">
                        <c:v>6.4521480209091635</c:v>
                      </c:pt>
                      <c:pt idx="476">
                        <c:v>-3.3760279860695901</c:v>
                      </c:pt>
                      <c:pt idx="477">
                        <c:v>-7.2314535488470852</c:v>
                      </c:pt>
                      <c:pt idx="478">
                        <c:v>3.2481985116916561</c:v>
                      </c:pt>
                      <c:pt idx="479">
                        <c:v>1.28442628805296</c:v>
                      </c:pt>
                      <c:pt idx="480">
                        <c:v>5.329335238834604</c:v>
                      </c:pt>
                      <c:pt idx="481">
                        <c:v>3.9546441785927025</c:v>
                      </c:pt>
                      <c:pt idx="482">
                        <c:v>1.6371018115444453</c:v>
                      </c:pt>
                      <c:pt idx="483">
                        <c:v>2.4884090017554041</c:v>
                      </c:pt>
                      <c:pt idx="484">
                        <c:v>-6.317975165560469</c:v>
                      </c:pt>
                      <c:pt idx="485">
                        <c:v>5.2268293999813986</c:v>
                      </c:pt>
                      <c:pt idx="486">
                        <c:v>-5.2861336507289121</c:v>
                      </c:pt>
                      <c:pt idx="487">
                        <c:v>-1.6765990800744133</c:v>
                      </c:pt>
                      <c:pt idx="488">
                        <c:v>5.3925186674036389</c:v>
                      </c:pt>
                      <c:pt idx="489">
                        <c:v>1.2234980275283056</c:v>
                      </c:pt>
                      <c:pt idx="490">
                        <c:v>5.2320000089685355</c:v>
                      </c:pt>
                      <c:pt idx="491">
                        <c:v>4.4156389594695291</c:v>
                      </c:pt>
                      <c:pt idx="492">
                        <c:v>0.87152896461238072</c:v>
                      </c:pt>
                      <c:pt idx="493">
                        <c:v>-5.3822718839559043</c:v>
                      </c:pt>
                      <c:pt idx="494">
                        <c:v>4.5310197066767568</c:v>
                      </c:pt>
                      <c:pt idx="495">
                        <c:v>4.6697762073200044</c:v>
                      </c:pt>
                      <c:pt idx="496">
                        <c:v>2.4392049582037685</c:v>
                      </c:pt>
                      <c:pt idx="497">
                        <c:v>4.496097540843512</c:v>
                      </c:pt>
                      <c:pt idx="498">
                        <c:v>9.2710126036954978</c:v>
                      </c:pt>
                      <c:pt idx="499">
                        <c:v>2.5880731990474328</c:v>
                      </c:pt>
                      <c:pt idx="500">
                        <c:v>3.0574703465876443</c:v>
                      </c:pt>
                      <c:pt idx="501">
                        <c:v>1.3958276820957676</c:v>
                      </c:pt>
                      <c:pt idx="502">
                        <c:v>1.0488728906987106</c:v>
                      </c:pt>
                      <c:pt idx="503">
                        <c:v>-2.7838165108623318</c:v>
                      </c:pt>
                      <c:pt idx="504">
                        <c:v>4.6369806644952147</c:v>
                      </c:pt>
                      <c:pt idx="505">
                        <c:v>1.367978100835916</c:v>
                      </c:pt>
                      <c:pt idx="506">
                        <c:v>0.6600150032197627</c:v>
                      </c:pt>
                      <c:pt idx="507">
                        <c:v>-7.6973967774458316</c:v>
                      </c:pt>
                      <c:pt idx="508">
                        <c:v>-0.60680944024126671</c:v>
                      </c:pt>
                      <c:pt idx="509">
                        <c:v>2.6757429725883242E-2</c:v>
                      </c:pt>
                      <c:pt idx="510">
                        <c:v>1.5676665935708045</c:v>
                      </c:pt>
                      <c:pt idx="511">
                        <c:v>-5.7755880153244537</c:v>
                      </c:pt>
                      <c:pt idx="512">
                        <c:v>-3.101828170955387</c:v>
                      </c:pt>
                      <c:pt idx="513">
                        <c:v>1.8058311135030163</c:v>
                      </c:pt>
                      <c:pt idx="514">
                        <c:v>3.7352456912819996</c:v>
                      </c:pt>
                      <c:pt idx="515">
                        <c:v>2.8314325055536771</c:v>
                      </c:pt>
                      <c:pt idx="516">
                        <c:v>3.351355828491752</c:v>
                      </c:pt>
                      <c:pt idx="517">
                        <c:v>3.83000582345342</c:v>
                      </c:pt>
                      <c:pt idx="518">
                        <c:v>-3.9091810891044183</c:v>
                      </c:pt>
                      <c:pt idx="519">
                        <c:v>5.6709260176576564</c:v>
                      </c:pt>
                      <c:pt idx="520">
                        <c:v>3.1753505502631842</c:v>
                      </c:pt>
                      <c:pt idx="521">
                        <c:v>4.2326200719132894</c:v>
                      </c:pt>
                      <c:pt idx="522">
                        <c:v>10.197499511866287</c:v>
                      </c:pt>
                      <c:pt idx="523">
                        <c:v>-1.2493069080802846</c:v>
                      </c:pt>
                      <c:pt idx="524">
                        <c:v>-4.2667137022660366</c:v>
                      </c:pt>
                      <c:pt idx="525">
                        <c:v>3.3768673537597382</c:v>
                      </c:pt>
                      <c:pt idx="526">
                        <c:v>4.9921985225553609</c:v>
                      </c:pt>
                      <c:pt idx="527">
                        <c:v>-3.8372391646959554</c:v>
                      </c:pt>
                      <c:pt idx="528">
                        <c:v>-3.210879747274185</c:v>
                      </c:pt>
                      <c:pt idx="529">
                        <c:v>-7.1111316327823682</c:v>
                      </c:pt>
                      <c:pt idx="530">
                        <c:v>3.2459742124429058</c:v>
                      </c:pt>
                      <c:pt idx="531">
                        <c:v>-3.9553448796874027</c:v>
                      </c:pt>
                      <c:pt idx="532">
                        <c:v>-2.4641015228215921</c:v>
                      </c:pt>
                      <c:pt idx="533">
                        <c:v>4.7371044345399991</c:v>
                      </c:pt>
                      <c:pt idx="534">
                        <c:v>0.15041418734212497</c:v>
                      </c:pt>
                      <c:pt idx="535">
                        <c:v>-0.53999726009875726</c:v>
                      </c:pt>
                      <c:pt idx="536">
                        <c:v>0.57103451252704307</c:v>
                      </c:pt>
                      <c:pt idx="537">
                        <c:v>6.2255157679297728</c:v>
                      </c:pt>
                      <c:pt idx="538">
                        <c:v>1.0474002525297665</c:v>
                      </c:pt>
                      <c:pt idx="539">
                        <c:v>4.7526357828107546</c:v>
                      </c:pt>
                      <c:pt idx="540">
                        <c:v>3.5073078068831305</c:v>
                      </c:pt>
                      <c:pt idx="541">
                        <c:v>0.95100528544797891</c:v>
                      </c:pt>
                      <c:pt idx="542">
                        <c:v>-0.39152421662331527</c:v>
                      </c:pt>
                      <c:pt idx="543">
                        <c:v>6.4852746731443727</c:v>
                      </c:pt>
                      <c:pt idx="544">
                        <c:v>4.3137955713782841</c:v>
                      </c:pt>
                      <c:pt idx="545">
                        <c:v>4.7898923538052305</c:v>
                      </c:pt>
                      <c:pt idx="546">
                        <c:v>5.3343347169031308</c:v>
                      </c:pt>
                      <c:pt idx="547">
                        <c:v>3.1363751415836236</c:v>
                      </c:pt>
                      <c:pt idx="548">
                        <c:v>0.7818033832523692</c:v>
                      </c:pt>
                      <c:pt idx="549">
                        <c:v>4.6267164146141502</c:v>
                      </c:pt>
                      <c:pt idx="550">
                        <c:v>-1.2074649363923839</c:v>
                      </c:pt>
                      <c:pt idx="551">
                        <c:v>3.0428105748735397</c:v>
                      </c:pt>
                      <c:pt idx="552">
                        <c:v>3.358832297176606</c:v>
                      </c:pt>
                      <c:pt idx="553">
                        <c:v>2.1333048102175112</c:v>
                      </c:pt>
                      <c:pt idx="554">
                        <c:v>5.9707648712872032</c:v>
                      </c:pt>
                      <c:pt idx="555">
                        <c:v>3.8965293102287317</c:v>
                      </c:pt>
                      <c:pt idx="556">
                        <c:v>2.6819721811862003</c:v>
                      </c:pt>
                      <c:pt idx="557">
                        <c:v>5.5940266196315589</c:v>
                      </c:pt>
                      <c:pt idx="558">
                        <c:v>2.3283299401716997</c:v>
                      </c:pt>
                      <c:pt idx="559">
                        <c:v>3.2900922266473644</c:v>
                      </c:pt>
                      <c:pt idx="560">
                        <c:v>5.6964864030450446</c:v>
                      </c:pt>
                      <c:pt idx="561">
                        <c:v>5.2286518837499774</c:v>
                      </c:pt>
                      <c:pt idx="562">
                        <c:v>0.81093962567501898</c:v>
                      </c:pt>
                      <c:pt idx="563">
                        <c:v>1.4001314268054743</c:v>
                      </c:pt>
                      <c:pt idx="564">
                        <c:v>2.2980417017039736</c:v>
                      </c:pt>
                      <c:pt idx="565">
                        <c:v>3.0434757275223006</c:v>
                      </c:pt>
                      <c:pt idx="566">
                        <c:v>1.0975213320686301</c:v>
                      </c:pt>
                      <c:pt idx="567">
                        <c:v>-0.46758239952046088</c:v>
                      </c:pt>
                      <c:pt idx="568">
                        <c:v>0.89018007904462559</c:v>
                      </c:pt>
                      <c:pt idx="569">
                        <c:v>2.8847399967302261</c:v>
                      </c:pt>
                      <c:pt idx="570">
                        <c:v>0.78702369694506868</c:v>
                      </c:pt>
                      <c:pt idx="571">
                        <c:v>-3.5856750979132883</c:v>
                      </c:pt>
                      <c:pt idx="572">
                        <c:v>3.4423190264015022</c:v>
                      </c:pt>
                      <c:pt idx="573">
                        <c:v>3.2693754436844875</c:v>
                      </c:pt>
                      <c:pt idx="574">
                        <c:v>-0.17041239766265892</c:v>
                      </c:pt>
                      <c:pt idx="575">
                        <c:v>-1.3703951807064798</c:v>
                      </c:pt>
                      <c:pt idx="576">
                        <c:v>6.153465938309723</c:v>
                      </c:pt>
                      <c:pt idx="577">
                        <c:v>-1.3484440158892139</c:v>
                      </c:pt>
                      <c:pt idx="578">
                        <c:v>0.88801252486343563</c:v>
                      </c:pt>
                      <c:pt idx="579">
                        <c:v>0.51996123644034942</c:v>
                      </c:pt>
                      <c:pt idx="580">
                        <c:v>0.66764456292163277</c:v>
                      </c:pt>
                      <c:pt idx="581">
                        <c:v>2.6883753417650462</c:v>
                      </c:pt>
                      <c:pt idx="582">
                        <c:v>-4.5601301939811767E-2</c:v>
                      </c:pt>
                      <c:pt idx="583">
                        <c:v>-2.1249776287359747</c:v>
                      </c:pt>
                      <c:pt idx="584">
                        <c:v>1.5924728337971292</c:v>
                      </c:pt>
                      <c:pt idx="585">
                        <c:v>-7.455039309139563</c:v>
                      </c:pt>
                      <c:pt idx="586">
                        <c:v>-2.1437585641872516</c:v>
                      </c:pt>
                      <c:pt idx="587">
                        <c:v>2.4608324834281503</c:v>
                      </c:pt>
                      <c:pt idx="588">
                        <c:v>-2.953961672669096</c:v>
                      </c:pt>
                      <c:pt idx="589">
                        <c:v>4.3613558298837045</c:v>
                      </c:pt>
                      <c:pt idx="590">
                        <c:v>-1.6896480202183775</c:v>
                      </c:pt>
                      <c:pt idx="591">
                        <c:v>-0.57061885057284223</c:v>
                      </c:pt>
                      <c:pt idx="592">
                        <c:v>-1.7938127888285595</c:v>
                      </c:pt>
                      <c:pt idx="593">
                        <c:v>-1.7857078034302987</c:v>
                      </c:pt>
                      <c:pt idx="594">
                        <c:v>-1.9794749485951582</c:v>
                      </c:pt>
                      <c:pt idx="595">
                        <c:v>0.49407324167871136</c:v>
                      </c:pt>
                      <c:pt idx="596">
                        <c:v>-2.0705947518394319</c:v>
                      </c:pt>
                      <c:pt idx="597">
                        <c:v>-0.39446231744810156</c:v>
                      </c:pt>
                      <c:pt idx="598">
                        <c:v>-5.2689598728622347</c:v>
                      </c:pt>
                      <c:pt idx="599">
                        <c:v>0.16427461376919456</c:v>
                      </c:pt>
                      <c:pt idx="600">
                        <c:v>-1.7289485100043129</c:v>
                      </c:pt>
                      <c:pt idx="601">
                        <c:v>1.2644469141990355E-2</c:v>
                      </c:pt>
                      <c:pt idx="602">
                        <c:v>1.6658011490986113</c:v>
                      </c:pt>
                      <c:pt idx="603">
                        <c:v>-0.12365284242852392</c:v>
                      </c:pt>
                      <c:pt idx="604">
                        <c:v>0.11429259751243631</c:v>
                      </c:pt>
                      <c:pt idx="605">
                        <c:v>1.7960723724293448</c:v>
                      </c:pt>
                      <c:pt idx="606">
                        <c:v>6.5955280262518974</c:v>
                      </c:pt>
                      <c:pt idx="607">
                        <c:v>2.166773301897277</c:v>
                      </c:pt>
                      <c:pt idx="608">
                        <c:v>0.57898665873326327</c:v>
                      </c:pt>
                      <c:pt idx="609">
                        <c:v>-3.0062154726122419</c:v>
                      </c:pt>
                      <c:pt idx="610">
                        <c:v>-1.3803493434920464</c:v>
                      </c:pt>
                      <c:pt idx="611">
                        <c:v>4.1454242022101653</c:v>
                      </c:pt>
                      <c:pt idx="612">
                        <c:v>1.5723387232866417</c:v>
                      </c:pt>
                      <c:pt idx="613">
                        <c:v>-3.6012108778300274</c:v>
                      </c:pt>
                      <c:pt idx="614">
                        <c:v>-0.70375287884877213</c:v>
                      </c:pt>
                      <c:pt idx="615">
                        <c:v>-0.14944096966510112</c:v>
                      </c:pt>
                      <c:pt idx="616">
                        <c:v>-16.27012083355433</c:v>
                      </c:pt>
                      <c:pt idx="617">
                        <c:v>-7.6523179150793261</c:v>
                      </c:pt>
                      <c:pt idx="618">
                        <c:v>2.1425689721677736</c:v>
                      </c:pt>
                      <c:pt idx="619">
                        <c:v>-2.5273121300679766</c:v>
                      </c:pt>
                      <c:pt idx="620">
                        <c:v>-2.3893311292837645</c:v>
                      </c:pt>
                      <c:pt idx="621">
                        <c:v>-3.7138146234077758</c:v>
                      </c:pt>
                      <c:pt idx="622">
                        <c:v>-6.4034454706796362E-2</c:v>
                      </c:pt>
                      <c:pt idx="623">
                        <c:v>2.6889278960079652</c:v>
                      </c:pt>
                      <c:pt idx="624">
                        <c:v>-1.0650018047032059</c:v>
                      </c:pt>
                      <c:pt idx="625">
                        <c:v>1.440504416549139</c:v>
                      </c:pt>
                      <c:pt idx="626">
                        <c:v>3.5733327934052839</c:v>
                      </c:pt>
                      <c:pt idx="627">
                        <c:v>2.1541774935663422</c:v>
                      </c:pt>
                      <c:pt idx="628">
                        <c:v>4.728398942183043E-2</c:v>
                      </c:pt>
                      <c:pt idx="629">
                        <c:v>2.3041477669290167</c:v>
                      </c:pt>
                      <c:pt idx="630">
                        <c:v>2.3669174121848893</c:v>
                      </c:pt>
                      <c:pt idx="631">
                        <c:v>-3.1209821758605312</c:v>
                      </c:pt>
                      <c:pt idx="632">
                        <c:v>5.9695084959083191</c:v>
                      </c:pt>
                      <c:pt idx="633">
                        <c:v>4.3856661221521742</c:v>
                      </c:pt>
                      <c:pt idx="634">
                        <c:v>0.80286739900296356</c:v>
                      </c:pt>
                      <c:pt idx="635">
                        <c:v>0.76291080402815603</c:v>
                      </c:pt>
                      <c:pt idx="636">
                        <c:v>2.4440033947389419</c:v>
                      </c:pt>
                      <c:pt idx="637">
                        <c:v>1.9929950361624957</c:v>
                      </c:pt>
                      <c:pt idx="638">
                        <c:v>-1.0640819879858037</c:v>
                      </c:pt>
                      <c:pt idx="639">
                        <c:v>-2.7230657249771579</c:v>
                      </c:pt>
                      <c:pt idx="640">
                        <c:v>1.7728095749793455</c:v>
                      </c:pt>
                      <c:pt idx="641">
                        <c:v>-0.50021380890161771</c:v>
                      </c:pt>
                      <c:pt idx="642">
                        <c:v>7.4684323433020818</c:v>
                      </c:pt>
                      <c:pt idx="643">
                        <c:v>-1.58869020394458</c:v>
                      </c:pt>
                      <c:pt idx="644">
                        <c:v>-5.9299019455956623</c:v>
                      </c:pt>
                      <c:pt idx="645">
                        <c:v>-8.1695469021100529</c:v>
                      </c:pt>
                      <c:pt idx="646">
                        <c:v>-0.94793427196515934</c:v>
                      </c:pt>
                      <c:pt idx="647">
                        <c:v>-0.52776027487845933</c:v>
                      </c:pt>
                      <c:pt idx="648">
                        <c:v>-0.60410375999297994</c:v>
                      </c:pt>
                      <c:pt idx="649">
                        <c:v>-7.3746065072575231</c:v>
                      </c:pt>
                      <c:pt idx="650">
                        <c:v>-3.5241462882074011</c:v>
                      </c:pt>
                      <c:pt idx="651">
                        <c:v>-6.5368526663251245</c:v>
                      </c:pt>
                      <c:pt idx="652">
                        <c:v>-8.1309491441344122</c:v>
                      </c:pt>
                      <c:pt idx="653">
                        <c:v>-0.52070021615408191</c:v>
                      </c:pt>
                      <c:pt idx="654">
                        <c:v>-1.1528877218111448</c:v>
                      </c:pt>
                      <c:pt idx="655">
                        <c:v>-9.6213150483853038</c:v>
                      </c:pt>
                      <c:pt idx="656">
                        <c:v>-3.4589560480293535</c:v>
                      </c:pt>
                      <c:pt idx="657">
                        <c:v>2.2239507491177539</c:v>
                      </c:pt>
                      <c:pt idx="658">
                        <c:v>-10.066395476263882</c:v>
                      </c:pt>
                      <c:pt idx="659">
                        <c:v>2.6962570160872206</c:v>
                      </c:pt>
                      <c:pt idx="660">
                        <c:v>-1.0286968921998305</c:v>
                      </c:pt>
                      <c:pt idx="661">
                        <c:v>-7.938168562223832</c:v>
                      </c:pt>
                      <c:pt idx="662">
                        <c:v>-8.1360433606665659</c:v>
                      </c:pt>
                      <c:pt idx="663">
                        <c:v>-3.8276124258198596E-2</c:v>
                      </c:pt>
                      <c:pt idx="664">
                        <c:v>-0.51931830267602486</c:v>
                      </c:pt>
                      <c:pt idx="665">
                        <c:v>-4.9632746516734088</c:v>
                      </c:pt>
                      <c:pt idx="666">
                        <c:v>0.80571172479135678</c:v>
                      </c:pt>
                      <c:pt idx="667">
                        <c:v>0.96765571868207845</c:v>
                      </c:pt>
                      <c:pt idx="668">
                        <c:v>-4.6718479094507117</c:v>
                      </c:pt>
                      <c:pt idx="669">
                        <c:v>3.1246861160390491</c:v>
                      </c:pt>
                      <c:pt idx="670">
                        <c:v>-1.122894153422886</c:v>
                      </c:pt>
                      <c:pt idx="671">
                        <c:v>-3.6053670704168956</c:v>
                      </c:pt>
                      <c:pt idx="672">
                        <c:v>0.34505721959296309</c:v>
                      </c:pt>
                      <c:pt idx="673">
                        <c:v>-0.29114088731027943</c:v>
                      </c:pt>
                      <c:pt idx="674">
                        <c:v>0.10402223566480817</c:v>
                      </c:pt>
                      <c:pt idx="675">
                        <c:v>2.9291920433522045</c:v>
                      </c:pt>
                      <c:pt idx="676">
                        <c:v>-10.743127210401788</c:v>
                      </c:pt>
                      <c:pt idx="677">
                        <c:v>2.7326734893480307</c:v>
                      </c:pt>
                      <c:pt idx="678">
                        <c:v>-0.94889565165149214</c:v>
                      </c:pt>
                      <c:pt idx="679">
                        <c:v>1.0699908359835386</c:v>
                      </c:pt>
                      <c:pt idx="680">
                        <c:v>-2.8549894412260253</c:v>
                      </c:pt>
                      <c:pt idx="681">
                        <c:v>-0.17622832891074713</c:v>
                      </c:pt>
                      <c:pt idx="682">
                        <c:v>-4.6784530233687072</c:v>
                      </c:pt>
                      <c:pt idx="683">
                        <c:v>-1.4796986317359098</c:v>
                      </c:pt>
                      <c:pt idx="684">
                        <c:v>-0.40205162922667936</c:v>
                      </c:pt>
                      <c:pt idx="685">
                        <c:v>0.33944002315103772</c:v>
                      </c:pt>
                      <c:pt idx="686">
                        <c:v>1.332170181648124</c:v>
                      </c:pt>
                      <c:pt idx="687">
                        <c:v>1.6656178098624179</c:v>
                      </c:pt>
                      <c:pt idx="688">
                        <c:v>1.6332250057448521</c:v>
                      </c:pt>
                      <c:pt idx="689">
                        <c:v>-8.6654432825221352</c:v>
                      </c:pt>
                      <c:pt idx="690">
                        <c:v>0.96409667074985661</c:v>
                      </c:pt>
                      <c:pt idx="691">
                        <c:v>2.6321538833318625</c:v>
                      </c:pt>
                      <c:pt idx="692">
                        <c:v>-1.177026469134665</c:v>
                      </c:pt>
                      <c:pt idx="693">
                        <c:v>-0.76701339254487833</c:v>
                      </c:pt>
                      <c:pt idx="694">
                        <c:v>1.9135194146514833</c:v>
                      </c:pt>
                      <c:pt idx="695">
                        <c:v>4.8314289733933613</c:v>
                      </c:pt>
                      <c:pt idx="696">
                        <c:v>2.2097704464721906</c:v>
                      </c:pt>
                      <c:pt idx="697">
                        <c:v>-1.1039744039382753</c:v>
                      </c:pt>
                      <c:pt idx="698">
                        <c:v>-4.590778020155823</c:v>
                      </c:pt>
                      <c:pt idx="699">
                        <c:v>-1.7279997887534329</c:v>
                      </c:pt>
                      <c:pt idx="700">
                        <c:v>-4.5968134767161359</c:v>
                      </c:pt>
                      <c:pt idx="701">
                        <c:v>-0.86771202351275534</c:v>
                      </c:pt>
                      <c:pt idx="702">
                        <c:v>-5.9223634496240258</c:v>
                      </c:pt>
                      <c:pt idx="703">
                        <c:v>2.7426331759113705</c:v>
                      </c:pt>
                      <c:pt idx="704">
                        <c:v>-1.1866712806505211</c:v>
                      </c:pt>
                      <c:pt idx="705">
                        <c:v>2.8223849628873938</c:v>
                      </c:pt>
                      <c:pt idx="706">
                        <c:v>3.1916776074741806</c:v>
                      </c:pt>
                      <c:pt idx="707">
                        <c:v>-2.8785659078656245</c:v>
                      </c:pt>
                      <c:pt idx="708">
                        <c:v>3.1180277661263474</c:v>
                      </c:pt>
                      <c:pt idx="709">
                        <c:v>2.1821931072330512</c:v>
                      </c:pt>
                      <c:pt idx="710">
                        <c:v>3.0890170044563505</c:v>
                      </c:pt>
                      <c:pt idx="711">
                        <c:v>-3.4855327606406066</c:v>
                      </c:pt>
                      <c:pt idx="712">
                        <c:v>1.6829189472741555</c:v>
                      </c:pt>
                      <c:pt idx="713">
                        <c:v>3.7861919775637327</c:v>
                      </c:pt>
                      <c:pt idx="714">
                        <c:v>1.6544441321006236</c:v>
                      </c:pt>
                      <c:pt idx="715">
                        <c:v>-0.44952825590627121</c:v>
                      </c:pt>
                      <c:pt idx="716">
                        <c:v>1.5713630073675953</c:v>
                      </c:pt>
                      <c:pt idx="717">
                        <c:v>4.2673477851689174</c:v>
                      </c:pt>
                      <c:pt idx="718">
                        <c:v>0.34621894654508312</c:v>
                      </c:pt>
                      <c:pt idx="719">
                        <c:v>1.8229366763106634</c:v>
                      </c:pt>
                      <c:pt idx="720">
                        <c:v>1.9390486515879761</c:v>
                      </c:pt>
                      <c:pt idx="721">
                        <c:v>2.3575359878779456</c:v>
                      </c:pt>
                      <c:pt idx="722">
                        <c:v>2.0861171385882522</c:v>
                      </c:pt>
                      <c:pt idx="723">
                        <c:v>2.9172536369160533</c:v>
                      </c:pt>
                      <c:pt idx="724">
                        <c:v>8.2436676379531413</c:v>
                      </c:pt>
                      <c:pt idx="725">
                        <c:v>-1.0061991101473273</c:v>
                      </c:pt>
                      <c:pt idx="726">
                        <c:v>0.79167832686720896</c:v>
                      </c:pt>
                      <c:pt idx="727">
                        <c:v>-1.5772566859604122</c:v>
                      </c:pt>
                      <c:pt idx="728">
                        <c:v>-7.1355776486996705</c:v>
                      </c:pt>
                      <c:pt idx="729">
                        <c:v>2.9671038976968274</c:v>
                      </c:pt>
                      <c:pt idx="730">
                        <c:v>0.52992917545346074</c:v>
                      </c:pt>
                      <c:pt idx="731">
                        <c:v>0.11373686853415332</c:v>
                      </c:pt>
                      <c:pt idx="732">
                        <c:v>0.65954700335401828</c:v>
                      </c:pt>
                      <c:pt idx="733">
                        <c:v>2.5978288732604007</c:v>
                      </c:pt>
                      <c:pt idx="734">
                        <c:v>1.3508439243800066</c:v>
                      </c:pt>
                      <c:pt idx="735">
                        <c:v>6.6968072304044712</c:v>
                      </c:pt>
                      <c:pt idx="736">
                        <c:v>-3.4808886021357495</c:v>
                      </c:pt>
                      <c:pt idx="737">
                        <c:v>2.3974319334181668</c:v>
                      </c:pt>
                      <c:pt idx="738">
                        <c:v>-1.4580855503347649</c:v>
                      </c:pt>
                      <c:pt idx="739">
                        <c:v>1.2400720329654016</c:v>
                      </c:pt>
                      <c:pt idx="740">
                        <c:v>-0.77670970426392216</c:v>
                      </c:pt>
                      <c:pt idx="741">
                        <c:v>-5.5792585313260243</c:v>
                      </c:pt>
                      <c:pt idx="742">
                        <c:v>5.6569065334186597E-2</c:v>
                      </c:pt>
                      <c:pt idx="743">
                        <c:v>4.6019824024834097</c:v>
                      </c:pt>
                      <c:pt idx="744">
                        <c:v>0.91214847662836362</c:v>
                      </c:pt>
                      <c:pt idx="745">
                        <c:v>2.2751652541083223</c:v>
                      </c:pt>
                      <c:pt idx="746">
                        <c:v>3.0431853301270086</c:v>
                      </c:pt>
                      <c:pt idx="747">
                        <c:v>5.2114835450895924</c:v>
                      </c:pt>
                      <c:pt idx="748">
                        <c:v>7.284882433599301</c:v>
                      </c:pt>
                      <c:pt idx="749">
                        <c:v>-6.6918239155392296</c:v>
                      </c:pt>
                      <c:pt idx="750">
                        <c:v>-3.0669222479702309</c:v>
                      </c:pt>
                      <c:pt idx="751">
                        <c:v>-4.5111694307570591</c:v>
                      </c:pt>
                      <c:pt idx="752">
                        <c:v>6.2964153616569805</c:v>
                      </c:pt>
                      <c:pt idx="753">
                        <c:v>-0.49386651517649049</c:v>
                      </c:pt>
                      <c:pt idx="754">
                        <c:v>-1.6656992086758784</c:v>
                      </c:pt>
                      <c:pt idx="755">
                        <c:v>5.6978520937895851</c:v>
                      </c:pt>
                      <c:pt idx="756">
                        <c:v>3.2212319782283174</c:v>
                      </c:pt>
                      <c:pt idx="757">
                        <c:v>-3.5853027008585059E-2</c:v>
                      </c:pt>
                      <c:pt idx="758">
                        <c:v>7.8897012397056381</c:v>
                      </c:pt>
                      <c:pt idx="759">
                        <c:v>-0.18734587349008081</c:v>
                      </c:pt>
                      <c:pt idx="760">
                        <c:v>4.9831152389384039</c:v>
                      </c:pt>
                      <c:pt idx="761">
                        <c:v>-1.1788919741998409</c:v>
                      </c:pt>
                      <c:pt idx="762">
                        <c:v>-1.2646790345852299</c:v>
                      </c:pt>
                      <c:pt idx="763">
                        <c:v>8.1567731585734613</c:v>
                      </c:pt>
                      <c:pt idx="764">
                        <c:v>0.87308056960719327</c:v>
                      </c:pt>
                      <c:pt idx="765">
                        <c:v>-7.7806814870440952</c:v>
                      </c:pt>
                      <c:pt idx="766">
                        <c:v>1.8519106006470256</c:v>
                      </c:pt>
                      <c:pt idx="767">
                        <c:v>0.29759250210716814</c:v>
                      </c:pt>
                      <c:pt idx="768">
                        <c:v>1.6598012857468891</c:v>
                      </c:pt>
                      <c:pt idx="769">
                        <c:v>3.1357851087765996</c:v>
                      </c:pt>
                      <c:pt idx="770">
                        <c:v>0.66156018572999464</c:v>
                      </c:pt>
                      <c:pt idx="771">
                        <c:v>-2.2534282848086189</c:v>
                      </c:pt>
                      <c:pt idx="772">
                        <c:v>-1.0385165755691261E-2</c:v>
                      </c:pt>
                      <c:pt idx="773">
                        <c:v>4.7166597331804105</c:v>
                      </c:pt>
                      <c:pt idx="774">
                        <c:v>7.2144850290304223</c:v>
                      </c:pt>
                      <c:pt idx="775">
                        <c:v>3.1495095375029392</c:v>
                      </c:pt>
                      <c:pt idx="776">
                        <c:v>6.4936504529409698</c:v>
                      </c:pt>
                      <c:pt idx="777">
                        <c:v>0.45608469693172538</c:v>
                      </c:pt>
                      <c:pt idx="778">
                        <c:v>-0.5370293777687607</c:v>
                      </c:pt>
                      <c:pt idx="779">
                        <c:v>-4.1851913973079906</c:v>
                      </c:pt>
                      <c:pt idx="780">
                        <c:v>0.5960544629095299</c:v>
                      </c:pt>
                      <c:pt idx="781">
                        <c:v>-0.42863143366864342</c:v>
                      </c:pt>
                      <c:pt idx="782">
                        <c:v>3.4029974206010767</c:v>
                      </c:pt>
                      <c:pt idx="783">
                        <c:v>4.4621663399385261</c:v>
                      </c:pt>
                      <c:pt idx="784">
                        <c:v>2.1357113013869817</c:v>
                      </c:pt>
                      <c:pt idx="785">
                        <c:v>1.720192799787867</c:v>
                      </c:pt>
                      <c:pt idx="786">
                        <c:v>2.0143611193736852</c:v>
                      </c:pt>
                      <c:pt idx="787">
                        <c:v>5.6136570900086724E-2</c:v>
                      </c:pt>
                      <c:pt idx="788">
                        <c:v>1.8311027812685587</c:v>
                      </c:pt>
                      <c:pt idx="789">
                        <c:v>0.10776171962175773</c:v>
                      </c:pt>
                      <c:pt idx="790">
                        <c:v>-3.8291083470757314</c:v>
                      </c:pt>
                      <c:pt idx="791">
                        <c:v>5.9798248420720155</c:v>
                      </c:pt>
                      <c:pt idx="792">
                        <c:v>-2.5017326043956043</c:v>
                      </c:pt>
                      <c:pt idx="793">
                        <c:v>-0.46691055687668559</c:v>
                      </c:pt>
                      <c:pt idx="794">
                        <c:v>-2.3332080864462696</c:v>
                      </c:pt>
                      <c:pt idx="795">
                        <c:v>0.8108520154102532</c:v>
                      </c:pt>
                      <c:pt idx="796">
                        <c:v>1.0323046572638876</c:v>
                      </c:pt>
                      <c:pt idx="797">
                        <c:v>-4.577338178367599</c:v>
                      </c:pt>
                      <c:pt idx="798">
                        <c:v>0.42086613454637423</c:v>
                      </c:pt>
                      <c:pt idx="799">
                        <c:v>2.1338604260716867</c:v>
                      </c:pt>
                      <c:pt idx="800">
                        <c:v>8.8779336150965253</c:v>
                      </c:pt>
                      <c:pt idx="801">
                        <c:v>6.7753430227184666</c:v>
                      </c:pt>
                      <c:pt idx="802">
                        <c:v>3.7389591055933806</c:v>
                      </c:pt>
                      <c:pt idx="803">
                        <c:v>1.164673834633966</c:v>
                      </c:pt>
                      <c:pt idx="804">
                        <c:v>2.8555485814704662</c:v>
                      </c:pt>
                      <c:pt idx="805">
                        <c:v>0.71074931311011724</c:v>
                      </c:pt>
                      <c:pt idx="806">
                        <c:v>5.3068881102556738</c:v>
                      </c:pt>
                      <c:pt idx="807">
                        <c:v>0.61124957776520006</c:v>
                      </c:pt>
                      <c:pt idx="808">
                        <c:v>5.9280803487568123</c:v>
                      </c:pt>
                      <c:pt idx="809">
                        <c:v>3.0840655878826091</c:v>
                      </c:pt>
                      <c:pt idx="810">
                        <c:v>1.5012552403150412</c:v>
                      </c:pt>
                      <c:pt idx="811">
                        <c:v>2.0788777310076094</c:v>
                      </c:pt>
                      <c:pt idx="812">
                        <c:v>-5.465126198191566</c:v>
                      </c:pt>
                      <c:pt idx="813">
                        <c:v>2.2490808100212902</c:v>
                      </c:pt>
                      <c:pt idx="814">
                        <c:v>-3.6731617959763216</c:v>
                      </c:pt>
                      <c:pt idx="815">
                        <c:v>-9.8142494564351264</c:v>
                      </c:pt>
                      <c:pt idx="816">
                        <c:v>-8.7237828946212694</c:v>
                      </c:pt>
                      <c:pt idx="817">
                        <c:v>-7.7514775032420751</c:v>
                      </c:pt>
                      <c:pt idx="818">
                        <c:v>2.8796522377449314</c:v>
                      </c:pt>
                      <c:pt idx="819">
                        <c:v>2.7048243786043429</c:v>
                      </c:pt>
                      <c:pt idx="820">
                        <c:v>-4.3518641577527113</c:v>
                      </c:pt>
                      <c:pt idx="821">
                        <c:v>-3.9914452207147111</c:v>
                      </c:pt>
                      <c:pt idx="822">
                        <c:v>-2.0291417886056546</c:v>
                      </c:pt>
                      <c:pt idx="823">
                        <c:v>-1.6126993833262953</c:v>
                      </c:pt>
                      <c:pt idx="824">
                        <c:v>-0.6736291213152894</c:v>
                      </c:pt>
                      <c:pt idx="825">
                        <c:v>-1.9433510091441635</c:v>
                      </c:pt>
                      <c:pt idx="826">
                        <c:v>-4.7716990850612486</c:v>
                      </c:pt>
                      <c:pt idx="827">
                        <c:v>1.1420488491970913</c:v>
                      </c:pt>
                      <c:pt idx="828">
                        <c:v>-1.5401866219932216</c:v>
                      </c:pt>
                      <c:pt idx="829">
                        <c:v>3.6424655445403946</c:v>
                      </c:pt>
                      <c:pt idx="830">
                        <c:v>-3.9563032477977433</c:v>
                      </c:pt>
                      <c:pt idx="831">
                        <c:v>-3.8122726525278985</c:v>
                      </c:pt>
                      <c:pt idx="832">
                        <c:v>2.8516944288069959</c:v>
                      </c:pt>
                      <c:pt idx="833">
                        <c:v>-6.0743060787603991</c:v>
                      </c:pt>
                      <c:pt idx="834">
                        <c:v>-4.1421575797005445</c:v>
                      </c:pt>
                      <c:pt idx="835">
                        <c:v>-0.7517795421292055</c:v>
                      </c:pt>
                      <c:pt idx="836">
                        <c:v>2.9166572895861651</c:v>
                      </c:pt>
                      <c:pt idx="837">
                        <c:v>1.0405314833395236</c:v>
                      </c:pt>
                      <c:pt idx="838">
                        <c:v>-1.9225036785146257</c:v>
                      </c:pt>
                      <c:pt idx="839">
                        <c:v>-0.6508844657264472</c:v>
                      </c:pt>
                      <c:pt idx="840">
                        <c:v>1.638250623049633</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Estacional\[Var_est_v2.xlsx]GZECE'!$AG$1</c15:sqref>
                        </c15:formulaRef>
                      </c:ext>
                    </c:extLst>
                    <c:strCache>
                      <c:ptCount val="1"/>
                      <c:pt idx="0">
                        <c:v>Tend+Est5</c:v>
                      </c:pt>
                    </c:strCache>
                  </c:strRef>
                </c:tx>
                <c:spPr>
                  <a:ln w="19050" cap="rnd">
                    <a:noFill/>
                    <a:round/>
                  </a:ln>
                  <a:effectLst/>
                </c:spPr>
                <c:marker>
                  <c:symbol val="circle"/>
                  <c:size val="5"/>
                  <c:spPr>
                    <a:solidFill>
                      <a:schemeClr val="accent5">
                        <a:lumMod val="60000"/>
                      </a:schemeClr>
                    </a:solidFill>
                    <a:ln w="9525">
                      <a:solidFill>
                        <a:schemeClr val="accent5">
                          <a:lumMod val="60000"/>
                        </a:schemeClr>
                      </a:solidFill>
                    </a:ln>
                    <a:effectLst/>
                  </c:spPr>
                </c:marker>
                <c:xVal>
                  <c:numRef>
                    <c:extLst xmlns:c15="http://schemas.microsoft.com/office/drawing/2012/chart">
                      <c:ext xmlns:c15="http://schemas.microsoft.com/office/drawing/2012/chart" uri="{02D57815-91ED-43cb-92C2-25804820EDAC}">
                        <c15:formulaRef>
                          <c15:sqref>[1]GZECE!$V$2:$V$842</c15:sqref>
                        </c15:formulaRef>
                      </c:ext>
                    </c:extLst>
                    <c:numCache>
                      <c:formatCode>General</c:formatCode>
                      <c:ptCount val="84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335</c:v>
                      </c:pt>
                      <c:pt idx="332">
                        <c:v>336</c:v>
                      </c:pt>
                      <c:pt idx="333">
                        <c:v>337</c:v>
                      </c:pt>
                      <c:pt idx="334">
                        <c:v>338</c:v>
                      </c:pt>
                      <c:pt idx="335">
                        <c:v>339</c:v>
                      </c:pt>
                      <c:pt idx="336">
                        <c:v>340</c:v>
                      </c:pt>
                      <c:pt idx="337">
                        <c:v>341</c:v>
                      </c:pt>
                      <c:pt idx="338">
                        <c:v>342</c:v>
                      </c:pt>
                      <c:pt idx="339">
                        <c:v>343</c:v>
                      </c:pt>
                      <c:pt idx="340">
                        <c:v>344</c:v>
                      </c:pt>
                      <c:pt idx="341">
                        <c:v>345</c:v>
                      </c:pt>
                      <c:pt idx="342">
                        <c:v>346</c:v>
                      </c:pt>
                      <c:pt idx="343">
                        <c:v>347</c:v>
                      </c:pt>
                      <c:pt idx="344">
                        <c:v>348</c:v>
                      </c:pt>
                      <c:pt idx="345">
                        <c:v>349</c:v>
                      </c:pt>
                      <c:pt idx="346">
                        <c:v>350</c:v>
                      </c:pt>
                      <c:pt idx="347">
                        <c:v>351</c:v>
                      </c:pt>
                      <c:pt idx="348">
                        <c:v>352</c:v>
                      </c:pt>
                      <c:pt idx="349">
                        <c:v>353</c:v>
                      </c:pt>
                      <c:pt idx="350">
                        <c:v>354</c:v>
                      </c:pt>
                      <c:pt idx="351">
                        <c:v>355</c:v>
                      </c:pt>
                      <c:pt idx="352">
                        <c:v>356</c:v>
                      </c:pt>
                      <c:pt idx="353">
                        <c:v>357</c:v>
                      </c:pt>
                      <c:pt idx="354">
                        <c:v>358</c:v>
                      </c:pt>
                      <c:pt idx="355">
                        <c:v>359</c:v>
                      </c:pt>
                      <c:pt idx="356">
                        <c:v>360</c:v>
                      </c:pt>
                      <c:pt idx="357">
                        <c:v>365</c:v>
                      </c:pt>
                      <c:pt idx="358">
                        <c:v>366</c:v>
                      </c:pt>
                      <c:pt idx="359">
                        <c:v>367</c:v>
                      </c:pt>
                      <c:pt idx="360">
                        <c:v>368</c:v>
                      </c:pt>
                      <c:pt idx="361">
                        <c:v>369</c:v>
                      </c:pt>
                      <c:pt idx="362">
                        <c:v>370</c:v>
                      </c:pt>
                      <c:pt idx="363">
                        <c:v>371</c:v>
                      </c:pt>
                      <c:pt idx="364">
                        <c:v>372</c:v>
                      </c:pt>
                      <c:pt idx="365">
                        <c:v>373</c:v>
                      </c:pt>
                      <c:pt idx="366">
                        <c:v>374</c:v>
                      </c:pt>
                      <c:pt idx="367">
                        <c:v>377</c:v>
                      </c:pt>
                      <c:pt idx="368">
                        <c:v>378</c:v>
                      </c:pt>
                      <c:pt idx="369">
                        <c:v>379</c:v>
                      </c:pt>
                      <c:pt idx="370">
                        <c:v>380</c:v>
                      </c:pt>
                      <c:pt idx="371">
                        <c:v>384</c:v>
                      </c:pt>
                      <c:pt idx="372">
                        <c:v>387</c:v>
                      </c:pt>
                      <c:pt idx="373">
                        <c:v>388</c:v>
                      </c:pt>
                      <c:pt idx="374">
                        <c:v>407</c:v>
                      </c:pt>
                      <c:pt idx="375">
                        <c:v>414</c:v>
                      </c:pt>
                      <c:pt idx="376">
                        <c:v>609</c:v>
                      </c:pt>
                      <c:pt idx="377">
                        <c:v>610</c:v>
                      </c:pt>
                      <c:pt idx="378">
                        <c:v>611</c:v>
                      </c:pt>
                      <c:pt idx="379">
                        <c:v>612</c:v>
                      </c:pt>
                      <c:pt idx="380">
                        <c:v>613</c:v>
                      </c:pt>
                      <c:pt idx="381">
                        <c:v>614</c:v>
                      </c:pt>
                      <c:pt idx="382">
                        <c:v>615</c:v>
                      </c:pt>
                      <c:pt idx="383">
                        <c:v>616</c:v>
                      </c:pt>
                      <c:pt idx="384">
                        <c:v>617</c:v>
                      </c:pt>
                      <c:pt idx="385">
                        <c:v>618</c:v>
                      </c:pt>
                      <c:pt idx="386">
                        <c:v>619</c:v>
                      </c:pt>
                      <c:pt idx="387">
                        <c:v>621</c:v>
                      </c:pt>
                      <c:pt idx="388">
                        <c:v>622</c:v>
                      </c:pt>
                      <c:pt idx="389">
                        <c:v>623</c:v>
                      </c:pt>
                      <c:pt idx="390">
                        <c:v>624</c:v>
                      </c:pt>
                      <c:pt idx="391">
                        <c:v>625</c:v>
                      </c:pt>
                      <c:pt idx="392">
                        <c:v>626</c:v>
                      </c:pt>
                      <c:pt idx="393">
                        <c:v>627</c:v>
                      </c:pt>
                      <c:pt idx="394">
                        <c:v>628</c:v>
                      </c:pt>
                      <c:pt idx="395">
                        <c:v>629</c:v>
                      </c:pt>
                      <c:pt idx="396">
                        <c:v>630</c:v>
                      </c:pt>
                      <c:pt idx="397">
                        <c:v>632</c:v>
                      </c:pt>
                      <c:pt idx="398">
                        <c:v>633</c:v>
                      </c:pt>
                      <c:pt idx="399">
                        <c:v>634</c:v>
                      </c:pt>
                      <c:pt idx="400">
                        <c:v>635</c:v>
                      </c:pt>
                      <c:pt idx="401">
                        <c:v>636</c:v>
                      </c:pt>
                      <c:pt idx="402">
                        <c:v>637</c:v>
                      </c:pt>
                      <c:pt idx="403">
                        <c:v>638</c:v>
                      </c:pt>
                      <c:pt idx="404">
                        <c:v>639</c:v>
                      </c:pt>
                      <c:pt idx="405">
                        <c:v>640</c:v>
                      </c:pt>
                      <c:pt idx="406">
                        <c:v>641</c:v>
                      </c:pt>
                      <c:pt idx="407">
                        <c:v>642</c:v>
                      </c:pt>
                      <c:pt idx="408">
                        <c:v>643</c:v>
                      </c:pt>
                      <c:pt idx="409">
                        <c:v>644</c:v>
                      </c:pt>
                      <c:pt idx="410">
                        <c:v>646</c:v>
                      </c:pt>
                      <c:pt idx="411">
                        <c:v>647</c:v>
                      </c:pt>
                      <c:pt idx="412">
                        <c:v>648</c:v>
                      </c:pt>
                      <c:pt idx="413">
                        <c:v>649</c:v>
                      </c:pt>
                      <c:pt idx="414">
                        <c:v>650</c:v>
                      </c:pt>
                      <c:pt idx="415">
                        <c:v>651</c:v>
                      </c:pt>
                      <c:pt idx="416">
                        <c:v>652</c:v>
                      </c:pt>
                      <c:pt idx="417">
                        <c:v>653</c:v>
                      </c:pt>
                      <c:pt idx="418">
                        <c:v>654</c:v>
                      </c:pt>
                      <c:pt idx="419">
                        <c:v>655</c:v>
                      </c:pt>
                      <c:pt idx="420">
                        <c:v>656</c:v>
                      </c:pt>
                      <c:pt idx="421">
                        <c:v>657</c:v>
                      </c:pt>
                      <c:pt idx="422">
                        <c:v>658</c:v>
                      </c:pt>
                      <c:pt idx="423">
                        <c:v>659</c:v>
                      </c:pt>
                      <c:pt idx="424">
                        <c:v>660</c:v>
                      </c:pt>
                      <c:pt idx="425">
                        <c:v>661</c:v>
                      </c:pt>
                      <c:pt idx="426">
                        <c:v>662</c:v>
                      </c:pt>
                      <c:pt idx="427">
                        <c:v>663</c:v>
                      </c:pt>
                      <c:pt idx="428">
                        <c:v>664</c:v>
                      </c:pt>
                      <c:pt idx="429">
                        <c:v>665</c:v>
                      </c:pt>
                      <c:pt idx="430">
                        <c:v>666</c:v>
                      </c:pt>
                      <c:pt idx="431">
                        <c:v>667</c:v>
                      </c:pt>
                      <c:pt idx="432">
                        <c:v>668</c:v>
                      </c:pt>
                      <c:pt idx="433">
                        <c:v>669</c:v>
                      </c:pt>
                      <c:pt idx="434">
                        <c:v>670</c:v>
                      </c:pt>
                      <c:pt idx="435">
                        <c:v>671</c:v>
                      </c:pt>
                      <c:pt idx="436">
                        <c:v>672</c:v>
                      </c:pt>
                      <c:pt idx="437">
                        <c:v>673</c:v>
                      </c:pt>
                      <c:pt idx="438">
                        <c:v>674</c:v>
                      </c:pt>
                      <c:pt idx="439">
                        <c:v>675</c:v>
                      </c:pt>
                      <c:pt idx="440">
                        <c:v>676</c:v>
                      </c:pt>
                      <c:pt idx="441">
                        <c:v>677</c:v>
                      </c:pt>
                      <c:pt idx="442">
                        <c:v>678</c:v>
                      </c:pt>
                      <c:pt idx="443">
                        <c:v>679</c:v>
                      </c:pt>
                      <c:pt idx="444">
                        <c:v>680</c:v>
                      </c:pt>
                      <c:pt idx="445">
                        <c:v>681</c:v>
                      </c:pt>
                      <c:pt idx="446">
                        <c:v>683</c:v>
                      </c:pt>
                      <c:pt idx="447">
                        <c:v>684</c:v>
                      </c:pt>
                      <c:pt idx="448">
                        <c:v>685</c:v>
                      </c:pt>
                      <c:pt idx="449">
                        <c:v>686</c:v>
                      </c:pt>
                      <c:pt idx="450">
                        <c:v>687</c:v>
                      </c:pt>
                      <c:pt idx="451">
                        <c:v>688</c:v>
                      </c:pt>
                      <c:pt idx="452">
                        <c:v>689</c:v>
                      </c:pt>
                      <c:pt idx="453">
                        <c:v>690</c:v>
                      </c:pt>
                      <c:pt idx="454">
                        <c:v>691</c:v>
                      </c:pt>
                      <c:pt idx="455">
                        <c:v>692</c:v>
                      </c:pt>
                      <c:pt idx="456">
                        <c:v>693</c:v>
                      </c:pt>
                      <c:pt idx="457">
                        <c:v>694</c:v>
                      </c:pt>
                      <c:pt idx="458">
                        <c:v>695</c:v>
                      </c:pt>
                      <c:pt idx="459">
                        <c:v>696</c:v>
                      </c:pt>
                      <c:pt idx="460">
                        <c:v>697</c:v>
                      </c:pt>
                      <c:pt idx="461">
                        <c:v>698</c:v>
                      </c:pt>
                      <c:pt idx="462">
                        <c:v>699</c:v>
                      </c:pt>
                      <c:pt idx="463">
                        <c:v>700</c:v>
                      </c:pt>
                      <c:pt idx="464">
                        <c:v>701</c:v>
                      </c:pt>
                      <c:pt idx="465">
                        <c:v>702</c:v>
                      </c:pt>
                      <c:pt idx="466">
                        <c:v>703</c:v>
                      </c:pt>
                      <c:pt idx="467">
                        <c:v>704</c:v>
                      </c:pt>
                      <c:pt idx="468">
                        <c:v>705</c:v>
                      </c:pt>
                      <c:pt idx="469">
                        <c:v>706</c:v>
                      </c:pt>
                      <c:pt idx="470">
                        <c:v>707</c:v>
                      </c:pt>
                      <c:pt idx="471">
                        <c:v>708</c:v>
                      </c:pt>
                      <c:pt idx="472">
                        <c:v>709</c:v>
                      </c:pt>
                      <c:pt idx="473">
                        <c:v>710</c:v>
                      </c:pt>
                      <c:pt idx="474">
                        <c:v>711</c:v>
                      </c:pt>
                      <c:pt idx="475">
                        <c:v>712</c:v>
                      </c:pt>
                      <c:pt idx="476">
                        <c:v>713</c:v>
                      </c:pt>
                      <c:pt idx="477">
                        <c:v>714</c:v>
                      </c:pt>
                      <c:pt idx="478">
                        <c:v>715</c:v>
                      </c:pt>
                      <c:pt idx="479">
                        <c:v>716</c:v>
                      </c:pt>
                      <c:pt idx="480">
                        <c:v>717</c:v>
                      </c:pt>
                      <c:pt idx="481">
                        <c:v>718</c:v>
                      </c:pt>
                      <c:pt idx="482">
                        <c:v>719</c:v>
                      </c:pt>
                      <c:pt idx="483">
                        <c:v>720</c:v>
                      </c:pt>
                      <c:pt idx="484">
                        <c:v>721</c:v>
                      </c:pt>
                      <c:pt idx="485">
                        <c:v>722</c:v>
                      </c:pt>
                      <c:pt idx="486">
                        <c:v>723</c:v>
                      </c:pt>
                      <c:pt idx="487">
                        <c:v>724</c:v>
                      </c:pt>
                      <c:pt idx="488">
                        <c:v>726</c:v>
                      </c:pt>
                      <c:pt idx="489">
                        <c:v>727</c:v>
                      </c:pt>
                      <c:pt idx="490">
                        <c:v>728</c:v>
                      </c:pt>
                      <c:pt idx="491">
                        <c:v>729</c:v>
                      </c:pt>
                      <c:pt idx="492">
                        <c:v>730</c:v>
                      </c:pt>
                      <c:pt idx="493">
                        <c:v>731</c:v>
                      </c:pt>
                      <c:pt idx="494">
                        <c:v>732</c:v>
                      </c:pt>
                      <c:pt idx="495">
                        <c:v>733</c:v>
                      </c:pt>
                      <c:pt idx="496">
                        <c:v>734</c:v>
                      </c:pt>
                      <c:pt idx="497">
                        <c:v>735</c:v>
                      </c:pt>
                      <c:pt idx="498">
                        <c:v>736</c:v>
                      </c:pt>
                      <c:pt idx="499">
                        <c:v>737</c:v>
                      </c:pt>
                      <c:pt idx="500">
                        <c:v>738</c:v>
                      </c:pt>
                      <c:pt idx="501">
                        <c:v>739</c:v>
                      </c:pt>
                      <c:pt idx="502">
                        <c:v>740</c:v>
                      </c:pt>
                      <c:pt idx="503">
                        <c:v>741</c:v>
                      </c:pt>
                      <c:pt idx="504">
                        <c:v>742</c:v>
                      </c:pt>
                      <c:pt idx="505">
                        <c:v>743</c:v>
                      </c:pt>
                      <c:pt idx="506">
                        <c:v>744</c:v>
                      </c:pt>
                      <c:pt idx="507">
                        <c:v>745</c:v>
                      </c:pt>
                      <c:pt idx="508">
                        <c:v>746</c:v>
                      </c:pt>
                      <c:pt idx="509">
                        <c:v>747</c:v>
                      </c:pt>
                      <c:pt idx="510">
                        <c:v>748</c:v>
                      </c:pt>
                      <c:pt idx="511">
                        <c:v>749</c:v>
                      </c:pt>
                      <c:pt idx="512">
                        <c:v>750</c:v>
                      </c:pt>
                      <c:pt idx="513">
                        <c:v>751</c:v>
                      </c:pt>
                      <c:pt idx="514">
                        <c:v>752</c:v>
                      </c:pt>
                      <c:pt idx="515">
                        <c:v>753</c:v>
                      </c:pt>
                      <c:pt idx="516">
                        <c:v>754</c:v>
                      </c:pt>
                      <c:pt idx="517">
                        <c:v>755</c:v>
                      </c:pt>
                      <c:pt idx="518">
                        <c:v>756</c:v>
                      </c:pt>
                      <c:pt idx="519">
                        <c:v>757</c:v>
                      </c:pt>
                      <c:pt idx="520">
                        <c:v>758</c:v>
                      </c:pt>
                      <c:pt idx="521">
                        <c:v>759</c:v>
                      </c:pt>
                      <c:pt idx="522">
                        <c:v>760</c:v>
                      </c:pt>
                      <c:pt idx="523">
                        <c:v>761</c:v>
                      </c:pt>
                      <c:pt idx="524">
                        <c:v>762</c:v>
                      </c:pt>
                      <c:pt idx="525">
                        <c:v>763</c:v>
                      </c:pt>
                      <c:pt idx="526">
                        <c:v>764</c:v>
                      </c:pt>
                      <c:pt idx="527">
                        <c:v>765</c:v>
                      </c:pt>
                      <c:pt idx="528">
                        <c:v>767</c:v>
                      </c:pt>
                      <c:pt idx="529">
                        <c:v>768</c:v>
                      </c:pt>
                      <c:pt idx="530">
                        <c:v>769</c:v>
                      </c:pt>
                      <c:pt idx="531">
                        <c:v>770</c:v>
                      </c:pt>
                      <c:pt idx="532">
                        <c:v>771</c:v>
                      </c:pt>
                      <c:pt idx="533">
                        <c:v>772</c:v>
                      </c:pt>
                      <c:pt idx="534">
                        <c:v>773</c:v>
                      </c:pt>
                      <c:pt idx="535">
                        <c:v>774</c:v>
                      </c:pt>
                      <c:pt idx="536">
                        <c:v>775</c:v>
                      </c:pt>
                      <c:pt idx="537">
                        <c:v>776</c:v>
                      </c:pt>
                      <c:pt idx="538">
                        <c:v>777</c:v>
                      </c:pt>
                      <c:pt idx="539">
                        <c:v>778</c:v>
                      </c:pt>
                      <c:pt idx="540">
                        <c:v>779</c:v>
                      </c:pt>
                      <c:pt idx="541">
                        <c:v>780</c:v>
                      </c:pt>
                      <c:pt idx="542">
                        <c:v>781</c:v>
                      </c:pt>
                      <c:pt idx="543">
                        <c:v>782</c:v>
                      </c:pt>
                      <c:pt idx="544">
                        <c:v>783</c:v>
                      </c:pt>
                      <c:pt idx="545">
                        <c:v>784</c:v>
                      </c:pt>
                      <c:pt idx="546">
                        <c:v>785</c:v>
                      </c:pt>
                      <c:pt idx="547">
                        <c:v>786</c:v>
                      </c:pt>
                      <c:pt idx="548">
                        <c:v>787</c:v>
                      </c:pt>
                      <c:pt idx="549">
                        <c:v>788</c:v>
                      </c:pt>
                      <c:pt idx="550">
                        <c:v>789</c:v>
                      </c:pt>
                      <c:pt idx="551">
                        <c:v>790</c:v>
                      </c:pt>
                      <c:pt idx="552">
                        <c:v>791</c:v>
                      </c:pt>
                      <c:pt idx="553">
                        <c:v>792</c:v>
                      </c:pt>
                      <c:pt idx="554">
                        <c:v>793</c:v>
                      </c:pt>
                      <c:pt idx="555">
                        <c:v>794</c:v>
                      </c:pt>
                      <c:pt idx="556">
                        <c:v>795</c:v>
                      </c:pt>
                      <c:pt idx="557">
                        <c:v>796</c:v>
                      </c:pt>
                      <c:pt idx="558">
                        <c:v>797</c:v>
                      </c:pt>
                      <c:pt idx="559">
                        <c:v>798</c:v>
                      </c:pt>
                      <c:pt idx="560">
                        <c:v>799</c:v>
                      </c:pt>
                      <c:pt idx="561">
                        <c:v>800</c:v>
                      </c:pt>
                      <c:pt idx="562">
                        <c:v>801</c:v>
                      </c:pt>
                      <c:pt idx="563">
                        <c:v>802</c:v>
                      </c:pt>
                      <c:pt idx="564">
                        <c:v>803</c:v>
                      </c:pt>
                      <c:pt idx="565">
                        <c:v>804</c:v>
                      </c:pt>
                      <c:pt idx="566">
                        <c:v>805</c:v>
                      </c:pt>
                      <c:pt idx="567">
                        <c:v>806</c:v>
                      </c:pt>
                      <c:pt idx="568">
                        <c:v>807</c:v>
                      </c:pt>
                      <c:pt idx="569">
                        <c:v>808</c:v>
                      </c:pt>
                      <c:pt idx="570">
                        <c:v>809</c:v>
                      </c:pt>
                      <c:pt idx="571">
                        <c:v>810</c:v>
                      </c:pt>
                      <c:pt idx="572">
                        <c:v>811</c:v>
                      </c:pt>
                      <c:pt idx="573">
                        <c:v>812</c:v>
                      </c:pt>
                      <c:pt idx="574">
                        <c:v>813</c:v>
                      </c:pt>
                      <c:pt idx="575">
                        <c:v>814</c:v>
                      </c:pt>
                      <c:pt idx="576">
                        <c:v>815</c:v>
                      </c:pt>
                      <c:pt idx="577">
                        <c:v>816</c:v>
                      </c:pt>
                      <c:pt idx="578">
                        <c:v>817</c:v>
                      </c:pt>
                      <c:pt idx="579">
                        <c:v>818</c:v>
                      </c:pt>
                      <c:pt idx="580">
                        <c:v>819</c:v>
                      </c:pt>
                      <c:pt idx="581">
                        <c:v>820</c:v>
                      </c:pt>
                      <c:pt idx="582">
                        <c:v>821</c:v>
                      </c:pt>
                      <c:pt idx="583">
                        <c:v>822</c:v>
                      </c:pt>
                      <c:pt idx="584">
                        <c:v>823</c:v>
                      </c:pt>
                      <c:pt idx="585">
                        <c:v>824</c:v>
                      </c:pt>
                      <c:pt idx="586">
                        <c:v>825</c:v>
                      </c:pt>
                      <c:pt idx="587">
                        <c:v>826</c:v>
                      </c:pt>
                      <c:pt idx="588">
                        <c:v>827</c:v>
                      </c:pt>
                      <c:pt idx="589">
                        <c:v>828</c:v>
                      </c:pt>
                      <c:pt idx="590">
                        <c:v>829</c:v>
                      </c:pt>
                      <c:pt idx="591">
                        <c:v>837</c:v>
                      </c:pt>
                      <c:pt idx="592">
                        <c:v>838</c:v>
                      </c:pt>
                      <c:pt idx="593">
                        <c:v>839</c:v>
                      </c:pt>
                      <c:pt idx="594">
                        <c:v>840</c:v>
                      </c:pt>
                      <c:pt idx="595">
                        <c:v>841</c:v>
                      </c:pt>
                      <c:pt idx="596">
                        <c:v>842</c:v>
                      </c:pt>
                      <c:pt idx="597">
                        <c:v>843</c:v>
                      </c:pt>
                      <c:pt idx="598">
                        <c:v>844</c:v>
                      </c:pt>
                      <c:pt idx="599">
                        <c:v>845</c:v>
                      </c:pt>
                      <c:pt idx="600">
                        <c:v>846</c:v>
                      </c:pt>
                      <c:pt idx="601">
                        <c:v>847</c:v>
                      </c:pt>
                      <c:pt idx="602">
                        <c:v>848</c:v>
                      </c:pt>
                      <c:pt idx="603">
                        <c:v>849</c:v>
                      </c:pt>
                      <c:pt idx="604">
                        <c:v>850</c:v>
                      </c:pt>
                      <c:pt idx="605">
                        <c:v>851</c:v>
                      </c:pt>
                      <c:pt idx="606">
                        <c:v>852</c:v>
                      </c:pt>
                      <c:pt idx="607">
                        <c:v>855</c:v>
                      </c:pt>
                      <c:pt idx="608">
                        <c:v>856</c:v>
                      </c:pt>
                      <c:pt idx="609">
                        <c:v>857</c:v>
                      </c:pt>
                      <c:pt idx="610">
                        <c:v>858</c:v>
                      </c:pt>
                      <c:pt idx="611">
                        <c:v>859</c:v>
                      </c:pt>
                      <c:pt idx="612">
                        <c:v>860</c:v>
                      </c:pt>
                      <c:pt idx="613">
                        <c:v>861</c:v>
                      </c:pt>
                      <c:pt idx="614">
                        <c:v>862</c:v>
                      </c:pt>
                      <c:pt idx="615">
                        <c:v>863</c:v>
                      </c:pt>
                      <c:pt idx="616">
                        <c:v>865</c:v>
                      </c:pt>
                      <c:pt idx="617">
                        <c:v>866</c:v>
                      </c:pt>
                      <c:pt idx="618">
                        <c:v>867</c:v>
                      </c:pt>
                      <c:pt idx="619">
                        <c:v>868</c:v>
                      </c:pt>
                      <c:pt idx="620">
                        <c:v>869</c:v>
                      </c:pt>
                      <c:pt idx="621">
                        <c:v>870</c:v>
                      </c:pt>
                      <c:pt idx="622">
                        <c:v>871</c:v>
                      </c:pt>
                      <c:pt idx="623">
                        <c:v>872</c:v>
                      </c:pt>
                      <c:pt idx="624">
                        <c:v>873</c:v>
                      </c:pt>
                      <c:pt idx="625">
                        <c:v>874</c:v>
                      </c:pt>
                      <c:pt idx="626">
                        <c:v>875</c:v>
                      </c:pt>
                      <c:pt idx="627">
                        <c:v>876</c:v>
                      </c:pt>
                      <c:pt idx="628">
                        <c:v>877</c:v>
                      </c:pt>
                      <c:pt idx="629">
                        <c:v>878</c:v>
                      </c:pt>
                      <c:pt idx="630">
                        <c:v>879</c:v>
                      </c:pt>
                      <c:pt idx="631">
                        <c:v>880</c:v>
                      </c:pt>
                      <c:pt idx="632">
                        <c:v>881</c:v>
                      </c:pt>
                      <c:pt idx="633">
                        <c:v>882</c:v>
                      </c:pt>
                      <c:pt idx="634">
                        <c:v>883</c:v>
                      </c:pt>
                      <c:pt idx="635">
                        <c:v>884</c:v>
                      </c:pt>
                      <c:pt idx="636">
                        <c:v>885</c:v>
                      </c:pt>
                      <c:pt idx="637">
                        <c:v>886</c:v>
                      </c:pt>
                      <c:pt idx="638">
                        <c:v>887</c:v>
                      </c:pt>
                      <c:pt idx="639">
                        <c:v>888</c:v>
                      </c:pt>
                      <c:pt idx="640">
                        <c:v>889</c:v>
                      </c:pt>
                      <c:pt idx="641">
                        <c:v>890</c:v>
                      </c:pt>
                      <c:pt idx="642">
                        <c:v>891</c:v>
                      </c:pt>
                      <c:pt idx="643">
                        <c:v>892</c:v>
                      </c:pt>
                      <c:pt idx="644">
                        <c:v>893</c:v>
                      </c:pt>
                      <c:pt idx="645">
                        <c:v>894</c:v>
                      </c:pt>
                      <c:pt idx="646">
                        <c:v>895</c:v>
                      </c:pt>
                      <c:pt idx="647">
                        <c:v>896</c:v>
                      </c:pt>
                      <c:pt idx="648">
                        <c:v>897</c:v>
                      </c:pt>
                      <c:pt idx="649">
                        <c:v>898</c:v>
                      </c:pt>
                      <c:pt idx="650">
                        <c:v>899</c:v>
                      </c:pt>
                      <c:pt idx="651">
                        <c:v>900</c:v>
                      </c:pt>
                      <c:pt idx="652">
                        <c:v>901</c:v>
                      </c:pt>
                      <c:pt idx="653">
                        <c:v>902</c:v>
                      </c:pt>
                      <c:pt idx="654">
                        <c:v>903</c:v>
                      </c:pt>
                      <c:pt idx="655">
                        <c:v>904</c:v>
                      </c:pt>
                      <c:pt idx="656">
                        <c:v>905</c:v>
                      </c:pt>
                      <c:pt idx="657">
                        <c:v>906</c:v>
                      </c:pt>
                      <c:pt idx="658">
                        <c:v>907</c:v>
                      </c:pt>
                      <c:pt idx="659">
                        <c:v>908</c:v>
                      </c:pt>
                      <c:pt idx="660">
                        <c:v>909</c:v>
                      </c:pt>
                      <c:pt idx="661">
                        <c:v>910</c:v>
                      </c:pt>
                      <c:pt idx="662">
                        <c:v>911</c:v>
                      </c:pt>
                      <c:pt idx="663">
                        <c:v>912</c:v>
                      </c:pt>
                      <c:pt idx="664">
                        <c:v>913</c:v>
                      </c:pt>
                      <c:pt idx="665">
                        <c:v>914</c:v>
                      </c:pt>
                      <c:pt idx="666">
                        <c:v>915</c:v>
                      </c:pt>
                      <c:pt idx="667">
                        <c:v>916</c:v>
                      </c:pt>
                      <c:pt idx="668">
                        <c:v>917</c:v>
                      </c:pt>
                      <c:pt idx="669">
                        <c:v>918</c:v>
                      </c:pt>
                      <c:pt idx="670">
                        <c:v>919</c:v>
                      </c:pt>
                      <c:pt idx="671">
                        <c:v>920</c:v>
                      </c:pt>
                      <c:pt idx="672">
                        <c:v>921</c:v>
                      </c:pt>
                      <c:pt idx="673">
                        <c:v>922</c:v>
                      </c:pt>
                      <c:pt idx="674">
                        <c:v>923</c:v>
                      </c:pt>
                      <c:pt idx="675">
                        <c:v>924</c:v>
                      </c:pt>
                      <c:pt idx="676">
                        <c:v>925</c:v>
                      </c:pt>
                      <c:pt idx="677">
                        <c:v>926</c:v>
                      </c:pt>
                      <c:pt idx="678">
                        <c:v>927</c:v>
                      </c:pt>
                      <c:pt idx="679">
                        <c:v>928</c:v>
                      </c:pt>
                      <c:pt idx="680">
                        <c:v>929</c:v>
                      </c:pt>
                      <c:pt idx="681">
                        <c:v>930</c:v>
                      </c:pt>
                      <c:pt idx="682">
                        <c:v>931</c:v>
                      </c:pt>
                      <c:pt idx="683">
                        <c:v>932</c:v>
                      </c:pt>
                      <c:pt idx="684">
                        <c:v>933</c:v>
                      </c:pt>
                      <c:pt idx="685">
                        <c:v>934</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numCache>
                  </c:numRef>
                </c:xVal>
                <c:yVal>
                  <c:numRef>
                    <c:extLst xmlns:c15="http://schemas.microsoft.com/office/drawing/2012/chart">
                      <c:ext xmlns:c15="http://schemas.microsoft.com/office/drawing/2012/chart" uri="{02D57815-91ED-43cb-92C2-25804820EDAC}">
                        <c15:formulaRef>
                          <c15:sqref>[1]GZECE!$AG$2:$AG$842</c15:sqref>
                        </c15:formulaRef>
                      </c:ext>
                    </c:extLst>
                    <c:numCache>
                      <c:formatCode>General</c:formatCode>
                      <c:ptCount val="841"/>
                      <c:pt idx="0">
                        <c:v>5.5743351755456088</c:v>
                      </c:pt>
                      <c:pt idx="1">
                        <c:v>5.6660717082268448</c:v>
                      </c:pt>
                      <c:pt idx="2">
                        <c:v>5.7546864984094652</c:v>
                      </c:pt>
                      <c:pt idx="3">
                        <c:v>5.8400575299494912</c:v>
                      </c:pt>
                      <c:pt idx="4">
                        <c:v>5.9220691333354143</c:v>
                      </c:pt>
                      <c:pt idx="5">
                        <c:v>6.0006121840724269</c:v>
                      </c:pt>
                      <c:pt idx="6">
                        <c:v>6.0755842791533867</c:v>
                      </c:pt>
                      <c:pt idx="7">
                        <c:v>6.1468899092753952</c:v>
                      </c:pt>
                      <c:pt idx="8">
                        <c:v>6.2144406174876421</c:v>
                      </c:pt>
                      <c:pt idx="9">
                        <c:v>6.2781551349835407</c:v>
                      </c:pt>
                      <c:pt idx="10">
                        <c:v>6.3379595117780543</c:v>
                      </c:pt>
                      <c:pt idx="11">
                        <c:v>6.393787233039629</c:v>
                      </c:pt>
                      <c:pt idx="12">
                        <c:v>6.4455793118749378</c:v>
                      </c:pt>
                      <c:pt idx="13">
                        <c:v>6.4932843763939143</c:v>
                      </c:pt>
                      <c:pt idx="14">
                        <c:v>6.5368587419121571</c:v>
                      </c:pt>
                      <c:pt idx="15">
                        <c:v>6.576266459177563</c:v>
                      </c:pt>
                      <c:pt idx="16">
                        <c:v>6.6114793565381227</c:v>
                      </c:pt>
                      <c:pt idx="17">
                        <c:v>6.642477066997972</c:v>
                      </c:pt>
                      <c:pt idx="18">
                        <c:v>6.6692470311390277</c:v>
                      </c:pt>
                      <c:pt idx="19">
                        <c:v>6.6917844939158204</c:v>
                      </c:pt>
                      <c:pt idx="20">
                        <c:v>6.7100924863613578</c:v>
                      </c:pt>
                      <c:pt idx="21">
                        <c:v>6.7241817822719279</c:v>
                      </c:pt>
                      <c:pt idx="22">
                        <c:v>6.7340708549687429</c:v>
                      </c:pt>
                      <c:pt idx="23">
                        <c:v>6.7397858042640051</c:v>
                      </c:pt>
                      <c:pt idx="24">
                        <c:v>6.7413602787883766</c:v>
                      </c:pt>
                      <c:pt idx="25">
                        <c:v>6.7388353838659745</c:v>
                      </c:pt>
                      <c:pt idx="26">
                        <c:v>6.7322595661515949</c:v>
                      </c:pt>
                      <c:pt idx="27">
                        <c:v>6.7216884932730983</c:v>
                      </c:pt>
                      <c:pt idx="28">
                        <c:v>6.7071849197495554</c:v>
                      </c:pt>
                      <c:pt idx="29">
                        <c:v>6.6888185304828713</c:v>
                      </c:pt>
                      <c:pt idx="30">
                        <c:v>6.6666657801469302</c:v>
                      </c:pt>
                      <c:pt idx="31">
                        <c:v>6.640809719824265</c:v>
                      </c:pt>
                      <c:pt idx="32">
                        <c:v>6.6113398022650669</c:v>
                      </c:pt>
                      <c:pt idx="33">
                        <c:v>6.5783516841677407</c:v>
                      </c:pt>
                      <c:pt idx="34">
                        <c:v>6.5419470169034915</c:v>
                      </c:pt>
                      <c:pt idx="35">
                        <c:v>6.5022332171299855</c:v>
                      </c:pt>
                      <c:pt idx="36">
                        <c:v>6.4593232357606603</c:v>
                      </c:pt>
                      <c:pt idx="37">
                        <c:v>6.4133353167768883</c:v>
                      </c:pt>
                      <c:pt idx="38">
                        <c:v>6.3643927373897151</c:v>
                      </c:pt>
                      <c:pt idx="39">
                        <c:v>6.3126235480764601</c:v>
                      </c:pt>
                      <c:pt idx="40">
                        <c:v>6.2581603040348739</c:v>
                      </c:pt>
                      <c:pt idx="41">
                        <c:v>6.2011397796138281</c:v>
                      </c:pt>
                      <c:pt idx="42">
                        <c:v>6.1417026842946685</c:v>
                      </c:pt>
                      <c:pt idx="43">
                        <c:v>6.0799933718113097</c:v>
                      </c:pt>
                      <c:pt idx="44">
                        <c:v>6.0161595330098585</c:v>
                      </c:pt>
                      <c:pt idx="45">
                        <c:v>5.9503518980600765</c:v>
                      </c:pt>
                      <c:pt idx="46">
                        <c:v>5.8827239186411733</c:v>
                      </c:pt>
                      <c:pt idx="47">
                        <c:v>5.8134314557334257</c:v>
                      </c:pt>
                      <c:pt idx="48">
                        <c:v>5.7426324636546893</c:v>
                      </c:pt>
                      <c:pt idx="49">
                        <c:v>5.6704866619872529</c:v>
                      </c:pt>
                      <c:pt idx="50">
                        <c:v>5.5971552140454728</c:v>
                      </c:pt>
                      <c:pt idx="51">
                        <c:v>5.5228004035382909</c:v>
                      </c:pt>
                      <c:pt idx="52">
                        <c:v>5.4475853010830555</c:v>
                      </c:pt>
                      <c:pt idx="53">
                        <c:v>5.371673439228088</c:v>
                      </c:pt>
                      <c:pt idx="54">
                        <c:v>5.2952284876410589</c:v>
                      </c:pt>
                      <c:pt idx="55">
                        <c:v>5.2184139201185253</c:v>
                      </c:pt>
                      <c:pt idx="56">
                        <c:v>5.1413926920689796</c:v>
                      </c:pt>
                      <c:pt idx="57">
                        <c:v>5.0643269201173746</c:v>
                      </c:pt>
                      <c:pt idx="58">
                        <c:v>4.9873775554734436</c:v>
                      </c:pt>
                      <c:pt idx="59">
                        <c:v>4.9107040696990953</c:v>
                      </c:pt>
                      <c:pt idx="60">
                        <c:v>4.8344641445019754</c:v>
                      </c:pt>
                      <c:pt idx="61">
                        <c:v>4.7588133571726585</c:v>
                      </c:pt>
                      <c:pt idx="62">
                        <c:v>4.6839048802722498</c:v>
                      </c:pt>
                      <c:pt idx="63">
                        <c:v>4.6098891871650638</c:v>
                      </c:pt>
                      <c:pt idx="64">
                        <c:v>4.5369137549779452</c:v>
                      </c:pt>
                      <c:pt idx="65">
                        <c:v>4.4651227835533263</c:v>
                      </c:pt>
                      <c:pt idx="66">
                        <c:v>4.3946569219477079</c:v>
                      </c:pt>
                      <c:pt idx="67">
                        <c:v>4.3256529930105279</c:v>
                      </c:pt>
                      <c:pt idx="68">
                        <c:v>4.2582437415608192</c:v>
                      </c:pt>
                      <c:pt idx="69">
                        <c:v>4.1925575766602545</c:v>
                      </c:pt>
                      <c:pt idx="70">
                        <c:v>4.1287183334615234</c:v>
                      </c:pt>
                      <c:pt idx="71">
                        <c:v>4.0668450450903482</c:v>
                      </c:pt>
                      <c:pt idx="72">
                        <c:v>4.0070517159978927</c:v>
                      </c:pt>
                      <c:pt idx="73">
                        <c:v>3.949447115197863</c:v>
                      </c:pt>
                      <c:pt idx="74">
                        <c:v>3.8941345807795096</c:v>
                      </c:pt>
                      <c:pt idx="75">
                        <c:v>3.8412118270636215</c:v>
                      </c:pt>
                      <c:pt idx="76">
                        <c:v>3.7907707727440263</c:v>
                      </c:pt>
                      <c:pt idx="77">
                        <c:v>3.742897381331745</c:v>
                      </c:pt>
                      <c:pt idx="78">
                        <c:v>3.6976715051929596</c:v>
                      </c:pt>
                      <c:pt idx="79">
                        <c:v>3.6551667514455461</c:v>
                      </c:pt>
                      <c:pt idx="80">
                        <c:v>3.6154503609518831</c:v>
                      </c:pt>
                      <c:pt idx="81">
                        <c:v>3.5785830916182144</c:v>
                      </c:pt>
                      <c:pt idx="82">
                        <c:v>3.5446191241831069</c:v>
                      </c:pt>
                      <c:pt idx="83">
                        <c:v>3.5136059816493797</c:v>
                      </c:pt>
                      <c:pt idx="84">
                        <c:v>3.4855844534854912</c:v>
                      </c:pt>
                      <c:pt idx="85">
                        <c:v>3.4605885426938334</c:v>
                      </c:pt>
                      <c:pt idx="86">
                        <c:v>3.438645426814614</c:v>
                      </c:pt>
                      <c:pt idx="87">
                        <c:v>3.4197754239052207</c:v>
                      </c:pt>
                      <c:pt idx="88">
                        <c:v>3.4039919815061337</c:v>
                      </c:pt>
                      <c:pt idx="89">
                        <c:v>3.391301679575645</c:v>
                      </c:pt>
                      <c:pt idx="90">
                        <c:v>3.3817042383469511</c:v>
                      </c:pt>
                      <c:pt idx="91">
                        <c:v>3.3751925490326795</c:v>
                      </c:pt>
                      <c:pt idx="92">
                        <c:v>3.3717527182735303</c:v>
                      </c:pt>
                      <c:pt idx="93">
                        <c:v>3.3713641161997012</c:v>
                      </c:pt>
                      <c:pt idx="94">
                        <c:v>3.3739994529460766</c:v>
                      </c:pt>
                      <c:pt idx="95">
                        <c:v>3.3796248534347635</c:v>
                      </c:pt>
                      <c:pt idx="96">
                        <c:v>3.3881999552117605</c:v>
                      </c:pt>
                      <c:pt idx="97">
                        <c:v>3.3996780190980957</c:v>
                      </c:pt>
                      <c:pt idx="98">
                        <c:v>3.4140060433900201</c:v>
                      </c:pt>
                      <c:pt idx="99">
                        <c:v>3.4311248993175774</c:v>
                      </c:pt>
                      <c:pt idx="100">
                        <c:v>3.4509694784463365</c:v>
                      </c:pt>
                      <c:pt idx="101">
                        <c:v>3.4734688426832641</c:v>
                      </c:pt>
                      <c:pt idx="102">
                        <c:v>3.4985463945245661</c:v>
                      </c:pt>
                      <c:pt idx="103">
                        <c:v>3.5261200581611449</c:v>
                      </c:pt>
                      <c:pt idx="104">
                        <c:v>3.5561024620358062</c:v>
                      </c:pt>
                      <c:pt idx="105">
                        <c:v>3.588401140425884</c:v>
                      </c:pt>
                      <c:pt idx="106">
                        <c:v>3.622918744605347</c:v>
                      </c:pt>
                      <c:pt idx="107">
                        <c:v>3.6595532541218248</c:v>
                      </c:pt>
                      <c:pt idx="108">
                        <c:v>3.6981982057063778</c:v>
                      </c:pt>
                      <c:pt idx="109">
                        <c:v>3.7387429303173572</c:v>
                      </c:pt>
                      <c:pt idx="110">
                        <c:v>3.7810727888041162</c:v>
                      </c:pt>
                      <c:pt idx="111">
                        <c:v>3.825069423662077</c:v>
                      </c:pt>
                      <c:pt idx="112">
                        <c:v>3.8706110173373838</c:v>
                      </c:pt>
                      <c:pt idx="113">
                        <c:v>3.9175725475273309</c:v>
                      </c:pt>
                      <c:pt idx="114">
                        <c:v>3.9658260569119159</c:v>
                      </c:pt>
                      <c:pt idx="115">
                        <c:v>4.0152409277421661</c:v>
                      </c:pt>
                      <c:pt idx="116">
                        <c:v>4.0656841507025332</c:v>
                      </c:pt>
                      <c:pt idx="117">
                        <c:v>4.1170206124573889</c:v>
                      </c:pt>
                      <c:pt idx="118">
                        <c:v>4.1691133712858068</c:v>
                      </c:pt>
                      <c:pt idx="119">
                        <c:v>4.2218239452041004</c:v>
                      </c:pt>
                      <c:pt idx="120">
                        <c:v>4.275012601972259</c:v>
                      </c:pt>
                      <c:pt idx="121">
                        <c:v>4.3285386413782669</c:v>
                      </c:pt>
                      <c:pt idx="122">
                        <c:v>4.3822606871935372</c:v>
                      </c:pt>
                      <c:pt idx="123">
                        <c:v>4.4360369791930658</c:v>
                      </c:pt>
                      <c:pt idx="124">
                        <c:v>4.4897256556357537</c:v>
                      </c:pt>
                      <c:pt idx="125">
                        <c:v>4.5431850436032803</c:v>
                      </c:pt>
                      <c:pt idx="126">
                        <c:v>4.5962739476002135</c:v>
                      </c:pt>
                      <c:pt idx="127">
                        <c:v>4.6488519268235837</c:v>
                      </c:pt>
                      <c:pt idx="128">
                        <c:v>4.7007795785168973</c:v>
                      </c:pt>
                      <c:pt idx="129">
                        <c:v>4.7519188178315579</c:v>
                      </c:pt>
                      <c:pt idx="130">
                        <c:v>4.8021331446278692</c:v>
                      </c:pt>
                      <c:pt idx="131">
                        <c:v>4.8512879146581431</c:v>
                      </c:pt>
                      <c:pt idx="132">
                        <c:v>4.8992506055860092</c:v>
                      </c:pt>
                      <c:pt idx="133">
                        <c:v>4.9458910683086206</c:v>
                      </c:pt>
                      <c:pt idx="134">
                        <c:v>4.9910817810623005</c:v>
                      </c:pt>
                      <c:pt idx="135">
                        <c:v>5.0346980968069079</c:v>
                      </c:pt>
                      <c:pt idx="136">
                        <c:v>5.0766184744001874</c:v>
                      </c:pt>
                      <c:pt idx="137">
                        <c:v>5.1167247110901313</c:v>
                      </c:pt>
                      <c:pt idx="138">
                        <c:v>5.1549021668713308</c:v>
                      </c:pt>
                      <c:pt idx="139">
                        <c:v>5.1910399702699381</c:v>
                      </c:pt>
                      <c:pt idx="140">
                        <c:v>5.2250312301416653</c:v>
                      </c:pt>
                      <c:pt idx="141">
                        <c:v>5.2567732230875643</c:v>
                      </c:pt>
                      <c:pt idx="142">
                        <c:v>5.2861675811137374</c:v>
                      </c:pt>
                      <c:pt idx="143">
                        <c:v>5.3131204691831444</c:v>
                      </c:pt>
                      <c:pt idx="144">
                        <c:v>5.3375427433303324</c:v>
                      </c:pt>
                      <c:pt idx="145">
                        <c:v>5.3593501070334053</c:v>
                      </c:pt>
                      <c:pt idx="146">
                        <c:v>5.3784632565614512</c:v>
                      </c:pt>
                      <c:pt idx="147">
                        <c:v>5.3948080060401997</c:v>
                      </c:pt>
                      <c:pt idx="148">
                        <c:v>5.4083154100037492</c:v>
                      </c:pt>
                      <c:pt idx="149">
                        <c:v>5.4189218742255951</c:v>
                      </c:pt>
                      <c:pt idx="150">
                        <c:v>5.4265692456481149</c:v>
                      </c:pt>
                      <c:pt idx="151">
                        <c:v>5.431204899255782</c:v>
                      </c:pt>
                      <c:pt idx="152">
                        <c:v>5.4327818127638885</c:v>
                      </c:pt>
                      <c:pt idx="153">
                        <c:v>5.4312586200211932</c:v>
                      </c:pt>
                      <c:pt idx="154">
                        <c:v>5.4265996610517204</c:v>
                      </c:pt>
                      <c:pt idx="155">
                        <c:v>5.4187750196879234</c:v>
                      </c:pt>
                      <c:pt idx="156">
                        <c:v>5.4077605397743218</c:v>
                      </c:pt>
                      <c:pt idx="157">
                        <c:v>5.393537837947731</c:v>
                      </c:pt>
                      <c:pt idx="158">
                        <c:v>5.376094304027057</c:v>
                      </c:pt>
                      <c:pt idx="159">
                        <c:v>5.3554230800723648</c:v>
                      </c:pt>
                      <c:pt idx="160">
                        <c:v>5.3315230361995507</c:v>
                      </c:pt>
                      <c:pt idx="161">
                        <c:v>5.3043987342631773</c:v>
                      </c:pt>
                      <c:pt idx="162">
                        <c:v>5.2740603695461354</c:v>
                      </c:pt>
                      <c:pt idx="163">
                        <c:v>5.2405237156203865</c:v>
                      </c:pt>
                      <c:pt idx="164">
                        <c:v>5.2038100425683362</c:v>
                      </c:pt>
                      <c:pt idx="165">
                        <c:v>5.1639460337791583</c:v>
                      </c:pt>
                      <c:pt idx="166">
                        <c:v>5.1209636915586385</c:v>
                      </c:pt>
                      <c:pt idx="167">
                        <c:v>5.0749002228148461</c:v>
                      </c:pt>
                      <c:pt idx="168">
                        <c:v>5.025797923104995</c:v>
                      </c:pt>
                      <c:pt idx="169">
                        <c:v>4.9737040503512642</c:v>
                      </c:pt>
                      <c:pt idx="170">
                        <c:v>4.9186706795550705</c:v>
                      </c:pt>
                      <c:pt idx="171">
                        <c:v>4.860754556860206</c:v>
                      </c:pt>
                      <c:pt idx="172">
                        <c:v>4.800016944335403</c:v>
                      </c:pt>
                      <c:pt idx="173">
                        <c:v>4.7365234468661415</c:v>
                      </c:pt>
                      <c:pt idx="174">
                        <c:v>4.6703438395639587</c:v>
                      </c:pt>
                      <c:pt idx="175">
                        <c:v>4.601551887118962</c:v>
                      </c:pt>
                      <c:pt idx="176">
                        <c:v>4.5302251465377665</c:v>
                      </c:pt>
                      <c:pt idx="177">
                        <c:v>4.4564447717246027</c:v>
                      </c:pt>
                      <c:pt idx="178">
                        <c:v>4.3802953113777976</c:v>
                      </c:pt>
                      <c:pt idx="179">
                        <c:v>4.3018644916873017</c:v>
                      </c:pt>
                      <c:pt idx="180">
                        <c:v>4.2212430023312164</c:v>
                      </c:pt>
                      <c:pt idx="181">
                        <c:v>4.1385242772805944</c:v>
                      </c:pt>
                      <c:pt idx="182">
                        <c:v>4.0538042619317505</c:v>
                      </c:pt>
                      <c:pt idx="183">
                        <c:v>3.9671811850943999</c:v>
                      </c:pt>
                      <c:pt idx="184">
                        <c:v>3.8787553273715907</c:v>
                      </c:pt>
                      <c:pt idx="185">
                        <c:v>3.7886287774740586</c:v>
                      </c:pt>
                      <c:pt idx="186">
                        <c:v>3.6969051950169436</c:v>
                      </c:pt>
                      <c:pt idx="187">
                        <c:v>3.6036895713510275</c:v>
                      </c:pt>
                      <c:pt idx="188">
                        <c:v>3.5090879789835361</c:v>
                      </c:pt>
                      <c:pt idx="189">
                        <c:v>3.4132073351453656</c:v>
                      </c:pt>
                      <c:pt idx="190">
                        <c:v>3.3161551500619737</c:v>
                      </c:pt>
                      <c:pt idx="191">
                        <c:v>3.218039285484533</c:v>
                      </c:pt>
                      <c:pt idx="192">
                        <c:v>3.1189677140359624</c:v>
                      </c:pt>
                      <c:pt idx="193">
                        <c:v>3.0190482709232653</c:v>
                      </c:pt>
                      <c:pt idx="194">
                        <c:v>2.9183884165632561</c:v>
                      </c:pt>
                      <c:pt idx="195">
                        <c:v>2.8170950016631684</c:v>
                      </c:pt>
                      <c:pt idx="196">
                        <c:v>2.715274026290845</c:v>
                      </c:pt>
                      <c:pt idx="197">
                        <c:v>2.613030411461323</c:v>
                      </c:pt>
                      <c:pt idx="198">
                        <c:v>2.510467774757553</c:v>
                      </c:pt>
                      <c:pt idx="199">
                        <c:v>2.4076882014926819</c:v>
                      </c:pt>
                      <c:pt idx="200">
                        <c:v>2.3047920299101712</c:v>
                      </c:pt>
                      <c:pt idx="201">
                        <c:v>2.2018776419054724</c:v>
                      </c:pt>
                      <c:pt idx="202">
                        <c:v>2.0990412507396332</c:v>
                      </c:pt>
                      <c:pt idx="203">
                        <c:v>1.9963767042006948</c:v>
                      </c:pt>
                      <c:pt idx="204">
                        <c:v>1.8939752946532411</c:v>
                      </c:pt>
                      <c:pt idx="205">
                        <c:v>1.791925567400166</c:v>
                      </c:pt>
                      <c:pt idx="206">
                        <c:v>1.6903131457632337</c:v>
                      </c:pt>
                      <c:pt idx="207">
                        <c:v>1.5892205642708948</c:v>
                      </c:pt>
                      <c:pt idx="208">
                        <c:v>1.4887271013227728</c:v>
                      </c:pt>
                      <c:pt idx="209">
                        <c:v>1.3889086296802708</c:v>
                      </c:pt>
                      <c:pt idx="210">
                        <c:v>1.289837476112307</c:v>
                      </c:pt>
                      <c:pt idx="211">
                        <c:v>1.1915822805037384</c:v>
                      </c:pt>
                      <c:pt idx="212">
                        <c:v>1.0942078797121346</c:v>
                      </c:pt>
                      <c:pt idx="213">
                        <c:v>0.99777518643595053</c:v>
                      </c:pt>
                      <c:pt idx="214">
                        <c:v>0.90234108833400306</c:v>
                      </c:pt>
                      <c:pt idx="215">
                        <c:v>0.80795835761252577</c:v>
                      </c:pt>
                      <c:pt idx="216">
                        <c:v>0.71467556227190565</c:v>
                      </c:pt>
                      <c:pt idx="217">
                        <c:v>0.62253699718074507</c:v>
                      </c:pt>
                      <c:pt idx="218">
                        <c:v>0.53158262611996054</c:v>
                      </c:pt>
                      <c:pt idx="219">
                        <c:v>0.44184802591453187</c:v>
                      </c:pt>
                      <c:pt idx="220">
                        <c:v>0.35336435074498862</c:v>
                      </c:pt>
                      <c:pt idx="221">
                        <c:v>0.26615830770525473</c:v>
                      </c:pt>
                      <c:pt idx="222">
                        <c:v>0.18025213464762779</c:v>
                      </c:pt>
                      <c:pt idx="223">
                        <c:v>9.5663598329957633E-2</c:v>
                      </c:pt>
                      <c:pt idx="224">
                        <c:v>1.2406003854171122E-2</c:v>
                      </c:pt>
                      <c:pt idx="225">
                        <c:v>-6.9511793640395503E-2</c:v>
                      </c:pt>
                      <c:pt idx="226">
                        <c:v>-0.15008535709113402</c:v>
                      </c:pt>
                      <c:pt idx="227">
                        <c:v>-0.22931462452158891</c:v>
                      </c:pt>
                      <c:pt idx="228">
                        <c:v>-0.30720386405928046</c:v>
                      </c:pt>
                      <c:pt idx="229">
                        <c:v>-0.38376160910010726</c:v>
                      </c:pt>
                      <c:pt idx="230">
                        <c:v>-0.45900058278226941</c:v>
                      </c:pt>
                      <c:pt idx="231">
                        <c:v>-0.53293762095702912</c:v>
                      </c:pt>
                      <c:pt idx="232">
                        <c:v>-0.60559357586751239</c:v>
                      </c:pt>
                      <c:pt idx="233">
                        <c:v>-0.74716508875739396</c:v>
                      </c:pt>
                      <c:pt idx="234">
                        <c:v>-0.816141452058746</c:v>
                      </c:pt>
                      <c:pt idx="235">
                        <c:v>-0.88395808712673807</c:v>
                      </c:pt>
                      <c:pt idx="236">
                        <c:v>-0.95065418582576733</c:v>
                      </c:pt>
                      <c:pt idx="237">
                        <c:v>-1.0162721920697726</c:v>
                      </c:pt>
                      <c:pt idx="238">
                        <c:v>-1.0808576502705178</c:v>
                      </c:pt>
                      <c:pt idx="239">
                        <c:v>-1.1444590369779726</c:v>
                      </c:pt>
                      <c:pt idx="240">
                        <c:v>-1.2071275851121388</c:v>
                      </c:pt>
                      <c:pt idx="241">
                        <c:v>-1.2689171102026249</c:v>
                      </c:pt>
                      <c:pt idx="242">
                        <c:v>-1.329883821068401</c:v>
                      </c:pt>
                      <c:pt idx="243">
                        <c:v>-1.3900861243851972</c:v>
                      </c:pt>
                      <c:pt idx="244">
                        <c:v>-1.4495844326022447</c:v>
                      </c:pt>
                      <c:pt idx="245">
                        <c:v>-1.5084409576830133</c:v>
                      </c:pt>
                      <c:pt idx="246">
                        <c:v>-1.5667195001567957</c:v>
                      </c:pt>
                      <c:pt idx="247">
                        <c:v>-1.6244852429787426</c:v>
                      </c:pt>
                      <c:pt idx="248">
                        <c:v>-1.6818045327060092</c:v>
                      </c:pt>
                      <c:pt idx="249">
                        <c:v>-1.7387446575061902</c:v>
                      </c:pt>
                      <c:pt idx="250">
                        <c:v>-1.7953736315219568</c:v>
                      </c:pt>
                      <c:pt idx="251">
                        <c:v>-1.85175996812205</c:v>
                      </c:pt>
                      <c:pt idx="252">
                        <c:v>-1.907972451574163</c:v>
                      </c:pt>
                      <c:pt idx="253">
                        <c:v>-1.9640799166790925</c:v>
                      </c:pt>
                      <c:pt idx="254">
                        <c:v>-2.0201510189085727</c:v>
                      </c:pt>
                      <c:pt idx="255">
                        <c:v>-2.0762540045906057</c:v>
                      </c:pt>
                      <c:pt idx="256">
                        <c:v>-2.1324564906867089</c:v>
                      </c:pt>
                      <c:pt idx="257">
                        <c:v>-2.1888252367044996</c:v>
                      </c:pt>
                      <c:pt idx="258">
                        <c:v>-2.2454259182872081</c:v>
                      </c:pt>
                      <c:pt idx="259">
                        <c:v>-2.30232291301831</c:v>
                      </c:pt>
                      <c:pt idx="260">
                        <c:v>-2.3595790739751643</c:v>
                      </c:pt>
                      <c:pt idx="261">
                        <c:v>-2.417255521559829</c:v>
                      </c:pt>
                      <c:pt idx="262">
                        <c:v>-2.4754114291284997</c:v>
                      </c:pt>
                      <c:pt idx="263">
                        <c:v>-2.5341038129329627</c:v>
                      </c:pt>
                      <c:pt idx="264">
                        <c:v>-2.5933873358784227</c:v>
                      </c:pt>
                      <c:pt idx="265">
                        <c:v>-2.6533141075916888</c:v>
                      </c:pt>
                      <c:pt idx="266">
                        <c:v>-2.7139334902825025</c:v>
                      </c:pt>
                      <c:pt idx="267">
                        <c:v>-2.7752919198681676</c:v>
                      </c:pt>
                      <c:pt idx="268">
                        <c:v>-2.8374327248182665</c:v>
                      </c:pt>
                      <c:pt idx="269">
                        <c:v>-2.9003959521616407</c:v>
                      </c:pt>
                      <c:pt idx="270">
                        <c:v>-2.9642182100823113</c:v>
                      </c:pt>
                      <c:pt idx="271">
                        <c:v>-3.0289325095144664</c:v>
                      </c:pt>
                      <c:pt idx="272">
                        <c:v>-3.0945681141292747</c:v>
                      </c:pt>
                      <c:pt idx="273">
                        <c:v>-3.161150408087896</c:v>
                      </c:pt>
                      <c:pt idx="274">
                        <c:v>-3.2287007639159264</c:v>
                      </c:pt>
                      <c:pt idx="275">
                        <c:v>-3.2972364198344604</c:v>
                      </c:pt>
                      <c:pt idx="276">
                        <c:v>-3.3667703758622878</c:v>
                      </c:pt>
                      <c:pt idx="277">
                        <c:v>-3.4373112909821408</c:v>
                      </c:pt>
                      <c:pt idx="278">
                        <c:v>-3.5088633906418241</c:v>
                      </c:pt>
                      <c:pt idx="279">
                        <c:v>-3.5814263938382096</c:v>
                      </c:pt>
                      <c:pt idx="280">
                        <c:v>-3.6549954420087616</c:v>
                      </c:pt>
                      <c:pt idx="281">
                        <c:v>-3.7295610389312266</c:v>
                      </c:pt>
                      <c:pt idx="282">
                        <c:v>-3.805109011807875</c:v>
                      </c:pt>
                      <c:pt idx="283">
                        <c:v>-3.8816204686857683</c:v>
                      </c:pt>
                      <c:pt idx="284">
                        <c:v>-3.9590717823393189</c:v>
                      </c:pt>
                      <c:pt idx="285">
                        <c:v>-4.0374345757159782</c:v>
                      </c:pt>
                      <c:pt idx="286">
                        <c:v>-4.1166757190200416</c:v>
                      </c:pt>
                      <c:pt idx="287">
                        <c:v>-4.1967573474835822</c:v>
                      </c:pt>
                      <c:pt idx="288">
                        <c:v>-4.2776368818474246</c:v>
                      </c:pt>
                      <c:pt idx="289">
                        <c:v>-4.3592670605487829</c:v>
                      </c:pt>
                      <c:pt idx="290">
                        <c:v>-4.4415959925859729</c:v>
                      </c:pt>
                      <c:pt idx="291">
                        <c:v>-4.5245672130042953</c:v>
                      </c:pt>
                      <c:pt idx="292">
                        <c:v>-4.6081197499210615</c:v>
                      </c:pt>
                      <c:pt idx="293">
                        <c:v>-4.6921882119816578</c:v>
                      </c:pt>
                      <c:pt idx="294">
                        <c:v>-4.7767028781126966</c:v>
                      </c:pt>
                      <c:pt idx="295">
                        <c:v>-4.8615897984127061</c:v>
                      </c:pt>
                      <c:pt idx="296">
                        <c:v>-4.9467709149954855</c:v>
                      </c:pt>
                      <c:pt idx="297">
                        <c:v>-5.0321641845762937</c:v>
                      </c:pt>
                      <c:pt idx="298">
                        <c:v>-5.1176837115665448</c:v>
                      </c:pt>
                      <c:pt idx="299">
                        <c:v>-5.2032399004185699</c:v>
                      </c:pt>
                      <c:pt idx="300">
                        <c:v>-5.2887396089384362</c:v>
                      </c:pt>
                      <c:pt idx="301">
                        <c:v>-5.3740863112619124</c:v>
                      </c:pt>
                      <c:pt idx="302">
                        <c:v>-5.4591802791661674</c:v>
                      </c:pt>
                      <c:pt idx="303">
                        <c:v>-5.5439187633682483</c:v>
                      </c:pt>
                      <c:pt idx="304">
                        <c:v>-5.6281961834402701</c:v>
                      </c:pt>
                      <c:pt idx="305">
                        <c:v>-5.7119043359511545</c:v>
                      </c:pt>
                      <c:pt idx="306">
                        <c:v>-5.7949325954252187</c:v>
                      </c:pt>
                      <c:pt idx="307">
                        <c:v>-5.8771681376895168</c:v>
                      </c:pt>
                      <c:pt idx="308">
                        <c:v>-5.9584961601640209</c:v>
                      </c:pt>
                      <c:pt idx="309">
                        <c:v>-6.0388001086321319</c:v>
                      </c:pt>
                      <c:pt idx="310">
                        <c:v>-6.1179619190131707</c:v>
                      </c:pt>
                      <c:pt idx="311">
                        <c:v>-6.1958622556437701</c:v>
                      </c:pt>
                      <c:pt idx="312">
                        <c:v>-6.2723807545613823</c:v>
                      </c:pt>
                      <c:pt idx="313">
                        <c:v>-6.3473962802705222</c:v>
                      </c:pt>
                      <c:pt idx="314">
                        <c:v>-6.4207871774606655</c:v>
                      </c:pt>
                      <c:pt idx="315">
                        <c:v>-6.4924315261345313</c:v>
                      </c:pt>
                      <c:pt idx="316">
                        <c:v>-6.5622074085959978</c:v>
                      </c:pt>
                      <c:pt idx="317">
                        <c:v>-6.6299931697389436</c:v>
                      </c:pt>
                      <c:pt idx="318">
                        <c:v>-6.695667679071315</c:v>
                      </c:pt>
                      <c:pt idx="319">
                        <c:v>-6.7591106029031121</c:v>
                      </c:pt>
                      <c:pt idx="320">
                        <c:v>-6.8202026681223744</c:v>
                      </c:pt>
                      <c:pt idx="321">
                        <c:v>-6.8788259259801681</c:v>
                      </c:pt>
                      <c:pt idx="322">
                        <c:v>-6.9348640243033923</c:v>
                      </c:pt>
                      <c:pt idx="323">
                        <c:v>-6.9882024695536691</c:v>
                      </c:pt>
                      <c:pt idx="324">
                        <c:v>-7.0387288871508682</c:v>
                      </c:pt>
                      <c:pt idx="325">
                        <c:v>-7.0863332884817583</c:v>
                      </c:pt>
                      <c:pt idx="326">
                        <c:v>-7.130908326017166</c:v>
                      </c:pt>
                      <c:pt idx="327">
                        <c:v>-7.1723495449652823</c:v>
                      </c:pt>
                      <c:pt idx="328">
                        <c:v>-7.2105556408942855</c:v>
                      </c:pt>
                      <c:pt idx="329">
                        <c:v>-7.2454286977641731</c:v>
                      </c:pt>
                      <c:pt idx="330">
                        <c:v>-7.2768744358155599</c:v>
                      </c:pt>
                      <c:pt idx="331">
                        <c:v>-7.3497643248795903</c:v>
                      </c:pt>
                      <c:pt idx="332">
                        <c:v>-7.3666387445419454</c:v>
                      </c:pt>
                      <c:pt idx="333">
                        <c:v>-7.3796769433813179</c:v>
                      </c:pt>
                      <c:pt idx="334">
                        <c:v>-7.3888111449528235</c:v>
                      </c:pt>
                      <c:pt idx="335">
                        <c:v>-7.3939787041395828</c:v>
                      </c:pt>
                      <c:pt idx="336">
                        <c:v>-7.3951222853589664</c:v>
                      </c:pt>
                      <c:pt idx="337">
                        <c:v>-7.3921900402048566</c:v>
                      </c:pt>
                      <c:pt idx="338">
                        <c:v>-7.3851357661156785</c:v>
                      </c:pt>
                      <c:pt idx="339">
                        <c:v>-7.3739190546775646</c:v>
                      </c:pt>
                      <c:pt idx="340">
                        <c:v>-7.3585054381928527</c:v>
                      </c:pt>
                      <c:pt idx="341">
                        <c:v>-7.3388665161655586</c:v>
                      </c:pt>
                      <c:pt idx="342">
                        <c:v>-7.3149800703778052</c:v>
                      </c:pt>
                      <c:pt idx="343">
                        <c:v>-7.2868301772542354</c:v>
                      </c:pt>
                      <c:pt idx="344">
                        <c:v>-7.2544072992352184</c:v>
                      </c:pt>
                      <c:pt idx="345">
                        <c:v>-7.2177083639039994</c:v>
                      </c:pt>
                      <c:pt idx="346">
                        <c:v>-7.1767368396380791</c:v>
                      </c:pt>
                      <c:pt idx="347">
                        <c:v>-7.1315027895804919</c:v>
                      </c:pt>
                      <c:pt idx="348">
                        <c:v>-7.0820229127528442</c:v>
                      </c:pt>
                      <c:pt idx="349">
                        <c:v>-7.0283205811583702</c:v>
                      </c:pt>
                      <c:pt idx="350">
                        <c:v>-6.9704258547501938</c:v>
                      </c:pt>
                      <c:pt idx="351">
                        <c:v>-6.9083754831670952</c:v>
                      </c:pt>
                      <c:pt idx="352">
                        <c:v>-6.8422129041666464</c:v>
                      </c:pt>
                      <c:pt idx="353">
                        <c:v>-6.7719882137132288</c:v>
                      </c:pt>
                      <c:pt idx="354">
                        <c:v>-6.6977581377062041</c:v>
                      </c:pt>
                      <c:pt idx="355">
                        <c:v>-6.6195859803616015</c:v>
                      </c:pt>
                      <c:pt idx="356">
                        <c:v>-6.5375415592884547</c:v>
                      </c:pt>
                      <c:pt idx="357">
                        <c:v>-6.0721247797550673</c:v>
                      </c:pt>
                      <c:pt idx="358">
                        <c:v>-5.9686667979334196</c:v>
                      </c:pt>
                      <c:pt idx="359">
                        <c:v>-5.861999798739185</c:v>
                      </c:pt>
                      <c:pt idx="360">
                        <c:v>-5.7522419436636909</c:v>
                      </c:pt>
                      <c:pt idx="361">
                        <c:v>-5.6395167720619988</c:v>
                      </c:pt>
                      <c:pt idx="362">
                        <c:v>-5.5239530205073617</c:v>
                      </c:pt>
                      <c:pt idx="363">
                        <c:v>-5.405684422091996</c:v>
                      </c:pt>
                      <c:pt idx="364">
                        <c:v>-5.2848494950330931</c:v>
                      </c:pt>
                      <c:pt idx="365">
                        <c:v>-5.1615913299655167</c:v>
                      </c:pt>
                      <c:pt idx="366">
                        <c:v>-5.0360573583257615</c:v>
                      </c:pt>
                      <c:pt idx="367">
                        <c:v>-4.6473349494949989</c:v>
                      </c:pt>
                      <c:pt idx="368">
                        <c:v>-4.5142503470213109</c:v>
                      </c:pt>
                      <c:pt idx="369">
                        <c:v>-4.3796835623796655</c:v>
                      </c:pt>
                      <c:pt idx="370">
                        <c:v>-4.2438027691949261</c:v>
                      </c:pt>
                      <c:pt idx="371">
                        <c:v>-3.6905844343491339</c:v>
                      </c:pt>
                      <c:pt idx="372">
                        <c:v>-3.2704226613518621</c:v>
                      </c:pt>
                      <c:pt idx="373">
                        <c:v>-3.1303219575973174</c:v>
                      </c:pt>
                      <c:pt idx="374">
                        <c:v>-0.71794773041619031</c:v>
                      </c:pt>
                      <c:pt idx="375">
                        <c:v>-7.485648229397629E-2</c:v>
                      </c:pt>
                      <c:pt idx="376">
                        <c:v>-7.8168881775445227</c:v>
                      </c:pt>
                      <c:pt idx="377">
                        <c:v>-7.9708410673912669</c:v>
                      </c:pt>
                      <c:pt idx="378">
                        <c:v>-8.1226836957634525</c:v>
                      </c:pt>
                      <c:pt idx="379">
                        <c:v>-8.2722378129763179</c:v>
                      </c:pt>
                      <c:pt idx="380">
                        <c:v>-8.4193285472951551</c:v>
                      </c:pt>
                      <c:pt idx="381">
                        <c:v>-8.5637846942511935</c:v>
                      </c:pt>
                      <c:pt idx="382">
                        <c:v>-8.7054390072965191</c:v>
                      </c:pt>
                      <c:pt idx="383">
                        <c:v>-8.8441284712611044</c:v>
                      </c:pt>
                      <c:pt idx="384">
                        <c:v>-8.9796945670916983</c:v>
                      </c:pt>
                      <c:pt idx="385">
                        <c:v>-9.1119835373721081</c:v>
                      </c:pt>
                      <c:pt idx="386">
                        <c:v>-9.2408466271431511</c:v>
                      </c:pt>
                      <c:pt idx="387">
                        <c:v>-9.4877266109620795</c:v>
                      </c:pt>
                      <c:pt idx="388">
                        <c:v>-9.605473124896184</c:v>
                      </c:pt>
                      <c:pt idx="389">
                        <c:v>-9.7192534237708372</c:v>
                      </c:pt>
                      <c:pt idx="390">
                        <c:v>-9.8289471497012766</c:v>
                      </c:pt>
                      <c:pt idx="391">
                        <c:v>-9.9344402132433842</c:v>
                      </c:pt>
                      <c:pt idx="392">
                        <c:v>-10.035624968683004</c:v>
                      </c:pt>
                      <c:pt idx="393">
                        <c:v>-10.132400367589605</c:v>
                      </c:pt>
                      <c:pt idx="394">
                        <c:v>-10.224672099367487</c:v>
                      </c:pt>
                      <c:pt idx="395">
                        <c:v>-10.312352727565029</c:v>
                      </c:pt>
                      <c:pt idx="396">
                        <c:v>-10.395361803729719</c:v>
                      </c:pt>
                      <c:pt idx="397">
                        <c:v>-10.547079042650481</c:v>
                      </c:pt>
                      <c:pt idx="398">
                        <c:v>-10.615662108344539</c:v>
                      </c:pt>
                      <c:pt idx="399">
                        <c:v>-10.679323558858936</c:v>
                      </c:pt>
                      <c:pt idx="400">
                        <c:v>-10.738019156346397</c:v>
                      </c:pt>
                      <c:pt idx="401">
                        <c:v>-10.791712061212838</c:v>
                      </c:pt>
                      <c:pt idx="402">
                        <c:v>-10.840372848223907</c:v>
                      </c:pt>
                      <c:pt idx="403">
                        <c:v>-10.883979517481841</c:v>
                      </c:pt>
                      <c:pt idx="404">
                        <c:v>-10.922517482317392</c:v>
                      </c:pt>
                      <c:pt idx="405">
                        <c:v>-10.955979543170637</c:v>
                      </c:pt>
                      <c:pt idx="406">
                        <c:v>-10.984365856562343</c:v>
                      </c:pt>
                      <c:pt idx="407">
                        <c:v>-11.007683881286159</c:v>
                      </c:pt>
                      <c:pt idx="408">
                        <c:v>-11.025948310979192</c:v>
                      </c:pt>
                      <c:pt idx="409">
                        <c:v>-11.03918100325631</c:v>
                      </c:pt>
                      <c:pt idx="410">
                        <c:v>-11.050673833385092</c:v>
                      </c:pt>
                      <c:pt idx="411">
                        <c:v>-11.049012599880776</c:v>
                      </c:pt>
                      <c:pt idx="412">
                        <c:v>-11.042476634222599</c:v>
                      </c:pt>
                      <c:pt idx="413">
                        <c:v>-11.031121970965703</c:v>
                      </c:pt>
                      <c:pt idx="414">
                        <c:v>-11.015011068979307</c:v>
                      </c:pt>
                      <c:pt idx="415">
                        <c:v>-10.994212643902937</c:v>
                      </c:pt>
                      <c:pt idx="416">
                        <c:v>-10.968801498568283</c:v>
                      </c:pt>
                      <c:pt idx="417">
                        <c:v>-10.938858333791574</c:v>
                      </c:pt>
                      <c:pt idx="418">
                        <c:v>-10.904469548962272</c:v>
                      </c:pt>
                      <c:pt idx="419">
                        <c:v>-10.865727041873273</c:v>
                      </c:pt>
                      <c:pt idx="420">
                        <c:v>-10.82272799025661</c:v>
                      </c:pt>
                      <c:pt idx="421">
                        <c:v>-10.775574624506286</c:v>
                      </c:pt>
                      <c:pt idx="422">
                        <c:v>-10.724374001086446</c:v>
                      </c:pt>
                      <c:pt idx="423">
                        <c:v>-10.669237759138603</c:v>
                      </c:pt>
                      <c:pt idx="424">
                        <c:v>-10.610281869816085</c:v>
                      </c:pt>
                      <c:pt idx="425">
                        <c:v>-10.547626387887165</c:v>
                      </c:pt>
                      <c:pt idx="426">
                        <c:v>-10.481395188160395</c:v>
                      </c:pt>
                      <c:pt idx="427">
                        <c:v>-10.411715696296497</c:v>
                      </c:pt>
                      <c:pt idx="428">
                        <c:v>-10.338718623581105</c:v>
                      </c:pt>
                      <c:pt idx="429">
                        <c:v>-10.262537688240926</c:v>
                      </c:pt>
                      <c:pt idx="430">
                        <c:v>-10.183309332893144</c:v>
                      </c:pt>
                      <c:pt idx="431">
                        <c:v>-10.101172448723965</c:v>
                      </c:pt>
                      <c:pt idx="432">
                        <c:v>-10.016268081996881</c:v>
                      </c:pt>
                      <c:pt idx="433">
                        <c:v>-9.9287391534945808</c:v>
                      </c:pt>
                      <c:pt idx="434">
                        <c:v>-9.8387301665006106</c:v>
                      </c:pt>
                      <c:pt idx="435">
                        <c:v>-9.7463869139279318</c:v>
                      </c:pt>
                      <c:pt idx="436">
                        <c:v>-9.6518561942008922</c:v>
                      </c:pt>
                      <c:pt idx="437">
                        <c:v>-9.5552855184955696</c:v>
                      </c:pt>
                      <c:pt idx="438">
                        <c:v>-9.4568228189403545</c:v>
                      </c:pt>
                      <c:pt idx="439">
                        <c:v>-9.3566161673746251</c:v>
                      </c:pt>
                      <c:pt idx="440">
                        <c:v>-9.2548134872578665</c:v>
                      </c:pt>
                      <c:pt idx="441">
                        <c:v>-9.1515622683143913</c:v>
                      </c:pt>
                      <c:pt idx="442">
                        <c:v>-9.0470092934917634</c:v>
                      </c:pt>
                      <c:pt idx="443">
                        <c:v>-8.9413003608010833</c:v>
                      </c:pt>
                      <c:pt idx="444">
                        <c:v>-8.8345800095974312</c:v>
                      </c:pt>
                      <c:pt idx="445">
                        <c:v>-8.7269912608469831</c:v>
                      </c:pt>
                      <c:pt idx="446">
                        <c:v>-8.5097714893953587</c:v>
                      </c:pt>
                      <c:pt idx="447">
                        <c:v>-8.4004165874859247</c:v>
                      </c:pt>
                      <c:pt idx="448">
                        <c:v>-8.2907450444015947</c:v>
                      </c:pt>
                      <c:pt idx="449">
                        <c:v>-8.1808884962958821</c:v>
                      </c:pt>
                      <c:pt idx="450">
                        <c:v>-8.0709756001475093</c:v>
                      </c:pt>
                      <c:pt idx="451">
                        <c:v>-7.9611318140476799</c:v>
                      </c:pt>
                      <c:pt idx="452">
                        <c:v>-7.8514791863053892</c:v>
                      </c:pt>
                      <c:pt idx="453">
                        <c:v>-7.7421361637667001</c:v>
                      </c:pt>
                      <c:pt idx="454">
                        <c:v>-7.6332173947234763</c:v>
                      </c:pt>
                      <c:pt idx="455">
                        <c:v>-7.5248335567644231</c:v>
                      </c:pt>
                      <c:pt idx="456">
                        <c:v>-7.4170911848991548</c:v>
                      </c:pt>
                      <c:pt idx="457">
                        <c:v>-7.3100925102623373</c:v>
                      </c:pt>
                      <c:pt idx="458">
                        <c:v>-7.2039353186810935</c:v>
                      </c:pt>
                      <c:pt idx="459">
                        <c:v>-7.098712811364333</c:v>
                      </c:pt>
                      <c:pt idx="460">
                        <c:v>-6.9945134769478727</c:v>
                      </c:pt>
                      <c:pt idx="461">
                        <c:v>-6.8914209841036795</c:v>
                      </c:pt>
                      <c:pt idx="462">
                        <c:v>-6.7895140768954878</c:v>
                      </c:pt>
                      <c:pt idx="463">
                        <c:v>-6.6888664820374908</c:v>
                      </c:pt>
                      <c:pt idx="464">
                        <c:v>-6.5895468371859787</c:v>
                      </c:pt>
                      <c:pt idx="465">
                        <c:v>-6.4916186223671959</c:v>
                      </c:pt>
                      <c:pt idx="466">
                        <c:v>-6.395140103617944</c:v>
                      </c:pt>
                      <c:pt idx="467">
                        <c:v>-6.3001642978888999</c:v>
                      </c:pt>
                      <c:pt idx="468">
                        <c:v>-6.206738941233044</c:v>
                      </c:pt>
                      <c:pt idx="469">
                        <c:v>-6.11490646927541</c:v>
                      </c:pt>
                      <c:pt idx="470">
                        <c:v>-6.0247040189327379</c:v>
                      </c:pt>
                      <c:pt idx="471">
                        <c:v>-5.9361634333257927</c:v>
                      </c:pt>
                      <c:pt idx="472">
                        <c:v>-5.8493112787998278</c:v>
                      </c:pt>
                      <c:pt idx="473">
                        <c:v>-5.7641688829427817</c:v>
                      </c:pt>
                      <c:pt idx="474">
                        <c:v>-5.6807523754647411</c:v>
                      </c:pt>
                      <c:pt idx="475">
                        <c:v>-5.5990727407765961</c:v>
                      </c:pt>
                      <c:pt idx="476">
                        <c:v>-5.5191358920805849</c:v>
                      </c:pt>
                      <c:pt idx="477">
                        <c:v>-5.440942741760586</c:v>
                      </c:pt>
                      <c:pt idx="478">
                        <c:v>-5.3644892978359682</c:v>
                      </c:pt>
                      <c:pt idx="479">
                        <c:v>-5.2897667612191217</c:v>
                      </c:pt>
                      <c:pt idx="480">
                        <c:v>-5.2167616334934008</c:v>
                      </c:pt>
                      <c:pt idx="481">
                        <c:v>-5.1454558439064506</c:v>
                      </c:pt>
                      <c:pt idx="482">
                        <c:v>-5.0758268772516288</c:v>
                      </c:pt>
                      <c:pt idx="483">
                        <c:v>-5.0078479112897645</c:v>
                      </c:pt>
                      <c:pt idx="484">
                        <c:v>-4.9414879723429612</c:v>
                      </c:pt>
                      <c:pt idx="485">
                        <c:v>-4.8767120906735251</c:v>
                      </c:pt>
                      <c:pt idx="486">
                        <c:v>-4.8134814642419474</c:v>
                      </c:pt>
                      <c:pt idx="487">
                        <c:v>-4.7517536394211959</c:v>
                      </c:pt>
                      <c:pt idx="488">
                        <c:v>-4.6326194046121039</c:v>
                      </c:pt>
                      <c:pt idx="489">
                        <c:v>-4.575111486346616</c:v>
                      </c:pt>
                      <c:pt idx="490">
                        <c:v>-4.5189037540150157</c:v>
                      </c:pt>
                      <c:pt idx="491">
                        <c:v>-4.4639383456213277</c:v>
                      </c:pt>
                      <c:pt idx="492">
                        <c:v>-4.4101549373037683</c:v>
                      </c:pt>
                      <c:pt idx="493">
                        <c:v>-4.3574909576400191</c:v>
                      </c:pt>
                      <c:pt idx="494">
                        <c:v>-4.3058818060176813</c:v>
                      </c:pt>
                      <c:pt idx="495">
                        <c:v>-4.2552610835371469</c:v>
                      </c:pt>
                      <c:pt idx="496">
                        <c:v>-4.2055608179068082</c:v>
                      </c:pt>
                      <c:pt idx="497">
                        <c:v>-4.1567116907858646</c:v>
                      </c:pt>
                      <c:pt idx="498">
                        <c:v>-4.1086432760251093</c:v>
                      </c:pt>
                      <c:pt idx="499">
                        <c:v>-4.0612842702539185</c:v>
                      </c:pt>
                      <c:pt idx="500">
                        <c:v>-4.0145627242593793</c:v>
                      </c:pt>
                      <c:pt idx="501">
                        <c:v>-3.9684062846032511</c:v>
                      </c:pt>
                      <c:pt idx="502">
                        <c:v>-3.9227424199232108</c:v>
                      </c:pt>
                      <c:pt idx="503">
                        <c:v>-3.8774986613667726</c:v>
                      </c:pt>
                      <c:pt idx="504">
                        <c:v>-3.8326028316094201</c:v>
                      </c:pt>
                      <c:pt idx="505">
                        <c:v>-3.7879832719128763</c:v>
                      </c:pt>
                      <c:pt idx="506">
                        <c:v>-3.7435690756852358</c:v>
                      </c:pt>
                      <c:pt idx="507">
                        <c:v>-3.6992903100110528</c:v>
                      </c:pt>
                      <c:pt idx="508">
                        <c:v>-3.6550782336278331</c:v>
                      </c:pt>
                      <c:pt idx="509">
                        <c:v>-3.6108655198342339</c:v>
                      </c:pt>
                      <c:pt idx="510">
                        <c:v>-3.5665864658255666</c:v>
                      </c:pt>
                      <c:pt idx="511">
                        <c:v>-3.5221771969635114</c:v>
                      </c:pt>
                      <c:pt idx="512">
                        <c:v>-3.4775758744993182</c:v>
                      </c:pt>
                      <c:pt idx="513">
                        <c:v>-3.4327228882834273</c:v>
                      </c:pt>
                      <c:pt idx="514">
                        <c:v>-3.3875610430085228</c:v>
                      </c:pt>
                      <c:pt idx="515">
                        <c:v>-3.3420357465490271</c:v>
                      </c:pt>
                      <c:pt idx="516">
                        <c:v>-3.2960951819758852</c:v>
                      </c:pt>
                      <c:pt idx="517">
                        <c:v>-3.2496904718433388</c:v>
                      </c:pt>
                      <c:pt idx="518">
                        <c:v>-3.202775843362343</c:v>
                      </c:pt>
                      <c:pt idx="519">
                        <c:v>-3.1553087760943557</c:v>
                      </c:pt>
                      <c:pt idx="520">
                        <c:v>-3.1072501408190556</c:v>
                      </c:pt>
                      <c:pt idx="521">
                        <c:v>-3.0585643382503243</c:v>
                      </c:pt>
                      <c:pt idx="522">
                        <c:v>-3.0092194192959996</c:v>
                      </c:pt>
                      <c:pt idx="523">
                        <c:v>-2.9591871955787643</c:v>
                      </c:pt>
                      <c:pt idx="524">
                        <c:v>-2.9084433499583988</c:v>
                      </c:pt>
                      <c:pt idx="525">
                        <c:v>-2.8569675218185764</c:v>
                      </c:pt>
                      <c:pt idx="526">
                        <c:v>-2.8047433969050592</c:v>
                      </c:pt>
                      <c:pt idx="527">
                        <c:v>-2.7517587765262057</c:v>
                      </c:pt>
                      <c:pt idx="528">
                        <c:v>-2.6434801808681727</c:v>
                      </c:pt>
                      <c:pt idx="529">
                        <c:v>-2.5881828837818239</c:v>
                      </c:pt>
                      <c:pt idx="530">
                        <c:v>-2.5321185092715082</c:v>
                      </c:pt>
                      <c:pt idx="531">
                        <c:v>-2.4752961370362483</c:v>
                      </c:pt>
                      <c:pt idx="532">
                        <c:v>-2.4177291646949728</c:v>
                      </c:pt>
                      <c:pt idx="533">
                        <c:v>-2.3594352993279593</c:v>
                      </c:pt>
                      <c:pt idx="534">
                        <c:v>-2.3004365467736667</c:v>
                      </c:pt>
                      <c:pt idx="535">
                        <c:v>-2.2407591807205041</c:v>
                      </c:pt>
                      <c:pt idx="536">
                        <c:v>-2.180433700658913</c:v>
                      </c:pt>
                      <c:pt idx="537">
                        <c:v>-2.1194947877844443</c:v>
                      </c:pt>
                      <c:pt idx="538">
                        <c:v>-2.0579812409679925</c:v>
                      </c:pt>
                      <c:pt idx="539">
                        <c:v>-1.9959359019344134</c:v>
                      </c:pt>
                      <c:pt idx="540">
                        <c:v>-1.9334055788152571</c:v>
                      </c:pt>
                      <c:pt idx="541">
                        <c:v>-1.8704409502659221</c:v>
                      </c:pt>
                      <c:pt idx="542">
                        <c:v>-1.8070964593614183</c:v>
                      </c:pt>
                      <c:pt idx="543">
                        <c:v>-1.7434302065083116</c:v>
                      </c:pt>
                      <c:pt idx="544">
                        <c:v>-1.6795038236331896</c:v>
                      </c:pt>
                      <c:pt idx="545">
                        <c:v>-1.6153823389308872</c:v>
                      </c:pt>
                      <c:pt idx="546">
                        <c:v>-1.5511340424765838</c:v>
                      </c:pt>
                      <c:pt idx="547">
                        <c:v>-1.4868303280276827</c:v>
                      </c:pt>
                      <c:pt idx="548">
                        <c:v>-1.422545541361022</c:v>
                      </c:pt>
                      <c:pt idx="549">
                        <c:v>-1.3583568105112755</c:v>
                      </c:pt>
                      <c:pt idx="550">
                        <c:v>-1.2943438682941586</c:v>
                      </c:pt>
                      <c:pt idx="551">
                        <c:v>-1.2305888765169093</c:v>
                      </c:pt>
                      <c:pt idx="552">
                        <c:v>-1.1671762342946523</c:v>
                      </c:pt>
                      <c:pt idx="553">
                        <c:v>-1.1041923799078832</c:v>
                      </c:pt>
                      <c:pt idx="554">
                        <c:v>-1.0417255956512887</c:v>
                      </c:pt>
                      <c:pt idx="555">
                        <c:v>-0.97986579813774233</c:v>
                      </c:pt>
                      <c:pt idx="556">
                        <c:v>-0.91870432353515363</c:v>
                      </c:pt>
                      <c:pt idx="557">
                        <c:v>-0.8583337172251162</c:v>
                      </c:pt>
                      <c:pt idx="558">
                        <c:v>-0.79884751038386392</c:v>
                      </c:pt>
                      <c:pt idx="559">
                        <c:v>-0.74033999299512554</c:v>
                      </c:pt>
                      <c:pt idx="560">
                        <c:v>-0.68290599281393183</c:v>
                      </c:pt>
                      <c:pt idx="561">
                        <c:v>-0.62664064280738874</c:v>
                      </c:pt>
                      <c:pt idx="562">
                        <c:v>-0.5716391466049856</c:v>
                      </c:pt>
                      <c:pt idx="563">
                        <c:v>-0.51799655149624124</c:v>
                      </c:pt>
                      <c:pt idx="564">
                        <c:v>-0.46580751151744659</c:v>
                      </c:pt>
                      <c:pt idx="565">
                        <c:v>-0.41516605017197294</c:v>
                      </c:pt>
                      <c:pt idx="566">
                        <c:v>-0.3661653323301941</c:v>
                      </c:pt>
                      <c:pt idx="567">
                        <c:v>-0.31889742785573927</c:v>
                      </c:pt>
                      <c:pt idx="568">
                        <c:v>-0.27345307650341366</c:v>
                      </c:pt>
                      <c:pt idx="569">
                        <c:v>-0.22992146363252686</c:v>
                      </c:pt>
                      <c:pt idx="570">
                        <c:v>-0.18838998927581807</c:v>
                      </c:pt>
                      <c:pt idx="571">
                        <c:v>-0.14894404009993911</c:v>
                      </c:pt>
                      <c:pt idx="572">
                        <c:v>-0.11166677478748177</c:v>
                      </c:pt>
                      <c:pt idx="573">
                        <c:v>-7.6638898363999064E-2</c:v>
                      </c:pt>
                      <c:pt idx="574">
                        <c:v>-4.3938455985197522E-2</c:v>
                      </c:pt>
                      <c:pt idx="575">
                        <c:v>-1.364062169044733E-2</c:v>
                      </c:pt>
                      <c:pt idx="576">
                        <c:v>1.4182507381397813E-2</c:v>
                      </c:pt>
                      <c:pt idx="577">
                        <c:v>3.9462101829751295E-2</c:v>
                      </c:pt>
                      <c:pt idx="578">
                        <c:v>6.2132793411485698E-2</c:v>
                      </c:pt>
                      <c:pt idx="579">
                        <c:v>8.2132861583219863E-2</c:v>
                      </c:pt>
                      <c:pt idx="580">
                        <c:v>9.940440372295567E-2</c:v>
                      </c:pt>
                      <c:pt idx="581">
                        <c:v>0.1138935066029006</c:v>
                      </c:pt>
                      <c:pt idx="582">
                        <c:v>0.12555040970173953</c:v>
                      </c:pt>
                      <c:pt idx="583">
                        <c:v>0.13432965096225291</c:v>
                      </c:pt>
                      <c:pt idx="584">
                        <c:v>0.14019021261843462</c:v>
                      </c:pt>
                      <c:pt idx="585">
                        <c:v>0.14309565773563188</c:v>
                      </c:pt>
                      <c:pt idx="586">
                        <c:v>0.14301424812709745</c:v>
                      </c:pt>
                      <c:pt idx="587">
                        <c:v>0.1399190613312582</c:v>
                      </c:pt>
                      <c:pt idx="588">
                        <c:v>0.1337880973556429</c:v>
                      </c:pt>
                      <c:pt idx="589">
                        <c:v>0.12460436591529817</c:v>
                      </c:pt>
                      <c:pt idx="590">
                        <c:v>0.1123559719168512</c:v>
                      </c:pt>
                      <c:pt idx="591">
                        <c:v>-9.5658698149062471E-2</c:v>
                      </c:pt>
                      <c:pt idx="592">
                        <c:v>-0.13515717831382124</c:v>
                      </c:pt>
                      <c:pt idx="593">
                        <c:v>-0.17754894675025873</c:v>
                      </c:pt>
                      <c:pt idx="594">
                        <c:v>-0.22278765994396982</c:v>
                      </c:pt>
                      <c:pt idx="595">
                        <c:v>-0.27082178258615919</c:v>
                      </c:pt>
                      <c:pt idx="596">
                        <c:v>-0.32159466233817469</c:v>
                      </c:pt>
                      <c:pt idx="597">
                        <c:v>-0.37504460720855187</c:v>
                      </c:pt>
                      <c:pt idx="598">
                        <c:v>-0.43110497440903117</c:v>
                      </c:pt>
                      <c:pt idx="599">
                        <c:v>-0.48970427953024259</c:v>
                      </c:pt>
                      <c:pt idx="600">
                        <c:v>-0.55076630785236325</c:v>
                      </c:pt>
                      <c:pt idx="601">
                        <c:v>-0.61421023658111096</c:v>
                      </c:pt>
                      <c:pt idx="602">
                        <c:v>-0.67995077677479054</c:v>
                      </c:pt>
                      <c:pt idx="603">
                        <c:v>-0.74789831670404316</c:v>
                      </c:pt>
                      <c:pt idx="604">
                        <c:v>-0.81795907536226142</c:v>
                      </c:pt>
                      <c:pt idx="605">
                        <c:v>-0.89003527482167732</c:v>
                      </c:pt>
                      <c:pt idx="606">
                        <c:v>-0.96402531310758177</c:v>
                      </c:pt>
                      <c:pt idx="607">
                        <c:v>-1.1964090095835331</c:v>
                      </c:pt>
                      <c:pt idx="608">
                        <c:v>-1.2769685460260765</c:v>
                      </c:pt>
                      <c:pt idx="609">
                        <c:v>-1.3588833218533942</c:v>
                      </c:pt>
                      <c:pt idx="610">
                        <c:v>-1.4420329676045276</c:v>
                      </c:pt>
                      <c:pt idx="611">
                        <c:v>-1.526294758518042</c:v>
                      </c:pt>
                      <c:pt idx="612">
                        <c:v>-1.6115438493157821</c:v>
                      </c:pt>
                      <c:pt idx="613">
                        <c:v>-1.6976535146743605</c:v>
                      </c:pt>
                      <c:pt idx="614">
                        <c:v>-1.7844954038771579</c:v>
                      </c:pt>
                      <c:pt idx="615">
                        <c:v>-1.8719397911264342</c:v>
                      </c:pt>
                      <c:pt idx="616">
                        <c:v>-2.0481118203991922</c:v>
                      </c:pt>
                      <c:pt idx="617">
                        <c:v>-2.1365754697688746</c:v>
                      </c:pt>
                      <c:pt idx="618">
                        <c:v>-2.2251141564763857</c:v>
                      </c:pt>
                      <c:pt idx="619">
                        <c:v>-2.3135952043361012</c:v>
                      </c:pt>
                      <c:pt idx="620">
                        <c:v>-2.4018861493753105</c:v>
                      </c:pt>
                      <c:pt idx="621">
                        <c:v>-2.4898550073750818</c:v>
                      </c:pt>
                      <c:pt idx="622">
                        <c:v>-2.5773705505901638</c:v>
                      </c:pt>
                      <c:pt idx="623">
                        <c:v>-2.6643025750656131</c:v>
                      </c:pt>
                      <c:pt idx="624">
                        <c:v>-2.7505221669671851</c:v>
                      </c:pt>
                      <c:pt idx="625">
                        <c:v>-2.8359019763426505</c:v>
                      </c:pt>
                      <c:pt idx="626">
                        <c:v>-2.9203164797335459</c:v>
                      </c:pt>
                      <c:pt idx="627">
                        <c:v>-3.0036422400588609</c:v>
                      </c:pt>
                      <c:pt idx="628">
                        <c:v>-3.0857581721973331</c:v>
                      </c:pt>
                      <c:pt idx="629">
                        <c:v>-3.1665457956999097</c:v>
                      </c:pt>
                      <c:pt idx="630">
                        <c:v>-3.2458894830706813</c:v>
                      </c:pt>
                      <c:pt idx="631">
                        <c:v>-3.3236767130625111</c:v>
                      </c:pt>
                      <c:pt idx="632">
                        <c:v>-3.3997983034428487</c:v>
                      </c:pt>
                      <c:pt idx="633">
                        <c:v>-3.4741486526952872</c:v>
                      </c:pt>
                      <c:pt idx="634">
                        <c:v>-3.5466259651338619</c:v>
                      </c:pt>
                      <c:pt idx="635">
                        <c:v>-3.6171324689198072</c:v>
                      </c:pt>
                      <c:pt idx="636">
                        <c:v>-3.6855746354841799</c:v>
                      </c:pt>
                      <c:pt idx="637">
                        <c:v>-3.7518633818745304</c:v>
                      </c:pt>
                      <c:pt idx="638">
                        <c:v>-3.815914264559491</c:v>
                      </c:pt>
                      <c:pt idx="639">
                        <c:v>-3.8776476732424303</c:v>
                      </c:pt>
                      <c:pt idx="640">
                        <c:v>-3.9369890062528223</c:v>
                      </c:pt>
                      <c:pt idx="641">
                        <c:v>-3.9938688361030321</c:v>
                      </c:pt>
                      <c:pt idx="642">
                        <c:v>-4.0482230738179492</c:v>
                      </c:pt>
                      <c:pt idx="643">
                        <c:v>-4.0999931136655015</c:v>
                      </c:pt>
                      <c:pt idx="644">
                        <c:v>-4.1491259669375768</c:v>
                      </c:pt>
                      <c:pt idx="645">
                        <c:v>-4.1955743934532483</c:v>
                      </c:pt>
                      <c:pt idx="646">
                        <c:v>-4.2392970124789695</c:v>
                      </c:pt>
                      <c:pt idx="647">
                        <c:v>-4.2802584017845051</c:v>
                      </c:pt>
                      <c:pt idx="648">
                        <c:v>-4.3184291935773071</c:v>
                      </c:pt>
                      <c:pt idx="649">
                        <c:v>-4.3537861490834286</c:v>
                      </c:pt>
                      <c:pt idx="650">
                        <c:v>-4.3863122205681648</c:v>
                      </c:pt>
                      <c:pt idx="651">
                        <c:v>-4.4159966096160366</c:v>
                      </c:pt>
                      <c:pt idx="652">
                        <c:v>-4.442834803515888</c:v>
                      </c:pt>
                      <c:pt idx="653">
                        <c:v>-4.4668285986237573</c:v>
                      </c:pt>
                      <c:pt idx="654">
                        <c:v>-4.4879861196034909</c:v>
                      </c:pt>
                      <c:pt idx="655">
                        <c:v>-4.5063218164723375</c:v>
                      </c:pt>
                      <c:pt idx="656">
                        <c:v>-4.5218564484064547</c:v>
                      </c:pt>
                      <c:pt idx="657">
                        <c:v>-4.5346170642891517</c:v>
                      </c:pt>
                      <c:pt idx="658">
                        <c:v>-4.5446369550124679</c:v>
                      </c:pt>
                      <c:pt idx="659">
                        <c:v>-4.5519556075706564</c:v>
                      </c:pt>
                      <c:pt idx="660">
                        <c:v>-4.5566186360122085</c:v>
                      </c:pt>
                      <c:pt idx="661">
                        <c:v>-4.558677699344627</c:v>
                      </c:pt>
                      <c:pt idx="662">
                        <c:v>-4.5581904155141721</c:v>
                      </c:pt>
                      <c:pt idx="663">
                        <c:v>-4.5552202536099315</c:v>
                      </c:pt>
                      <c:pt idx="664">
                        <c:v>-4.5498364134693041</c:v>
                      </c:pt>
                      <c:pt idx="665">
                        <c:v>-4.5421137018883648</c:v>
                      </c:pt>
                      <c:pt idx="666">
                        <c:v>-4.5321323876676987</c:v>
                      </c:pt>
                      <c:pt idx="667">
                        <c:v>-4.5199780447499514</c:v>
                      </c:pt>
                      <c:pt idx="668">
                        <c:v>-4.5057413927313448</c:v>
                      </c:pt>
                      <c:pt idx="669">
                        <c:v>-4.4895181170543168</c:v>
                      </c:pt>
                      <c:pt idx="670">
                        <c:v>-4.4714086782131748</c:v>
                      </c:pt>
                      <c:pt idx="671">
                        <c:v>-4.4515181193281981</c:v>
                      </c:pt>
                      <c:pt idx="672">
                        <c:v>-4.4299558544673072</c:v>
                      </c:pt>
                      <c:pt idx="673">
                        <c:v>-4.4068354471162685</c:v>
                      </c:pt>
                      <c:pt idx="674">
                        <c:v>-4.3822743882207487</c:v>
                      </c:pt>
                      <c:pt idx="675">
                        <c:v>-4.3563938562435505</c:v>
                      </c:pt>
                      <c:pt idx="676">
                        <c:v>-4.3293184687010857</c:v>
                      </c:pt>
                      <c:pt idx="677">
                        <c:v>-4.3011760346614896</c:v>
                      </c:pt>
                      <c:pt idx="678">
                        <c:v>-4.2720972907051404</c:v>
                      </c:pt>
                      <c:pt idx="679">
                        <c:v>-4.2422156298654912</c:v>
                      </c:pt>
                      <c:pt idx="680">
                        <c:v>-4.2116668340836023</c:v>
                      </c:pt>
                      <c:pt idx="681">
                        <c:v>-4.1805887857251696</c:v>
                      </c:pt>
                      <c:pt idx="682">
                        <c:v>-4.1491211887222823</c:v>
                      </c:pt>
                      <c:pt idx="683">
                        <c:v>-4.1174052749151349</c:v>
                      </c:pt>
                      <c:pt idx="684">
                        <c:v>-4.0855835061797636</c:v>
                      </c:pt>
                      <c:pt idx="685">
                        <c:v>-4.0537992819388737</c:v>
                      </c:pt>
                      <c:pt idx="686">
                        <c:v>-3.8181527933865573</c:v>
                      </c:pt>
                      <c:pt idx="687">
                        <c:v>-3.7931630334862181</c:v>
                      </c:pt>
                      <c:pt idx="688">
                        <c:v>-3.7696291812860672</c:v>
                      </c:pt>
                      <c:pt idx="689">
                        <c:v>-3.7476847965755633</c:v>
                      </c:pt>
                      <c:pt idx="690">
                        <c:v>-3.7274607384191043</c:v>
                      </c:pt>
                      <c:pt idx="691">
                        <c:v>-3.7090848733186315</c:v>
                      </c:pt>
                      <c:pt idx="692">
                        <c:v>-3.6926817884793586</c:v>
                      </c:pt>
                      <c:pt idx="693">
                        <c:v>-3.6783725197756136</c:v>
                      </c:pt>
                      <c:pt idx="694">
                        <c:v>-3.6662742770036241</c:v>
                      </c:pt>
                      <c:pt idx="695">
                        <c:v>-3.6565001759964346</c:v>
                      </c:pt>
                      <c:pt idx="696">
                        <c:v>-3.6491589881633151</c:v>
                      </c:pt>
                      <c:pt idx="697">
                        <c:v>-3.6443548830022623</c:v>
                      </c:pt>
                      <c:pt idx="698">
                        <c:v>-3.6421871941190949</c:v>
                      </c:pt>
                      <c:pt idx="699">
                        <c:v>-3.6427501842701369</c:v>
                      </c:pt>
                      <c:pt idx="700">
                        <c:v>-3.6461328199284573</c:v>
                      </c:pt>
                      <c:pt idx="701">
                        <c:v>-3.652418564855191</c:v>
                      </c:pt>
                      <c:pt idx="702">
                        <c:v>-3.6616851751378987</c:v>
                      </c:pt>
                      <c:pt idx="703">
                        <c:v>-3.6740045051376491</c:v>
                      </c:pt>
                      <c:pt idx="704">
                        <c:v>-3.6894423337650424</c:v>
                      </c:pt>
                      <c:pt idx="705">
                        <c:v>-3.708058193483462</c:v>
                      </c:pt>
                      <c:pt idx="706">
                        <c:v>-3.7299052114140303</c:v>
                      </c:pt>
                      <c:pt idx="707">
                        <c:v>-3.7550299718937845</c:v>
                      </c:pt>
                      <c:pt idx="708">
                        <c:v>-3.78347238281289</c:v>
                      </c:pt>
                      <c:pt idx="709">
                        <c:v>-3.8152655550320542</c:v>
                      </c:pt>
                      <c:pt idx="710">
                        <c:v>-3.8504357041548283</c:v>
                      </c:pt>
                      <c:pt idx="711">
                        <c:v>-3.8890020569030832</c:v>
                      </c:pt>
                      <c:pt idx="712">
                        <c:v>-3.9309767713162729</c:v>
                      </c:pt>
                      <c:pt idx="713">
                        <c:v>-3.9763648799678761</c:v>
                      </c:pt>
                      <c:pt idx="714">
                        <c:v>-4.0251642383638515</c:v>
                      </c:pt>
                      <c:pt idx="715">
                        <c:v>-4.0773654876596819</c:v>
                      </c:pt>
                      <c:pt idx="716">
                        <c:v>-4.1329520408031764</c:v>
                      </c:pt>
                      <c:pt idx="717">
                        <c:v>-4.1919000741818051</c:v>
                      </c:pt>
                      <c:pt idx="718">
                        <c:v>-4.2541785338231826</c:v>
                      </c:pt>
                      <c:pt idx="719">
                        <c:v>-4.3197491651682824</c:v>
                      </c:pt>
                      <c:pt idx="720">
                        <c:v>-4.3885665484074146</c:v>
                      </c:pt>
                      <c:pt idx="721">
                        <c:v>-4.4605781483388176</c:v>
                      </c:pt>
                      <c:pt idx="722">
                        <c:v>-4.5357243886808085</c:v>
                      </c:pt>
                      <c:pt idx="723">
                        <c:v>-4.6139387257384472</c:v>
                      </c:pt>
                      <c:pt idx="724">
                        <c:v>-4.6951477512964885</c:v>
                      </c:pt>
                      <c:pt idx="725">
                        <c:v>-4.7792712995814064</c:v>
                      </c:pt>
                      <c:pt idx="726">
                        <c:v>-4.8662225681061617</c:v>
                      </c:pt>
                      <c:pt idx="727">
                        <c:v>-4.9559082611829117</c:v>
                      </c:pt>
                      <c:pt idx="728">
                        <c:v>-5.0482287378612103</c:v>
                      </c:pt>
                      <c:pt idx="729">
                        <c:v>-5.1430781730206476</c:v>
                      </c:pt>
                      <c:pt idx="730">
                        <c:v>-5.2403447403208894</c:v>
                      </c:pt>
                      <c:pt idx="731">
                        <c:v>-5.3399107986843291</c:v>
                      </c:pt>
                      <c:pt idx="732">
                        <c:v>-5.4416530909616903</c:v>
                      </c:pt>
                      <c:pt idx="733">
                        <c:v>-5.5454429634047164</c:v>
                      </c:pt>
                      <c:pt idx="734">
                        <c:v>-5.6511465875461688</c:v>
                      </c:pt>
                      <c:pt idx="735">
                        <c:v>-5.7586251930632679</c:v>
                      </c:pt>
                      <c:pt idx="736">
                        <c:v>-5.8677353201779994</c:v>
                      </c:pt>
                      <c:pt idx="737">
                        <c:v>-5.9783290731253507</c:v>
                      </c:pt>
                      <c:pt idx="738">
                        <c:v>-6.0902543831995954</c:v>
                      </c:pt>
                      <c:pt idx="739">
                        <c:v>-6.2033552898688278</c:v>
                      </c:pt>
                      <c:pt idx="740">
                        <c:v>-6.3174722214282042</c:v>
                      </c:pt>
                      <c:pt idx="741">
                        <c:v>-6.4324422836448347</c:v>
                      </c:pt>
                      <c:pt idx="742">
                        <c:v>-6.5480995648297959</c:v>
                      </c:pt>
                      <c:pt idx="743">
                        <c:v>-6.6642754387574801</c:v>
                      </c:pt>
                      <c:pt idx="744">
                        <c:v>-6.7807988738368321</c:v>
                      </c:pt>
                      <c:pt idx="745">
                        <c:v>-6.8974967579266329</c:v>
                      </c:pt>
                      <c:pt idx="746">
                        <c:v>-7.0141942131734893</c:v>
                      </c:pt>
                      <c:pt idx="747">
                        <c:v>-7.1307149302413926</c:v>
                      </c:pt>
                      <c:pt idx="748">
                        <c:v>-7.2468814962906887</c:v>
                      </c:pt>
                      <c:pt idx="749">
                        <c:v>-7.3625157260566931</c:v>
                      </c:pt>
                      <c:pt idx="750">
                        <c:v>-7.4774390043706935</c:v>
                      </c:pt>
                      <c:pt idx="751">
                        <c:v>-7.5914726214600838</c:v>
                      </c:pt>
                      <c:pt idx="752">
                        <c:v>-7.7044381093600203</c:v>
                      </c:pt>
                      <c:pt idx="753">
                        <c:v>-7.8161575877658613</c:v>
                      </c:pt>
                      <c:pt idx="754">
                        <c:v>-7.9264541006537339</c:v>
                      </c:pt>
                      <c:pt idx="755">
                        <c:v>-8.0351519519960739</c:v>
                      </c:pt>
                      <c:pt idx="756">
                        <c:v>-8.1420770489000525</c:v>
                      </c:pt>
                      <c:pt idx="757">
                        <c:v>-8.2470572334988983</c:v>
                      </c:pt>
                      <c:pt idx="758">
                        <c:v>-8.3499226119301397</c:v>
                      </c:pt>
                      <c:pt idx="759">
                        <c:v>-8.4505058887390234</c:v>
                      </c:pt>
                      <c:pt idx="760">
                        <c:v>-8.5486426880526096</c:v>
                      </c:pt>
                      <c:pt idx="761">
                        <c:v>-8.6441718698771197</c:v>
                      </c:pt>
                      <c:pt idx="762">
                        <c:v>-8.7369358498802434</c:v>
                      </c:pt>
                      <c:pt idx="763">
                        <c:v>-8.8267809040303469</c:v>
                      </c:pt>
                      <c:pt idx="764">
                        <c:v>-8.9135574664762931</c:v>
                      </c:pt>
                      <c:pt idx="765">
                        <c:v>-8.9971204290642515</c:v>
                      </c:pt>
                      <c:pt idx="766">
                        <c:v>-9.0773294239017908</c:v>
                      </c:pt>
                      <c:pt idx="767">
                        <c:v>-9.1540490973951343</c:v>
                      </c:pt>
                      <c:pt idx="768">
                        <c:v>-9.227149385201594</c:v>
                      </c:pt>
                      <c:pt idx="769">
                        <c:v>-9.2965057625570111</c:v>
                      </c:pt>
                      <c:pt idx="770">
                        <c:v>-9.3619994994565179</c:v>
                      </c:pt>
                      <c:pt idx="771">
                        <c:v>-9.4235178951867322</c:v>
                      </c:pt>
                      <c:pt idx="772">
                        <c:v>-9.4809545017284425</c:v>
                      </c:pt>
                      <c:pt idx="773">
                        <c:v>-9.5342093445703302</c:v>
                      </c:pt>
                      <c:pt idx="774">
                        <c:v>-9.583189122497183</c:v>
                      </c:pt>
                      <c:pt idx="775">
                        <c:v>-9.6278073949396372</c:v>
                      </c:pt>
                      <c:pt idx="776">
                        <c:v>-9.6679847654968416</c:v>
                      </c:pt>
                      <c:pt idx="777">
                        <c:v>-9.7036490432687614</c:v>
                      </c:pt>
                      <c:pt idx="778">
                        <c:v>-9.7347353906609513</c:v>
                      </c:pt>
                      <c:pt idx="779">
                        <c:v>-9.7611864663510595</c:v>
                      </c:pt>
                      <c:pt idx="780">
                        <c:v>-9.7829525451339645</c:v>
                      </c:pt>
                      <c:pt idx="781">
                        <c:v>-9.7999916233901949</c:v>
                      </c:pt>
                      <c:pt idx="782">
                        <c:v>-9.8122695189507745</c:v>
                      </c:pt>
                      <c:pt idx="783">
                        <c:v>-9.8197599471606871</c:v>
                      </c:pt>
                      <c:pt idx="784">
                        <c:v>-9.8224445819723485</c:v>
                      </c:pt>
                      <c:pt idx="785">
                        <c:v>-9.8203131109302255</c:v>
                      </c:pt>
                      <c:pt idx="786">
                        <c:v>-9.8133632659378769</c:v>
                      </c:pt>
                      <c:pt idx="787">
                        <c:v>-9.8016008387286888</c:v>
                      </c:pt>
                      <c:pt idx="788">
                        <c:v>-9.7850396899922085</c:v>
                      </c:pt>
                      <c:pt idx="789">
                        <c:v>-9.7637017341383228</c:v>
                      </c:pt>
                      <c:pt idx="790">
                        <c:v>-9.73761690871223</c:v>
                      </c:pt>
                      <c:pt idx="791">
                        <c:v>-9.706823137503557</c:v>
                      </c:pt>
                      <c:pt idx="792">
                        <c:v>-9.6713662694236575</c:v>
                      </c:pt>
                      <c:pt idx="793">
                        <c:v>-9.631300002255184</c:v>
                      </c:pt>
                      <c:pt idx="794">
                        <c:v>-9.586685801408402</c:v>
                      </c:pt>
                      <c:pt idx="795">
                        <c:v>-9.5375927888484782</c:v>
                      </c:pt>
                      <c:pt idx="796">
                        <c:v>-9.484097632387547</c:v>
                      </c:pt>
                      <c:pt idx="797">
                        <c:v>-9.4262844105645271</c:v>
                      </c:pt>
                      <c:pt idx="798">
                        <c:v>-9.3642444633643169</c:v>
                      </c:pt>
                      <c:pt idx="799">
                        <c:v>-9.298076238056419</c:v>
                      </c:pt>
                      <c:pt idx="800">
                        <c:v>-9.2278851124604646</c:v>
                      </c:pt>
                      <c:pt idx="801">
                        <c:v>-9.1537832049733723</c:v>
                      </c:pt>
                      <c:pt idx="802">
                        <c:v>-9.0758891807190381</c:v>
                      </c:pt>
                      <c:pt idx="803">
                        <c:v>-8.9943280362074187</c:v>
                      </c:pt>
                      <c:pt idx="804">
                        <c:v>-8.9092308719145272</c:v>
                      </c:pt>
                      <c:pt idx="805">
                        <c:v>-8.8207346622187703</c:v>
                      </c:pt>
                      <c:pt idx="806">
                        <c:v>-8.7289820051527993</c:v>
                      </c:pt>
                      <c:pt idx="807">
                        <c:v>-8.6341208614517431</c:v>
                      </c:pt>
                      <c:pt idx="808">
                        <c:v>-8.5363042924001817</c:v>
                      </c:pt>
                      <c:pt idx="809">
                        <c:v>-8.4356901790006553</c:v>
                      </c:pt>
                      <c:pt idx="810">
                        <c:v>-8.3324409320054116</c:v>
                      </c:pt>
                      <c:pt idx="811">
                        <c:v>-8.2267232023716943</c:v>
                      </c:pt>
                      <c:pt idx="812">
                        <c:v>-8.118707574717444</c:v>
                      </c:pt>
                      <c:pt idx="813">
                        <c:v>-8.008568253370246</c:v>
                      </c:pt>
                      <c:pt idx="814">
                        <c:v>-7.8964827506172366</c:v>
                      </c:pt>
                      <c:pt idx="815">
                        <c:v>-7.7826315597770375</c:v>
                      </c:pt>
                      <c:pt idx="816">
                        <c:v>-7.667197822726493</c:v>
                      </c:pt>
                      <c:pt idx="817">
                        <c:v>-7.5503670025268113</c:v>
                      </c:pt>
                      <c:pt idx="818">
                        <c:v>-7.4323265368023428</c:v>
                      </c:pt>
                      <c:pt idx="819">
                        <c:v>-7.3132655025343096</c:v>
                      </c:pt>
                      <c:pt idx="820">
                        <c:v>-7.1933742679380561</c:v>
                      </c:pt>
                      <c:pt idx="821">
                        <c:v>-7.0728441420987584</c:v>
                      </c:pt>
                      <c:pt idx="822">
                        <c:v>-6.9518670320440181</c:v>
                      </c:pt>
                      <c:pt idx="823">
                        <c:v>-6.8306350899352681</c:v>
                      </c:pt>
                      <c:pt idx="824">
                        <c:v>-6.7093403600609109</c:v>
                      </c:pt>
                      <c:pt idx="825">
                        <c:v>-6.5881744353146257</c:v>
                      </c:pt>
                      <c:pt idx="826">
                        <c:v>-6.4673281058410552</c:v>
                      </c:pt>
                      <c:pt idx="827">
                        <c:v>-6.3469910095278399</c:v>
                      </c:pt>
                      <c:pt idx="828">
                        <c:v>-6.2273512940200053</c:v>
                      </c:pt>
                      <c:pt idx="829">
                        <c:v>-6.1085952729263742</c:v>
                      </c:pt>
                      <c:pt idx="830">
                        <c:v>-5.9909070858817675</c:v>
                      </c:pt>
                      <c:pt idx="831">
                        <c:v>-5.8744683721199573</c:v>
                      </c:pt>
                      <c:pt idx="832">
                        <c:v>-5.759457940203923</c:v>
                      </c:pt>
                      <c:pt idx="833">
                        <c:v>-5.6460514435484805</c:v>
                      </c:pt>
                      <c:pt idx="834">
                        <c:v>-5.5344210713589179</c:v>
                      </c:pt>
                      <c:pt idx="835">
                        <c:v>-5.4247352375958728</c:v>
                      </c:pt>
                      <c:pt idx="836">
                        <c:v>-5.3171582775625952</c:v>
                      </c:pt>
                      <c:pt idx="837">
                        <c:v>-5.2118501616949349</c:v>
                      </c:pt>
                      <c:pt idx="838">
                        <c:v>-5.1089662091174279</c:v>
                      </c:pt>
                      <c:pt idx="839">
                        <c:v>-5.0086568105116278</c:v>
                      </c:pt>
                      <c:pt idx="840">
                        <c:v>-4.9110671708233546</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'C:\Users\DARIO\Desktop\Darío\Universidad\Tesis\Series temporales\Variacion Estacional\[Var_est_v2.xlsx]GZECE'!$AH$1</c15:sqref>
                        </c15:formulaRef>
                      </c:ext>
                    </c:extLst>
                    <c:strCache>
                      <c:ptCount val="1"/>
                      <c:pt idx="0">
                        <c:v>Random5</c:v>
                      </c:pt>
                    </c:strCache>
                  </c:strRef>
                </c:tx>
                <c:spPr>
                  <a:ln w="19050" cap="rnd">
                    <a:noFill/>
                    <a:round/>
                  </a:ln>
                  <a:effectLst/>
                </c:spPr>
                <c:marker>
                  <c:symbol val="circle"/>
                  <c:size val="5"/>
                  <c:spPr>
                    <a:solidFill>
                      <a:schemeClr val="accent6">
                        <a:lumMod val="60000"/>
                      </a:schemeClr>
                    </a:solidFill>
                    <a:ln w="9525">
                      <a:solidFill>
                        <a:schemeClr val="accent6">
                          <a:lumMod val="60000"/>
                        </a:schemeClr>
                      </a:solidFill>
                    </a:ln>
                    <a:effectLst/>
                  </c:spPr>
                </c:marker>
                <c:xVal>
                  <c:numRef>
                    <c:extLst xmlns:c15="http://schemas.microsoft.com/office/drawing/2012/chart">
                      <c:ext xmlns:c15="http://schemas.microsoft.com/office/drawing/2012/chart" uri="{02D57815-91ED-43cb-92C2-25804820EDAC}">
                        <c15:formulaRef>
                          <c15:sqref>[1]GZECE!$V$2:$V$842</c15:sqref>
                        </c15:formulaRef>
                      </c:ext>
                    </c:extLst>
                    <c:numCache>
                      <c:formatCode>General</c:formatCode>
                      <c:ptCount val="84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235</c:v>
                      </c:pt>
                      <c:pt idx="234">
                        <c:v>236</c:v>
                      </c:pt>
                      <c:pt idx="235">
                        <c:v>237</c:v>
                      </c:pt>
                      <c:pt idx="236">
                        <c:v>238</c:v>
                      </c:pt>
                      <c:pt idx="237">
                        <c:v>239</c:v>
                      </c:pt>
                      <c:pt idx="238">
                        <c:v>240</c:v>
                      </c:pt>
                      <c:pt idx="239">
                        <c:v>241</c:v>
                      </c:pt>
                      <c:pt idx="240">
                        <c:v>242</c:v>
                      </c:pt>
                      <c:pt idx="241">
                        <c:v>243</c:v>
                      </c:pt>
                      <c:pt idx="242">
                        <c:v>244</c:v>
                      </c:pt>
                      <c:pt idx="243">
                        <c:v>245</c:v>
                      </c:pt>
                      <c:pt idx="244">
                        <c:v>246</c:v>
                      </c:pt>
                      <c:pt idx="245">
                        <c:v>247</c:v>
                      </c:pt>
                      <c:pt idx="246">
                        <c:v>248</c:v>
                      </c:pt>
                      <c:pt idx="247">
                        <c:v>249</c:v>
                      </c:pt>
                      <c:pt idx="248">
                        <c:v>250</c:v>
                      </c:pt>
                      <c:pt idx="249">
                        <c:v>251</c:v>
                      </c:pt>
                      <c:pt idx="250">
                        <c:v>252</c:v>
                      </c:pt>
                      <c:pt idx="251">
                        <c:v>253</c:v>
                      </c:pt>
                      <c:pt idx="252">
                        <c:v>254</c:v>
                      </c:pt>
                      <c:pt idx="253">
                        <c:v>255</c:v>
                      </c:pt>
                      <c:pt idx="254">
                        <c:v>256</c:v>
                      </c:pt>
                      <c:pt idx="255">
                        <c:v>257</c:v>
                      </c:pt>
                      <c:pt idx="256">
                        <c:v>258</c:v>
                      </c:pt>
                      <c:pt idx="257">
                        <c:v>259</c:v>
                      </c:pt>
                      <c:pt idx="258">
                        <c:v>260</c:v>
                      </c:pt>
                      <c:pt idx="259">
                        <c:v>261</c:v>
                      </c:pt>
                      <c:pt idx="260">
                        <c:v>262</c:v>
                      </c:pt>
                      <c:pt idx="261">
                        <c:v>263</c:v>
                      </c:pt>
                      <c:pt idx="262">
                        <c:v>264</c:v>
                      </c:pt>
                      <c:pt idx="263">
                        <c:v>265</c:v>
                      </c:pt>
                      <c:pt idx="264">
                        <c:v>266</c:v>
                      </c:pt>
                      <c:pt idx="265">
                        <c:v>267</c:v>
                      </c:pt>
                      <c:pt idx="266">
                        <c:v>268</c:v>
                      </c:pt>
                      <c:pt idx="267">
                        <c:v>269</c:v>
                      </c:pt>
                      <c:pt idx="268">
                        <c:v>270</c:v>
                      </c:pt>
                      <c:pt idx="269">
                        <c:v>271</c:v>
                      </c:pt>
                      <c:pt idx="270">
                        <c:v>272</c:v>
                      </c:pt>
                      <c:pt idx="271">
                        <c:v>273</c:v>
                      </c:pt>
                      <c:pt idx="272">
                        <c:v>274</c:v>
                      </c:pt>
                      <c:pt idx="273">
                        <c:v>275</c:v>
                      </c:pt>
                      <c:pt idx="274">
                        <c:v>276</c:v>
                      </c:pt>
                      <c:pt idx="275">
                        <c:v>277</c:v>
                      </c:pt>
                      <c:pt idx="276">
                        <c:v>278</c:v>
                      </c:pt>
                      <c:pt idx="277">
                        <c:v>279</c:v>
                      </c:pt>
                      <c:pt idx="278">
                        <c:v>280</c:v>
                      </c:pt>
                      <c:pt idx="279">
                        <c:v>281</c:v>
                      </c:pt>
                      <c:pt idx="280">
                        <c:v>282</c:v>
                      </c:pt>
                      <c:pt idx="281">
                        <c:v>283</c:v>
                      </c:pt>
                      <c:pt idx="282">
                        <c:v>284</c:v>
                      </c:pt>
                      <c:pt idx="283">
                        <c:v>285</c:v>
                      </c:pt>
                      <c:pt idx="284">
                        <c:v>286</c:v>
                      </c:pt>
                      <c:pt idx="285">
                        <c:v>287</c:v>
                      </c:pt>
                      <c:pt idx="286">
                        <c:v>288</c:v>
                      </c:pt>
                      <c:pt idx="287">
                        <c:v>289</c:v>
                      </c:pt>
                      <c:pt idx="288">
                        <c:v>290</c:v>
                      </c:pt>
                      <c:pt idx="289">
                        <c:v>291</c:v>
                      </c:pt>
                      <c:pt idx="290">
                        <c:v>292</c:v>
                      </c:pt>
                      <c:pt idx="291">
                        <c:v>293</c:v>
                      </c:pt>
                      <c:pt idx="292">
                        <c:v>294</c:v>
                      </c:pt>
                      <c:pt idx="293">
                        <c:v>295</c:v>
                      </c:pt>
                      <c:pt idx="294">
                        <c:v>296</c:v>
                      </c:pt>
                      <c:pt idx="295">
                        <c:v>297</c:v>
                      </c:pt>
                      <c:pt idx="296">
                        <c:v>298</c:v>
                      </c:pt>
                      <c:pt idx="297">
                        <c:v>299</c:v>
                      </c:pt>
                      <c:pt idx="298">
                        <c:v>300</c:v>
                      </c:pt>
                      <c:pt idx="299">
                        <c:v>301</c:v>
                      </c:pt>
                      <c:pt idx="300">
                        <c:v>302</c:v>
                      </c:pt>
                      <c:pt idx="301">
                        <c:v>303</c:v>
                      </c:pt>
                      <c:pt idx="302">
                        <c:v>304</c:v>
                      </c:pt>
                      <c:pt idx="303">
                        <c:v>305</c:v>
                      </c:pt>
                      <c:pt idx="304">
                        <c:v>306</c:v>
                      </c:pt>
                      <c:pt idx="305">
                        <c:v>307</c:v>
                      </c:pt>
                      <c:pt idx="306">
                        <c:v>308</c:v>
                      </c:pt>
                      <c:pt idx="307">
                        <c:v>309</c:v>
                      </c:pt>
                      <c:pt idx="308">
                        <c:v>310</c:v>
                      </c:pt>
                      <c:pt idx="309">
                        <c:v>311</c:v>
                      </c:pt>
                      <c:pt idx="310">
                        <c:v>312</c:v>
                      </c:pt>
                      <c:pt idx="311">
                        <c:v>313</c:v>
                      </c:pt>
                      <c:pt idx="312">
                        <c:v>314</c:v>
                      </c:pt>
                      <c:pt idx="313">
                        <c:v>315</c:v>
                      </c:pt>
                      <c:pt idx="314">
                        <c:v>316</c:v>
                      </c:pt>
                      <c:pt idx="315">
                        <c:v>317</c:v>
                      </c:pt>
                      <c:pt idx="316">
                        <c:v>318</c:v>
                      </c:pt>
                      <c:pt idx="317">
                        <c:v>319</c:v>
                      </c:pt>
                      <c:pt idx="318">
                        <c:v>320</c:v>
                      </c:pt>
                      <c:pt idx="319">
                        <c:v>321</c:v>
                      </c:pt>
                      <c:pt idx="320">
                        <c:v>322</c:v>
                      </c:pt>
                      <c:pt idx="321">
                        <c:v>323</c:v>
                      </c:pt>
                      <c:pt idx="322">
                        <c:v>324</c:v>
                      </c:pt>
                      <c:pt idx="323">
                        <c:v>325</c:v>
                      </c:pt>
                      <c:pt idx="324">
                        <c:v>326</c:v>
                      </c:pt>
                      <c:pt idx="325">
                        <c:v>327</c:v>
                      </c:pt>
                      <c:pt idx="326">
                        <c:v>328</c:v>
                      </c:pt>
                      <c:pt idx="327">
                        <c:v>329</c:v>
                      </c:pt>
                      <c:pt idx="328">
                        <c:v>330</c:v>
                      </c:pt>
                      <c:pt idx="329">
                        <c:v>331</c:v>
                      </c:pt>
                      <c:pt idx="330">
                        <c:v>332</c:v>
                      </c:pt>
                      <c:pt idx="331">
                        <c:v>335</c:v>
                      </c:pt>
                      <c:pt idx="332">
                        <c:v>336</c:v>
                      </c:pt>
                      <c:pt idx="333">
                        <c:v>337</c:v>
                      </c:pt>
                      <c:pt idx="334">
                        <c:v>338</c:v>
                      </c:pt>
                      <c:pt idx="335">
                        <c:v>339</c:v>
                      </c:pt>
                      <c:pt idx="336">
                        <c:v>340</c:v>
                      </c:pt>
                      <c:pt idx="337">
                        <c:v>341</c:v>
                      </c:pt>
                      <c:pt idx="338">
                        <c:v>342</c:v>
                      </c:pt>
                      <c:pt idx="339">
                        <c:v>343</c:v>
                      </c:pt>
                      <c:pt idx="340">
                        <c:v>344</c:v>
                      </c:pt>
                      <c:pt idx="341">
                        <c:v>345</c:v>
                      </c:pt>
                      <c:pt idx="342">
                        <c:v>346</c:v>
                      </c:pt>
                      <c:pt idx="343">
                        <c:v>347</c:v>
                      </c:pt>
                      <c:pt idx="344">
                        <c:v>348</c:v>
                      </c:pt>
                      <c:pt idx="345">
                        <c:v>349</c:v>
                      </c:pt>
                      <c:pt idx="346">
                        <c:v>350</c:v>
                      </c:pt>
                      <c:pt idx="347">
                        <c:v>351</c:v>
                      </c:pt>
                      <c:pt idx="348">
                        <c:v>352</c:v>
                      </c:pt>
                      <c:pt idx="349">
                        <c:v>353</c:v>
                      </c:pt>
                      <c:pt idx="350">
                        <c:v>354</c:v>
                      </c:pt>
                      <c:pt idx="351">
                        <c:v>355</c:v>
                      </c:pt>
                      <c:pt idx="352">
                        <c:v>356</c:v>
                      </c:pt>
                      <c:pt idx="353">
                        <c:v>357</c:v>
                      </c:pt>
                      <c:pt idx="354">
                        <c:v>358</c:v>
                      </c:pt>
                      <c:pt idx="355">
                        <c:v>359</c:v>
                      </c:pt>
                      <c:pt idx="356">
                        <c:v>360</c:v>
                      </c:pt>
                      <c:pt idx="357">
                        <c:v>365</c:v>
                      </c:pt>
                      <c:pt idx="358">
                        <c:v>366</c:v>
                      </c:pt>
                      <c:pt idx="359">
                        <c:v>367</c:v>
                      </c:pt>
                      <c:pt idx="360">
                        <c:v>368</c:v>
                      </c:pt>
                      <c:pt idx="361">
                        <c:v>369</c:v>
                      </c:pt>
                      <c:pt idx="362">
                        <c:v>370</c:v>
                      </c:pt>
                      <c:pt idx="363">
                        <c:v>371</c:v>
                      </c:pt>
                      <c:pt idx="364">
                        <c:v>372</c:v>
                      </c:pt>
                      <c:pt idx="365">
                        <c:v>373</c:v>
                      </c:pt>
                      <c:pt idx="366">
                        <c:v>374</c:v>
                      </c:pt>
                      <c:pt idx="367">
                        <c:v>377</c:v>
                      </c:pt>
                      <c:pt idx="368">
                        <c:v>378</c:v>
                      </c:pt>
                      <c:pt idx="369">
                        <c:v>379</c:v>
                      </c:pt>
                      <c:pt idx="370">
                        <c:v>380</c:v>
                      </c:pt>
                      <c:pt idx="371">
                        <c:v>384</c:v>
                      </c:pt>
                      <c:pt idx="372">
                        <c:v>387</c:v>
                      </c:pt>
                      <c:pt idx="373">
                        <c:v>388</c:v>
                      </c:pt>
                      <c:pt idx="374">
                        <c:v>407</c:v>
                      </c:pt>
                      <c:pt idx="375">
                        <c:v>414</c:v>
                      </c:pt>
                      <c:pt idx="376">
                        <c:v>609</c:v>
                      </c:pt>
                      <c:pt idx="377">
                        <c:v>610</c:v>
                      </c:pt>
                      <c:pt idx="378">
                        <c:v>611</c:v>
                      </c:pt>
                      <c:pt idx="379">
                        <c:v>612</c:v>
                      </c:pt>
                      <c:pt idx="380">
                        <c:v>613</c:v>
                      </c:pt>
                      <c:pt idx="381">
                        <c:v>614</c:v>
                      </c:pt>
                      <c:pt idx="382">
                        <c:v>615</c:v>
                      </c:pt>
                      <c:pt idx="383">
                        <c:v>616</c:v>
                      </c:pt>
                      <c:pt idx="384">
                        <c:v>617</c:v>
                      </c:pt>
                      <c:pt idx="385">
                        <c:v>618</c:v>
                      </c:pt>
                      <c:pt idx="386">
                        <c:v>619</c:v>
                      </c:pt>
                      <c:pt idx="387">
                        <c:v>621</c:v>
                      </c:pt>
                      <c:pt idx="388">
                        <c:v>622</c:v>
                      </c:pt>
                      <c:pt idx="389">
                        <c:v>623</c:v>
                      </c:pt>
                      <c:pt idx="390">
                        <c:v>624</c:v>
                      </c:pt>
                      <c:pt idx="391">
                        <c:v>625</c:v>
                      </c:pt>
                      <c:pt idx="392">
                        <c:v>626</c:v>
                      </c:pt>
                      <c:pt idx="393">
                        <c:v>627</c:v>
                      </c:pt>
                      <c:pt idx="394">
                        <c:v>628</c:v>
                      </c:pt>
                      <c:pt idx="395">
                        <c:v>629</c:v>
                      </c:pt>
                      <c:pt idx="396">
                        <c:v>630</c:v>
                      </c:pt>
                      <c:pt idx="397">
                        <c:v>632</c:v>
                      </c:pt>
                      <c:pt idx="398">
                        <c:v>633</c:v>
                      </c:pt>
                      <c:pt idx="399">
                        <c:v>634</c:v>
                      </c:pt>
                      <c:pt idx="400">
                        <c:v>635</c:v>
                      </c:pt>
                      <c:pt idx="401">
                        <c:v>636</c:v>
                      </c:pt>
                      <c:pt idx="402">
                        <c:v>637</c:v>
                      </c:pt>
                      <c:pt idx="403">
                        <c:v>638</c:v>
                      </c:pt>
                      <c:pt idx="404">
                        <c:v>639</c:v>
                      </c:pt>
                      <c:pt idx="405">
                        <c:v>640</c:v>
                      </c:pt>
                      <c:pt idx="406">
                        <c:v>641</c:v>
                      </c:pt>
                      <c:pt idx="407">
                        <c:v>642</c:v>
                      </c:pt>
                      <c:pt idx="408">
                        <c:v>643</c:v>
                      </c:pt>
                      <c:pt idx="409">
                        <c:v>644</c:v>
                      </c:pt>
                      <c:pt idx="410">
                        <c:v>646</c:v>
                      </c:pt>
                      <c:pt idx="411">
                        <c:v>647</c:v>
                      </c:pt>
                      <c:pt idx="412">
                        <c:v>648</c:v>
                      </c:pt>
                      <c:pt idx="413">
                        <c:v>649</c:v>
                      </c:pt>
                      <c:pt idx="414">
                        <c:v>650</c:v>
                      </c:pt>
                      <c:pt idx="415">
                        <c:v>651</c:v>
                      </c:pt>
                      <c:pt idx="416">
                        <c:v>652</c:v>
                      </c:pt>
                      <c:pt idx="417">
                        <c:v>653</c:v>
                      </c:pt>
                      <c:pt idx="418">
                        <c:v>654</c:v>
                      </c:pt>
                      <c:pt idx="419">
                        <c:v>655</c:v>
                      </c:pt>
                      <c:pt idx="420">
                        <c:v>656</c:v>
                      </c:pt>
                      <c:pt idx="421">
                        <c:v>657</c:v>
                      </c:pt>
                      <c:pt idx="422">
                        <c:v>658</c:v>
                      </c:pt>
                      <c:pt idx="423">
                        <c:v>659</c:v>
                      </c:pt>
                      <c:pt idx="424">
                        <c:v>660</c:v>
                      </c:pt>
                      <c:pt idx="425">
                        <c:v>661</c:v>
                      </c:pt>
                      <c:pt idx="426">
                        <c:v>662</c:v>
                      </c:pt>
                      <c:pt idx="427">
                        <c:v>663</c:v>
                      </c:pt>
                      <c:pt idx="428">
                        <c:v>664</c:v>
                      </c:pt>
                      <c:pt idx="429">
                        <c:v>665</c:v>
                      </c:pt>
                      <c:pt idx="430">
                        <c:v>666</c:v>
                      </c:pt>
                      <c:pt idx="431">
                        <c:v>667</c:v>
                      </c:pt>
                      <c:pt idx="432">
                        <c:v>668</c:v>
                      </c:pt>
                      <c:pt idx="433">
                        <c:v>669</c:v>
                      </c:pt>
                      <c:pt idx="434">
                        <c:v>670</c:v>
                      </c:pt>
                      <c:pt idx="435">
                        <c:v>671</c:v>
                      </c:pt>
                      <c:pt idx="436">
                        <c:v>672</c:v>
                      </c:pt>
                      <c:pt idx="437">
                        <c:v>673</c:v>
                      </c:pt>
                      <c:pt idx="438">
                        <c:v>674</c:v>
                      </c:pt>
                      <c:pt idx="439">
                        <c:v>675</c:v>
                      </c:pt>
                      <c:pt idx="440">
                        <c:v>676</c:v>
                      </c:pt>
                      <c:pt idx="441">
                        <c:v>677</c:v>
                      </c:pt>
                      <c:pt idx="442">
                        <c:v>678</c:v>
                      </c:pt>
                      <c:pt idx="443">
                        <c:v>679</c:v>
                      </c:pt>
                      <c:pt idx="444">
                        <c:v>680</c:v>
                      </c:pt>
                      <c:pt idx="445">
                        <c:v>681</c:v>
                      </c:pt>
                      <c:pt idx="446">
                        <c:v>683</c:v>
                      </c:pt>
                      <c:pt idx="447">
                        <c:v>684</c:v>
                      </c:pt>
                      <c:pt idx="448">
                        <c:v>685</c:v>
                      </c:pt>
                      <c:pt idx="449">
                        <c:v>686</c:v>
                      </c:pt>
                      <c:pt idx="450">
                        <c:v>687</c:v>
                      </c:pt>
                      <c:pt idx="451">
                        <c:v>688</c:v>
                      </c:pt>
                      <c:pt idx="452">
                        <c:v>689</c:v>
                      </c:pt>
                      <c:pt idx="453">
                        <c:v>690</c:v>
                      </c:pt>
                      <c:pt idx="454">
                        <c:v>691</c:v>
                      </c:pt>
                      <c:pt idx="455">
                        <c:v>692</c:v>
                      </c:pt>
                      <c:pt idx="456">
                        <c:v>693</c:v>
                      </c:pt>
                      <c:pt idx="457">
                        <c:v>694</c:v>
                      </c:pt>
                      <c:pt idx="458">
                        <c:v>695</c:v>
                      </c:pt>
                      <c:pt idx="459">
                        <c:v>696</c:v>
                      </c:pt>
                      <c:pt idx="460">
                        <c:v>697</c:v>
                      </c:pt>
                      <c:pt idx="461">
                        <c:v>698</c:v>
                      </c:pt>
                      <c:pt idx="462">
                        <c:v>699</c:v>
                      </c:pt>
                      <c:pt idx="463">
                        <c:v>700</c:v>
                      </c:pt>
                      <c:pt idx="464">
                        <c:v>701</c:v>
                      </c:pt>
                      <c:pt idx="465">
                        <c:v>702</c:v>
                      </c:pt>
                      <c:pt idx="466">
                        <c:v>703</c:v>
                      </c:pt>
                      <c:pt idx="467">
                        <c:v>704</c:v>
                      </c:pt>
                      <c:pt idx="468">
                        <c:v>705</c:v>
                      </c:pt>
                      <c:pt idx="469">
                        <c:v>706</c:v>
                      </c:pt>
                      <c:pt idx="470">
                        <c:v>707</c:v>
                      </c:pt>
                      <c:pt idx="471">
                        <c:v>708</c:v>
                      </c:pt>
                      <c:pt idx="472">
                        <c:v>709</c:v>
                      </c:pt>
                      <c:pt idx="473">
                        <c:v>710</c:v>
                      </c:pt>
                      <c:pt idx="474">
                        <c:v>711</c:v>
                      </c:pt>
                      <c:pt idx="475">
                        <c:v>712</c:v>
                      </c:pt>
                      <c:pt idx="476">
                        <c:v>713</c:v>
                      </c:pt>
                      <c:pt idx="477">
                        <c:v>714</c:v>
                      </c:pt>
                      <c:pt idx="478">
                        <c:v>715</c:v>
                      </c:pt>
                      <c:pt idx="479">
                        <c:v>716</c:v>
                      </c:pt>
                      <c:pt idx="480">
                        <c:v>717</c:v>
                      </c:pt>
                      <c:pt idx="481">
                        <c:v>718</c:v>
                      </c:pt>
                      <c:pt idx="482">
                        <c:v>719</c:v>
                      </c:pt>
                      <c:pt idx="483">
                        <c:v>720</c:v>
                      </c:pt>
                      <c:pt idx="484">
                        <c:v>721</c:v>
                      </c:pt>
                      <c:pt idx="485">
                        <c:v>722</c:v>
                      </c:pt>
                      <c:pt idx="486">
                        <c:v>723</c:v>
                      </c:pt>
                      <c:pt idx="487">
                        <c:v>724</c:v>
                      </c:pt>
                      <c:pt idx="488">
                        <c:v>726</c:v>
                      </c:pt>
                      <c:pt idx="489">
                        <c:v>727</c:v>
                      </c:pt>
                      <c:pt idx="490">
                        <c:v>728</c:v>
                      </c:pt>
                      <c:pt idx="491">
                        <c:v>729</c:v>
                      </c:pt>
                      <c:pt idx="492">
                        <c:v>730</c:v>
                      </c:pt>
                      <c:pt idx="493">
                        <c:v>731</c:v>
                      </c:pt>
                      <c:pt idx="494">
                        <c:v>732</c:v>
                      </c:pt>
                      <c:pt idx="495">
                        <c:v>733</c:v>
                      </c:pt>
                      <c:pt idx="496">
                        <c:v>734</c:v>
                      </c:pt>
                      <c:pt idx="497">
                        <c:v>735</c:v>
                      </c:pt>
                      <c:pt idx="498">
                        <c:v>736</c:v>
                      </c:pt>
                      <c:pt idx="499">
                        <c:v>737</c:v>
                      </c:pt>
                      <c:pt idx="500">
                        <c:v>738</c:v>
                      </c:pt>
                      <c:pt idx="501">
                        <c:v>739</c:v>
                      </c:pt>
                      <c:pt idx="502">
                        <c:v>740</c:v>
                      </c:pt>
                      <c:pt idx="503">
                        <c:v>741</c:v>
                      </c:pt>
                      <c:pt idx="504">
                        <c:v>742</c:v>
                      </c:pt>
                      <c:pt idx="505">
                        <c:v>743</c:v>
                      </c:pt>
                      <c:pt idx="506">
                        <c:v>744</c:v>
                      </c:pt>
                      <c:pt idx="507">
                        <c:v>745</c:v>
                      </c:pt>
                      <c:pt idx="508">
                        <c:v>746</c:v>
                      </c:pt>
                      <c:pt idx="509">
                        <c:v>747</c:v>
                      </c:pt>
                      <c:pt idx="510">
                        <c:v>748</c:v>
                      </c:pt>
                      <c:pt idx="511">
                        <c:v>749</c:v>
                      </c:pt>
                      <c:pt idx="512">
                        <c:v>750</c:v>
                      </c:pt>
                      <c:pt idx="513">
                        <c:v>751</c:v>
                      </c:pt>
                      <c:pt idx="514">
                        <c:v>752</c:v>
                      </c:pt>
                      <c:pt idx="515">
                        <c:v>753</c:v>
                      </c:pt>
                      <c:pt idx="516">
                        <c:v>754</c:v>
                      </c:pt>
                      <c:pt idx="517">
                        <c:v>755</c:v>
                      </c:pt>
                      <c:pt idx="518">
                        <c:v>756</c:v>
                      </c:pt>
                      <c:pt idx="519">
                        <c:v>757</c:v>
                      </c:pt>
                      <c:pt idx="520">
                        <c:v>758</c:v>
                      </c:pt>
                      <c:pt idx="521">
                        <c:v>759</c:v>
                      </c:pt>
                      <c:pt idx="522">
                        <c:v>760</c:v>
                      </c:pt>
                      <c:pt idx="523">
                        <c:v>761</c:v>
                      </c:pt>
                      <c:pt idx="524">
                        <c:v>762</c:v>
                      </c:pt>
                      <c:pt idx="525">
                        <c:v>763</c:v>
                      </c:pt>
                      <c:pt idx="526">
                        <c:v>764</c:v>
                      </c:pt>
                      <c:pt idx="527">
                        <c:v>765</c:v>
                      </c:pt>
                      <c:pt idx="528">
                        <c:v>767</c:v>
                      </c:pt>
                      <c:pt idx="529">
                        <c:v>768</c:v>
                      </c:pt>
                      <c:pt idx="530">
                        <c:v>769</c:v>
                      </c:pt>
                      <c:pt idx="531">
                        <c:v>770</c:v>
                      </c:pt>
                      <c:pt idx="532">
                        <c:v>771</c:v>
                      </c:pt>
                      <c:pt idx="533">
                        <c:v>772</c:v>
                      </c:pt>
                      <c:pt idx="534">
                        <c:v>773</c:v>
                      </c:pt>
                      <c:pt idx="535">
                        <c:v>774</c:v>
                      </c:pt>
                      <c:pt idx="536">
                        <c:v>775</c:v>
                      </c:pt>
                      <c:pt idx="537">
                        <c:v>776</c:v>
                      </c:pt>
                      <c:pt idx="538">
                        <c:v>777</c:v>
                      </c:pt>
                      <c:pt idx="539">
                        <c:v>778</c:v>
                      </c:pt>
                      <c:pt idx="540">
                        <c:v>779</c:v>
                      </c:pt>
                      <c:pt idx="541">
                        <c:v>780</c:v>
                      </c:pt>
                      <c:pt idx="542">
                        <c:v>781</c:v>
                      </c:pt>
                      <c:pt idx="543">
                        <c:v>782</c:v>
                      </c:pt>
                      <c:pt idx="544">
                        <c:v>783</c:v>
                      </c:pt>
                      <c:pt idx="545">
                        <c:v>784</c:v>
                      </c:pt>
                      <c:pt idx="546">
                        <c:v>785</c:v>
                      </c:pt>
                      <c:pt idx="547">
                        <c:v>786</c:v>
                      </c:pt>
                      <c:pt idx="548">
                        <c:v>787</c:v>
                      </c:pt>
                      <c:pt idx="549">
                        <c:v>788</c:v>
                      </c:pt>
                      <c:pt idx="550">
                        <c:v>789</c:v>
                      </c:pt>
                      <c:pt idx="551">
                        <c:v>790</c:v>
                      </c:pt>
                      <c:pt idx="552">
                        <c:v>791</c:v>
                      </c:pt>
                      <c:pt idx="553">
                        <c:v>792</c:v>
                      </c:pt>
                      <c:pt idx="554">
                        <c:v>793</c:v>
                      </c:pt>
                      <c:pt idx="555">
                        <c:v>794</c:v>
                      </c:pt>
                      <c:pt idx="556">
                        <c:v>795</c:v>
                      </c:pt>
                      <c:pt idx="557">
                        <c:v>796</c:v>
                      </c:pt>
                      <c:pt idx="558">
                        <c:v>797</c:v>
                      </c:pt>
                      <c:pt idx="559">
                        <c:v>798</c:v>
                      </c:pt>
                      <c:pt idx="560">
                        <c:v>799</c:v>
                      </c:pt>
                      <c:pt idx="561">
                        <c:v>800</c:v>
                      </c:pt>
                      <c:pt idx="562">
                        <c:v>801</c:v>
                      </c:pt>
                      <c:pt idx="563">
                        <c:v>802</c:v>
                      </c:pt>
                      <c:pt idx="564">
                        <c:v>803</c:v>
                      </c:pt>
                      <c:pt idx="565">
                        <c:v>804</c:v>
                      </c:pt>
                      <c:pt idx="566">
                        <c:v>805</c:v>
                      </c:pt>
                      <c:pt idx="567">
                        <c:v>806</c:v>
                      </c:pt>
                      <c:pt idx="568">
                        <c:v>807</c:v>
                      </c:pt>
                      <c:pt idx="569">
                        <c:v>808</c:v>
                      </c:pt>
                      <c:pt idx="570">
                        <c:v>809</c:v>
                      </c:pt>
                      <c:pt idx="571">
                        <c:v>810</c:v>
                      </c:pt>
                      <c:pt idx="572">
                        <c:v>811</c:v>
                      </c:pt>
                      <c:pt idx="573">
                        <c:v>812</c:v>
                      </c:pt>
                      <c:pt idx="574">
                        <c:v>813</c:v>
                      </c:pt>
                      <c:pt idx="575">
                        <c:v>814</c:v>
                      </c:pt>
                      <c:pt idx="576">
                        <c:v>815</c:v>
                      </c:pt>
                      <c:pt idx="577">
                        <c:v>816</c:v>
                      </c:pt>
                      <c:pt idx="578">
                        <c:v>817</c:v>
                      </c:pt>
                      <c:pt idx="579">
                        <c:v>818</c:v>
                      </c:pt>
                      <c:pt idx="580">
                        <c:v>819</c:v>
                      </c:pt>
                      <c:pt idx="581">
                        <c:v>820</c:v>
                      </c:pt>
                      <c:pt idx="582">
                        <c:v>821</c:v>
                      </c:pt>
                      <c:pt idx="583">
                        <c:v>822</c:v>
                      </c:pt>
                      <c:pt idx="584">
                        <c:v>823</c:v>
                      </c:pt>
                      <c:pt idx="585">
                        <c:v>824</c:v>
                      </c:pt>
                      <c:pt idx="586">
                        <c:v>825</c:v>
                      </c:pt>
                      <c:pt idx="587">
                        <c:v>826</c:v>
                      </c:pt>
                      <c:pt idx="588">
                        <c:v>827</c:v>
                      </c:pt>
                      <c:pt idx="589">
                        <c:v>828</c:v>
                      </c:pt>
                      <c:pt idx="590">
                        <c:v>829</c:v>
                      </c:pt>
                      <c:pt idx="591">
                        <c:v>837</c:v>
                      </c:pt>
                      <c:pt idx="592">
                        <c:v>838</c:v>
                      </c:pt>
                      <c:pt idx="593">
                        <c:v>839</c:v>
                      </c:pt>
                      <c:pt idx="594">
                        <c:v>840</c:v>
                      </c:pt>
                      <c:pt idx="595">
                        <c:v>841</c:v>
                      </c:pt>
                      <c:pt idx="596">
                        <c:v>842</c:v>
                      </c:pt>
                      <c:pt idx="597">
                        <c:v>843</c:v>
                      </c:pt>
                      <c:pt idx="598">
                        <c:v>844</c:v>
                      </c:pt>
                      <c:pt idx="599">
                        <c:v>845</c:v>
                      </c:pt>
                      <c:pt idx="600">
                        <c:v>846</c:v>
                      </c:pt>
                      <c:pt idx="601">
                        <c:v>847</c:v>
                      </c:pt>
                      <c:pt idx="602">
                        <c:v>848</c:v>
                      </c:pt>
                      <c:pt idx="603">
                        <c:v>849</c:v>
                      </c:pt>
                      <c:pt idx="604">
                        <c:v>850</c:v>
                      </c:pt>
                      <c:pt idx="605">
                        <c:v>851</c:v>
                      </c:pt>
                      <c:pt idx="606">
                        <c:v>852</c:v>
                      </c:pt>
                      <c:pt idx="607">
                        <c:v>855</c:v>
                      </c:pt>
                      <c:pt idx="608">
                        <c:v>856</c:v>
                      </c:pt>
                      <c:pt idx="609">
                        <c:v>857</c:v>
                      </c:pt>
                      <c:pt idx="610">
                        <c:v>858</c:v>
                      </c:pt>
                      <c:pt idx="611">
                        <c:v>859</c:v>
                      </c:pt>
                      <c:pt idx="612">
                        <c:v>860</c:v>
                      </c:pt>
                      <c:pt idx="613">
                        <c:v>861</c:v>
                      </c:pt>
                      <c:pt idx="614">
                        <c:v>862</c:v>
                      </c:pt>
                      <c:pt idx="615">
                        <c:v>863</c:v>
                      </c:pt>
                      <c:pt idx="616">
                        <c:v>865</c:v>
                      </c:pt>
                      <c:pt idx="617">
                        <c:v>866</c:v>
                      </c:pt>
                      <c:pt idx="618">
                        <c:v>867</c:v>
                      </c:pt>
                      <c:pt idx="619">
                        <c:v>868</c:v>
                      </c:pt>
                      <c:pt idx="620">
                        <c:v>869</c:v>
                      </c:pt>
                      <c:pt idx="621">
                        <c:v>870</c:v>
                      </c:pt>
                      <c:pt idx="622">
                        <c:v>871</c:v>
                      </c:pt>
                      <c:pt idx="623">
                        <c:v>872</c:v>
                      </c:pt>
                      <c:pt idx="624">
                        <c:v>873</c:v>
                      </c:pt>
                      <c:pt idx="625">
                        <c:v>874</c:v>
                      </c:pt>
                      <c:pt idx="626">
                        <c:v>875</c:v>
                      </c:pt>
                      <c:pt idx="627">
                        <c:v>876</c:v>
                      </c:pt>
                      <c:pt idx="628">
                        <c:v>877</c:v>
                      </c:pt>
                      <c:pt idx="629">
                        <c:v>878</c:v>
                      </c:pt>
                      <c:pt idx="630">
                        <c:v>879</c:v>
                      </c:pt>
                      <c:pt idx="631">
                        <c:v>880</c:v>
                      </c:pt>
                      <c:pt idx="632">
                        <c:v>881</c:v>
                      </c:pt>
                      <c:pt idx="633">
                        <c:v>882</c:v>
                      </c:pt>
                      <c:pt idx="634">
                        <c:v>883</c:v>
                      </c:pt>
                      <c:pt idx="635">
                        <c:v>884</c:v>
                      </c:pt>
                      <c:pt idx="636">
                        <c:v>885</c:v>
                      </c:pt>
                      <c:pt idx="637">
                        <c:v>886</c:v>
                      </c:pt>
                      <c:pt idx="638">
                        <c:v>887</c:v>
                      </c:pt>
                      <c:pt idx="639">
                        <c:v>888</c:v>
                      </c:pt>
                      <c:pt idx="640">
                        <c:v>889</c:v>
                      </c:pt>
                      <c:pt idx="641">
                        <c:v>890</c:v>
                      </c:pt>
                      <c:pt idx="642">
                        <c:v>891</c:v>
                      </c:pt>
                      <c:pt idx="643">
                        <c:v>892</c:v>
                      </c:pt>
                      <c:pt idx="644">
                        <c:v>893</c:v>
                      </c:pt>
                      <c:pt idx="645">
                        <c:v>894</c:v>
                      </c:pt>
                      <c:pt idx="646">
                        <c:v>895</c:v>
                      </c:pt>
                      <c:pt idx="647">
                        <c:v>896</c:v>
                      </c:pt>
                      <c:pt idx="648">
                        <c:v>897</c:v>
                      </c:pt>
                      <c:pt idx="649">
                        <c:v>898</c:v>
                      </c:pt>
                      <c:pt idx="650">
                        <c:v>899</c:v>
                      </c:pt>
                      <c:pt idx="651">
                        <c:v>900</c:v>
                      </c:pt>
                      <c:pt idx="652">
                        <c:v>901</c:v>
                      </c:pt>
                      <c:pt idx="653">
                        <c:v>902</c:v>
                      </c:pt>
                      <c:pt idx="654">
                        <c:v>903</c:v>
                      </c:pt>
                      <c:pt idx="655">
                        <c:v>904</c:v>
                      </c:pt>
                      <c:pt idx="656">
                        <c:v>905</c:v>
                      </c:pt>
                      <c:pt idx="657">
                        <c:v>906</c:v>
                      </c:pt>
                      <c:pt idx="658">
                        <c:v>907</c:v>
                      </c:pt>
                      <c:pt idx="659">
                        <c:v>908</c:v>
                      </c:pt>
                      <c:pt idx="660">
                        <c:v>909</c:v>
                      </c:pt>
                      <c:pt idx="661">
                        <c:v>910</c:v>
                      </c:pt>
                      <c:pt idx="662">
                        <c:v>911</c:v>
                      </c:pt>
                      <c:pt idx="663">
                        <c:v>912</c:v>
                      </c:pt>
                      <c:pt idx="664">
                        <c:v>913</c:v>
                      </c:pt>
                      <c:pt idx="665">
                        <c:v>914</c:v>
                      </c:pt>
                      <c:pt idx="666">
                        <c:v>915</c:v>
                      </c:pt>
                      <c:pt idx="667">
                        <c:v>916</c:v>
                      </c:pt>
                      <c:pt idx="668">
                        <c:v>917</c:v>
                      </c:pt>
                      <c:pt idx="669">
                        <c:v>918</c:v>
                      </c:pt>
                      <c:pt idx="670">
                        <c:v>919</c:v>
                      </c:pt>
                      <c:pt idx="671">
                        <c:v>920</c:v>
                      </c:pt>
                      <c:pt idx="672">
                        <c:v>921</c:v>
                      </c:pt>
                      <c:pt idx="673">
                        <c:v>922</c:v>
                      </c:pt>
                      <c:pt idx="674">
                        <c:v>923</c:v>
                      </c:pt>
                      <c:pt idx="675">
                        <c:v>924</c:v>
                      </c:pt>
                      <c:pt idx="676">
                        <c:v>925</c:v>
                      </c:pt>
                      <c:pt idx="677">
                        <c:v>926</c:v>
                      </c:pt>
                      <c:pt idx="678">
                        <c:v>927</c:v>
                      </c:pt>
                      <c:pt idx="679">
                        <c:v>928</c:v>
                      </c:pt>
                      <c:pt idx="680">
                        <c:v>929</c:v>
                      </c:pt>
                      <c:pt idx="681">
                        <c:v>930</c:v>
                      </c:pt>
                      <c:pt idx="682">
                        <c:v>931</c:v>
                      </c:pt>
                      <c:pt idx="683">
                        <c:v>932</c:v>
                      </c:pt>
                      <c:pt idx="684">
                        <c:v>933</c:v>
                      </c:pt>
                      <c:pt idx="685">
                        <c:v>934</c:v>
                      </c:pt>
                      <c:pt idx="686">
                        <c:v>942</c:v>
                      </c:pt>
                      <c:pt idx="687">
                        <c:v>943</c:v>
                      </c:pt>
                      <c:pt idx="688">
                        <c:v>944</c:v>
                      </c:pt>
                      <c:pt idx="689">
                        <c:v>945</c:v>
                      </c:pt>
                      <c:pt idx="690">
                        <c:v>946</c:v>
                      </c:pt>
                      <c:pt idx="691">
                        <c:v>947</c:v>
                      </c:pt>
                      <c:pt idx="692">
                        <c:v>948</c:v>
                      </c:pt>
                      <c:pt idx="693">
                        <c:v>949</c:v>
                      </c:pt>
                      <c:pt idx="694">
                        <c:v>950</c:v>
                      </c:pt>
                      <c:pt idx="695">
                        <c:v>951</c:v>
                      </c:pt>
                      <c:pt idx="696">
                        <c:v>952</c:v>
                      </c:pt>
                      <c:pt idx="697">
                        <c:v>953</c:v>
                      </c:pt>
                      <c:pt idx="698">
                        <c:v>954</c:v>
                      </c:pt>
                      <c:pt idx="699">
                        <c:v>955</c:v>
                      </c:pt>
                      <c:pt idx="700">
                        <c:v>956</c:v>
                      </c:pt>
                      <c:pt idx="701">
                        <c:v>957</c:v>
                      </c:pt>
                      <c:pt idx="702">
                        <c:v>958</c:v>
                      </c:pt>
                      <c:pt idx="703">
                        <c:v>959</c:v>
                      </c:pt>
                      <c:pt idx="704">
                        <c:v>960</c:v>
                      </c:pt>
                      <c:pt idx="705">
                        <c:v>961</c:v>
                      </c:pt>
                      <c:pt idx="706">
                        <c:v>962</c:v>
                      </c:pt>
                      <c:pt idx="707">
                        <c:v>963</c:v>
                      </c:pt>
                      <c:pt idx="708">
                        <c:v>964</c:v>
                      </c:pt>
                      <c:pt idx="709">
                        <c:v>965</c:v>
                      </c:pt>
                      <c:pt idx="710">
                        <c:v>966</c:v>
                      </c:pt>
                      <c:pt idx="711">
                        <c:v>967</c:v>
                      </c:pt>
                      <c:pt idx="712">
                        <c:v>968</c:v>
                      </c:pt>
                      <c:pt idx="713">
                        <c:v>969</c:v>
                      </c:pt>
                      <c:pt idx="714">
                        <c:v>970</c:v>
                      </c:pt>
                      <c:pt idx="715">
                        <c:v>971</c:v>
                      </c:pt>
                      <c:pt idx="716">
                        <c:v>972</c:v>
                      </c:pt>
                      <c:pt idx="717">
                        <c:v>973</c:v>
                      </c:pt>
                      <c:pt idx="718">
                        <c:v>974</c:v>
                      </c:pt>
                      <c:pt idx="719">
                        <c:v>975</c:v>
                      </c:pt>
                      <c:pt idx="720">
                        <c:v>976</c:v>
                      </c:pt>
                      <c:pt idx="721">
                        <c:v>977</c:v>
                      </c:pt>
                      <c:pt idx="722">
                        <c:v>978</c:v>
                      </c:pt>
                      <c:pt idx="723">
                        <c:v>979</c:v>
                      </c:pt>
                      <c:pt idx="724">
                        <c:v>980</c:v>
                      </c:pt>
                      <c:pt idx="725">
                        <c:v>981</c:v>
                      </c:pt>
                      <c:pt idx="726">
                        <c:v>982</c:v>
                      </c:pt>
                      <c:pt idx="727">
                        <c:v>983</c:v>
                      </c:pt>
                      <c:pt idx="728">
                        <c:v>984</c:v>
                      </c:pt>
                      <c:pt idx="729">
                        <c:v>985</c:v>
                      </c:pt>
                      <c:pt idx="730">
                        <c:v>986</c:v>
                      </c:pt>
                      <c:pt idx="731">
                        <c:v>987</c:v>
                      </c:pt>
                      <c:pt idx="732">
                        <c:v>988</c:v>
                      </c:pt>
                      <c:pt idx="733">
                        <c:v>989</c:v>
                      </c:pt>
                      <c:pt idx="734">
                        <c:v>990</c:v>
                      </c:pt>
                      <c:pt idx="735">
                        <c:v>991</c:v>
                      </c:pt>
                      <c:pt idx="736">
                        <c:v>992</c:v>
                      </c:pt>
                      <c:pt idx="737">
                        <c:v>993</c:v>
                      </c:pt>
                      <c:pt idx="738">
                        <c:v>994</c:v>
                      </c:pt>
                      <c:pt idx="739">
                        <c:v>995</c:v>
                      </c:pt>
                      <c:pt idx="740">
                        <c:v>996</c:v>
                      </c:pt>
                      <c:pt idx="741">
                        <c:v>997</c:v>
                      </c:pt>
                      <c:pt idx="742">
                        <c:v>998</c:v>
                      </c:pt>
                      <c:pt idx="743">
                        <c:v>999</c:v>
                      </c:pt>
                      <c:pt idx="744">
                        <c:v>1000</c:v>
                      </c:pt>
                      <c:pt idx="745">
                        <c:v>1001</c:v>
                      </c:pt>
                      <c:pt idx="746">
                        <c:v>1002</c:v>
                      </c:pt>
                      <c:pt idx="747">
                        <c:v>1003</c:v>
                      </c:pt>
                      <c:pt idx="748">
                        <c:v>1004</c:v>
                      </c:pt>
                      <c:pt idx="749">
                        <c:v>1005</c:v>
                      </c:pt>
                      <c:pt idx="750">
                        <c:v>1006</c:v>
                      </c:pt>
                      <c:pt idx="751">
                        <c:v>1007</c:v>
                      </c:pt>
                      <c:pt idx="752">
                        <c:v>1008</c:v>
                      </c:pt>
                      <c:pt idx="753">
                        <c:v>1009</c:v>
                      </c:pt>
                      <c:pt idx="754">
                        <c:v>1010</c:v>
                      </c:pt>
                      <c:pt idx="755">
                        <c:v>1011</c:v>
                      </c:pt>
                      <c:pt idx="756">
                        <c:v>1012</c:v>
                      </c:pt>
                      <c:pt idx="757">
                        <c:v>1013</c:v>
                      </c:pt>
                      <c:pt idx="758">
                        <c:v>1014</c:v>
                      </c:pt>
                      <c:pt idx="759">
                        <c:v>1015</c:v>
                      </c:pt>
                      <c:pt idx="760">
                        <c:v>1016</c:v>
                      </c:pt>
                      <c:pt idx="761">
                        <c:v>1017</c:v>
                      </c:pt>
                      <c:pt idx="762">
                        <c:v>1018</c:v>
                      </c:pt>
                      <c:pt idx="763">
                        <c:v>1019</c:v>
                      </c:pt>
                      <c:pt idx="764">
                        <c:v>1020</c:v>
                      </c:pt>
                      <c:pt idx="765">
                        <c:v>1021</c:v>
                      </c:pt>
                      <c:pt idx="766">
                        <c:v>1022</c:v>
                      </c:pt>
                      <c:pt idx="767">
                        <c:v>1023</c:v>
                      </c:pt>
                      <c:pt idx="768">
                        <c:v>1024</c:v>
                      </c:pt>
                      <c:pt idx="769">
                        <c:v>1025</c:v>
                      </c:pt>
                      <c:pt idx="770">
                        <c:v>1026</c:v>
                      </c:pt>
                      <c:pt idx="771">
                        <c:v>1027</c:v>
                      </c:pt>
                      <c:pt idx="772">
                        <c:v>1028</c:v>
                      </c:pt>
                      <c:pt idx="773">
                        <c:v>1029</c:v>
                      </c:pt>
                      <c:pt idx="774">
                        <c:v>1030</c:v>
                      </c:pt>
                      <c:pt idx="775">
                        <c:v>1031</c:v>
                      </c:pt>
                      <c:pt idx="776">
                        <c:v>1032</c:v>
                      </c:pt>
                      <c:pt idx="777">
                        <c:v>1033</c:v>
                      </c:pt>
                      <c:pt idx="778">
                        <c:v>1034</c:v>
                      </c:pt>
                      <c:pt idx="779">
                        <c:v>1035</c:v>
                      </c:pt>
                      <c:pt idx="780">
                        <c:v>1036</c:v>
                      </c:pt>
                      <c:pt idx="781">
                        <c:v>1037</c:v>
                      </c:pt>
                      <c:pt idx="782">
                        <c:v>1038</c:v>
                      </c:pt>
                      <c:pt idx="783">
                        <c:v>1039</c:v>
                      </c:pt>
                      <c:pt idx="784">
                        <c:v>1040</c:v>
                      </c:pt>
                      <c:pt idx="785">
                        <c:v>1041</c:v>
                      </c:pt>
                      <c:pt idx="786">
                        <c:v>1042</c:v>
                      </c:pt>
                      <c:pt idx="787">
                        <c:v>1043</c:v>
                      </c:pt>
                      <c:pt idx="788">
                        <c:v>1044</c:v>
                      </c:pt>
                      <c:pt idx="789">
                        <c:v>1045</c:v>
                      </c:pt>
                      <c:pt idx="790">
                        <c:v>1046</c:v>
                      </c:pt>
                      <c:pt idx="791">
                        <c:v>1047</c:v>
                      </c:pt>
                      <c:pt idx="792">
                        <c:v>1048</c:v>
                      </c:pt>
                      <c:pt idx="793">
                        <c:v>1049</c:v>
                      </c:pt>
                      <c:pt idx="794">
                        <c:v>1050</c:v>
                      </c:pt>
                      <c:pt idx="795">
                        <c:v>1051</c:v>
                      </c:pt>
                      <c:pt idx="796">
                        <c:v>1052</c:v>
                      </c:pt>
                      <c:pt idx="797">
                        <c:v>1053</c:v>
                      </c:pt>
                      <c:pt idx="798">
                        <c:v>1054</c:v>
                      </c:pt>
                      <c:pt idx="799">
                        <c:v>1055</c:v>
                      </c:pt>
                      <c:pt idx="800">
                        <c:v>1056</c:v>
                      </c:pt>
                      <c:pt idx="801">
                        <c:v>1057</c:v>
                      </c:pt>
                      <c:pt idx="802">
                        <c:v>1058</c:v>
                      </c:pt>
                      <c:pt idx="803">
                        <c:v>1059</c:v>
                      </c:pt>
                      <c:pt idx="804">
                        <c:v>1060</c:v>
                      </c:pt>
                      <c:pt idx="805">
                        <c:v>1061</c:v>
                      </c:pt>
                      <c:pt idx="806">
                        <c:v>1062</c:v>
                      </c:pt>
                      <c:pt idx="807">
                        <c:v>1063</c:v>
                      </c:pt>
                      <c:pt idx="808">
                        <c:v>1064</c:v>
                      </c:pt>
                      <c:pt idx="809">
                        <c:v>1065</c:v>
                      </c:pt>
                      <c:pt idx="810">
                        <c:v>1066</c:v>
                      </c:pt>
                      <c:pt idx="811">
                        <c:v>1067</c:v>
                      </c:pt>
                      <c:pt idx="812">
                        <c:v>1068</c:v>
                      </c:pt>
                      <c:pt idx="813">
                        <c:v>1069</c:v>
                      </c:pt>
                      <c:pt idx="814">
                        <c:v>1070</c:v>
                      </c:pt>
                      <c:pt idx="815">
                        <c:v>1071</c:v>
                      </c:pt>
                      <c:pt idx="816">
                        <c:v>1072</c:v>
                      </c:pt>
                      <c:pt idx="817">
                        <c:v>1073</c:v>
                      </c:pt>
                      <c:pt idx="818">
                        <c:v>1074</c:v>
                      </c:pt>
                      <c:pt idx="819">
                        <c:v>1075</c:v>
                      </c:pt>
                      <c:pt idx="820">
                        <c:v>1076</c:v>
                      </c:pt>
                      <c:pt idx="821">
                        <c:v>1077</c:v>
                      </c:pt>
                      <c:pt idx="822">
                        <c:v>1078</c:v>
                      </c:pt>
                      <c:pt idx="823">
                        <c:v>1079</c:v>
                      </c:pt>
                      <c:pt idx="824">
                        <c:v>1080</c:v>
                      </c:pt>
                      <c:pt idx="825">
                        <c:v>1081</c:v>
                      </c:pt>
                      <c:pt idx="826">
                        <c:v>1082</c:v>
                      </c:pt>
                      <c:pt idx="827">
                        <c:v>1083</c:v>
                      </c:pt>
                      <c:pt idx="828">
                        <c:v>1084</c:v>
                      </c:pt>
                      <c:pt idx="829">
                        <c:v>1085</c:v>
                      </c:pt>
                      <c:pt idx="830">
                        <c:v>1086</c:v>
                      </c:pt>
                      <c:pt idx="831">
                        <c:v>1087</c:v>
                      </c:pt>
                      <c:pt idx="832">
                        <c:v>1088</c:v>
                      </c:pt>
                      <c:pt idx="833">
                        <c:v>1089</c:v>
                      </c:pt>
                      <c:pt idx="834">
                        <c:v>1090</c:v>
                      </c:pt>
                      <c:pt idx="835">
                        <c:v>1091</c:v>
                      </c:pt>
                      <c:pt idx="836">
                        <c:v>1092</c:v>
                      </c:pt>
                      <c:pt idx="837">
                        <c:v>1093</c:v>
                      </c:pt>
                      <c:pt idx="838">
                        <c:v>1094</c:v>
                      </c:pt>
                      <c:pt idx="839">
                        <c:v>1095</c:v>
                      </c:pt>
                      <c:pt idx="840">
                        <c:v>1096</c:v>
                      </c:pt>
                    </c:numCache>
                  </c:numRef>
                </c:xVal>
                <c:yVal>
                  <c:numRef>
                    <c:extLst xmlns:c15="http://schemas.microsoft.com/office/drawing/2012/chart">
                      <c:ext xmlns:c15="http://schemas.microsoft.com/office/drawing/2012/chart" uri="{02D57815-91ED-43cb-92C2-25804820EDAC}">
                        <c15:formulaRef>
                          <c15:sqref>[1]GZECE!$AH$2:$AH$842</c15:sqref>
                        </c15:formulaRef>
                      </c:ext>
                    </c:extLst>
                    <c:numCache>
                      <c:formatCode>General</c:formatCode>
                      <c:ptCount val="841"/>
                      <c:pt idx="0">
                        <c:v>-3.4488627175456088</c:v>
                      </c:pt>
                      <c:pt idx="1">
                        <c:v>-3.398727324226845</c:v>
                      </c:pt>
                      <c:pt idx="2">
                        <c:v>0.31028286759053447</c:v>
                      </c:pt>
                      <c:pt idx="3">
                        <c:v>1.5781825190505083</c:v>
                      </c:pt>
                      <c:pt idx="4">
                        <c:v>1.4522049986645857</c:v>
                      </c:pt>
                      <c:pt idx="5">
                        <c:v>-2.069307835072427</c:v>
                      </c:pt>
                      <c:pt idx="6">
                        <c:v>-1.4616013411533864</c:v>
                      </c:pt>
                      <c:pt idx="7">
                        <c:v>-0.42264684527539487</c:v>
                      </c:pt>
                      <c:pt idx="8">
                        <c:v>-3.2763056074876422</c:v>
                      </c:pt>
                      <c:pt idx="9">
                        <c:v>1.0103255130164595</c:v>
                      </c:pt>
                      <c:pt idx="10">
                        <c:v>-4.3221924227780537</c:v>
                      </c:pt>
                      <c:pt idx="11">
                        <c:v>-3.9833586390396292</c:v>
                      </c:pt>
                      <c:pt idx="12">
                        <c:v>-0.17451547787493826</c:v>
                      </c:pt>
                      <c:pt idx="13">
                        <c:v>-0.34525519639391433</c:v>
                      </c:pt>
                      <c:pt idx="14">
                        <c:v>-4.6296508699121572</c:v>
                      </c:pt>
                      <c:pt idx="15">
                        <c:v>0.43544590682243722</c:v>
                      </c:pt>
                      <c:pt idx="16">
                        <c:v>-6.3379567125381229</c:v>
                      </c:pt>
                      <c:pt idx="17">
                        <c:v>-1.8719568199979717</c:v>
                      </c:pt>
                      <c:pt idx="18">
                        <c:v>-3.0105000291390276</c:v>
                      </c:pt>
                      <c:pt idx="19">
                        <c:v>5.2176367160841792</c:v>
                      </c:pt>
                      <c:pt idx="20">
                        <c:v>4.3760878636386416</c:v>
                      </c:pt>
                      <c:pt idx="21">
                        <c:v>2.7599774227280713</c:v>
                      </c:pt>
                      <c:pt idx="22">
                        <c:v>-0.10201491296874288</c:v>
                      </c:pt>
                      <c:pt idx="23">
                        <c:v>-2.2114512092640055</c:v>
                      </c:pt>
                      <c:pt idx="24">
                        <c:v>-5.7033916227883763</c:v>
                      </c:pt>
                      <c:pt idx="25">
                        <c:v>-0.99635534686597449</c:v>
                      </c:pt>
                      <c:pt idx="26">
                        <c:v>-1.1022096141515947</c:v>
                      </c:pt>
                      <c:pt idx="27">
                        <c:v>-2.9862710622730981</c:v>
                      </c:pt>
                      <c:pt idx="28">
                        <c:v>-1.9370175257495559</c:v>
                      </c:pt>
                      <c:pt idx="29">
                        <c:v>-5.1752052484828717</c:v>
                      </c:pt>
                      <c:pt idx="30">
                        <c:v>-1.97173128314693</c:v>
                      </c:pt>
                      <c:pt idx="31">
                        <c:v>-1.7035222328242652</c:v>
                      </c:pt>
                      <c:pt idx="32">
                        <c:v>-5.7388375002650669</c:v>
                      </c:pt>
                      <c:pt idx="33">
                        <c:v>-3.8545658141677408</c:v>
                      </c:pt>
                      <c:pt idx="34">
                        <c:v>-2.8603992539034913</c:v>
                      </c:pt>
                      <c:pt idx="35">
                        <c:v>-1.1676649601299856</c:v>
                      </c:pt>
                      <c:pt idx="36">
                        <c:v>0.10566117523933993</c:v>
                      </c:pt>
                      <c:pt idx="37">
                        <c:v>-1.948540168776888</c:v>
                      </c:pt>
                      <c:pt idx="38">
                        <c:v>-3.1660069593897151</c:v>
                      </c:pt>
                      <c:pt idx="39">
                        <c:v>-7.79541066407646</c:v>
                      </c:pt>
                      <c:pt idx="40">
                        <c:v>-4.1334020920348742</c:v>
                      </c:pt>
                      <c:pt idx="41">
                        <c:v>-2.5746340506138283</c:v>
                      </c:pt>
                      <c:pt idx="42">
                        <c:v>-0.8064997872946682</c:v>
                      </c:pt>
                      <c:pt idx="43">
                        <c:v>-3.0282817558113098</c:v>
                      </c:pt>
                      <c:pt idx="44">
                        <c:v>-3.2640611250098583</c:v>
                      </c:pt>
                      <c:pt idx="45">
                        <c:v>-2.1321970430600765</c:v>
                      </c:pt>
                      <c:pt idx="46">
                        <c:v>-4.2875549446411734</c:v>
                      </c:pt>
                      <c:pt idx="47">
                        <c:v>0.10232860926657406</c:v>
                      </c:pt>
                      <c:pt idx="48">
                        <c:v>-4.863917295654689</c:v>
                      </c:pt>
                      <c:pt idx="49">
                        <c:v>-4.953314089987253</c:v>
                      </c:pt>
                      <c:pt idx="50">
                        <c:v>-1.9075912270454727</c:v>
                      </c:pt>
                      <c:pt idx="51">
                        <c:v>5.1588809064617092</c:v>
                      </c:pt>
                      <c:pt idx="52">
                        <c:v>3.2199912009169438</c:v>
                      </c:pt>
                      <c:pt idx="53">
                        <c:v>7.100124500771912</c:v>
                      </c:pt>
                      <c:pt idx="54">
                        <c:v>-2.811833180641059</c:v>
                      </c:pt>
                      <c:pt idx="55">
                        <c:v>-3.2140010851185252</c:v>
                      </c:pt>
                      <c:pt idx="56">
                        <c:v>-2.8070783940689799</c:v>
                      </c:pt>
                      <c:pt idx="57">
                        <c:v>-1.3174935341173746</c:v>
                      </c:pt>
                      <c:pt idx="58">
                        <c:v>-1.2297543154734436</c:v>
                      </c:pt>
                      <c:pt idx="59">
                        <c:v>-3.6901604726990955</c:v>
                      </c:pt>
                      <c:pt idx="60">
                        <c:v>-0.17245470250197581</c:v>
                      </c:pt>
                      <c:pt idx="61">
                        <c:v>-1.0035626221726583</c:v>
                      </c:pt>
                      <c:pt idx="62">
                        <c:v>1.5577085747277506</c:v>
                      </c:pt>
                      <c:pt idx="63">
                        <c:v>-3.2861355171650635</c:v>
                      </c:pt>
                      <c:pt idx="64">
                        <c:v>-2.2728194849779451</c:v>
                      </c:pt>
                      <c:pt idx="65">
                        <c:v>-3.3380006005533263</c:v>
                      </c:pt>
                      <c:pt idx="66">
                        <c:v>-3.6039402209477078</c:v>
                      </c:pt>
                      <c:pt idx="67">
                        <c:v>-3.5736151790105279</c:v>
                      </c:pt>
                      <c:pt idx="68">
                        <c:v>-2.9589887805608193</c:v>
                      </c:pt>
                      <c:pt idx="69">
                        <c:v>-1.2108492356602545</c:v>
                      </c:pt>
                      <c:pt idx="70">
                        <c:v>-3.7255859054615232</c:v>
                      </c:pt>
                      <c:pt idx="71">
                        <c:v>-1.6977633320903482</c:v>
                      </c:pt>
                      <c:pt idx="72">
                        <c:v>-6.3370590997892773E-2</c:v>
                      </c:pt>
                      <c:pt idx="73">
                        <c:v>2.0381798802136863E-2</c:v>
                      </c:pt>
                      <c:pt idx="74">
                        <c:v>-2.0717369917795097</c:v>
                      </c:pt>
                      <c:pt idx="75">
                        <c:v>-4.4978702760636216</c:v>
                      </c:pt>
                      <c:pt idx="76">
                        <c:v>-8.8313381744026476E-2</c:v>
                      </c:pt>
                      <c:pt idx="77">
                        <c:v>-2.3023479103317452</c:v>
                      </c:pt>
                      <c:pt idx="78">
                        <c:v>-4.9203316681929596</c:v>
                      </c:pt>
                      <c:pt idx="79">
                        <c:v>-1.5248662544455462</c:v>
                      </c:pt>
                      <c:pt idx="80">
                        <c:v>-0.92711637495188315</c:v>
                      </c:pt>
                      <c:pt idx="81">
                        <c:v>-0.62258172561821423</c:v>
                      </c:pt>
                      <c:pt idx="82">
                        <c:v>2.108778496816893</c:v>
                      </c:pt>
                      <c:pt idx="83">
                        <c:v>-1.1255685286493797</c:v>
                      </c:pt>
                      <c:pt idx="84">
                        <c:v>-0.6356504614854912</c:v>
                      </c:pt>
                      <c:pt idx="85">
                        <c:v>-0.12761980169383325</c:v>
                      </c:pt>
                      <c:pt idx="86">
                        <c:v>-2.7321036828146141</c:v>
                      </c:pt>
                      <c:pt idx="87">
                        <c:v>-3.9291387719052207</c:v>
                      </c:pt>
                      <c:pt idx="88">
                        <c:v>-1.1597529845061336</c:v>
                      </c:pt>
                      <c:pt idx="89">
                        <c:v>-1.0575257945756449</c:v>
                      </c:pt>
                      <c:pt idx="90">
                        <c:v>2.1230309896530493</c:v>
                      </c:pt>
                      <c:pt idx="91">
                        <c:v>1.1080867889673205</c:v>
                      </c:pt>
                      <c:pt idx="92">
                        <c:v>0.66094510372646997</c:v>
                      </c:pt>
                      <c:pt idx="93">
                        <c:v>-2.5567263491997014</c:v>
                      </c:pt>
                      <c:pt idx="94">
                        <c:v>-3.4023431849460768</c:v>
                      </c:pt>
                      <c:pt idx="95">
                        <c:v>2.3658141025652366</c:v>
                      </c:pt>
                      <c:pt idx="96">
                        <c:v>-2.6665033282117605</c:v>
                      </c:pt>
                      <c:pt idx="97">
                        <c:v>2.6225642019019042</c:v>
                      </c:pt>
                      <c:pt idx="98">
                        <c:v>0.11092028460997971</c:v>
                      </c:pt>
                      <c:pt idx="99">
                        <c:v>-3.0520245653175775</c:v>
                      </c:pt>
                      <c:pt idx="100">
                        <c:v>-2.1863765244463362</c:v>
                      </c:pt>
                      <c:pt idx="101">
                        <c:v>-5.3871104936832639</c:v>
                      </c:pt>
                      <c:pt idx="102">
                        <c:v>0.15947736447543415</c:v>
                      </c:pt>
                      <c:pt idx="103">
                        <c:v>0.28467070583885512</c:v>
                      </c:pt>
                      <c:pt idx="104">
                        <c:v>1.3840858489641938</c:v>
                      </c:pt>
                      <c:pt idx="105">
                        <c:v>-0.31718187342588378</c:v>
                      </c:pt>
                      <c:pt idx="106">
                        <c:v>0.90783187839465329</c:v>
                      </c:pt>
                      <c:pt idx="107">
                        <c:v>-0.86750580912182462</c:v>
                      </c:pt>
                      <c:pt idx="108">
                        <c:v>-0.76319867670637764</c:v>
                      </c:pt>
                      <c:pt idx="109">
                        <c:v>-1.544220119317357</c:v>
                      </c:pt>
                      <c:pt idx="110">
                        <c:v>0.65914893319588419</c:v>
                      </c:pt>
                      <c:pt idx="111">
                        <c:v>2.0807868913379233</c:v>
                      </c:pt>
                      <c:pt idx="112">
                        <c:v>0.33757131466261603</c:v>
                      </c:pt>
                      <c:pt idx="113">
                        <c:v>0.36842673347266874</c:v>
                      </c:pt>
                      <c:pt idx="114">
                        <c:v>-3.4246894239119161</c:v>
                      </c:pt>
                      <c:pt idx="115">
                        <c:v>-0.96366166574216594</c:v>
                      </c:pt>
                      <c:pt idx="116">
                        <c:v>1.7615664372974669</c:v>
                      </c:pt>
                      <c:pt idx="117">
                        <c:v>2.401378616542611</c:v>
                      </c:pt>
                      <c:pt idx="118">
                        <c:v>-0.88128401228580699</c:v>
                      </c:pt>
                      <c:pt idx="119">
                        <c:v>1.5968810027958993</c:v>
                      </c:pt>
                      <c:pt idx="120">
                        <c:v>1.0487918310277413</c:v>
                      </c:pt>
                      <c:pt idx="121">
                        <c:v>-1.4485331033782671</c:v>
                      </c:pt>
                      <c:pt idx="122">
                        <c:v>-1.0097094641935374</c:v>
                      </c:pt>
                      <c:pt idx="123">
                        <c:v>0.17155588680693423</c:v>
                      </c:pt>
                      <c:pt idx="124">
                        <c:v>-0.88733993663575372</c:v>
                      </c:pt>
                      <c:pt idx="125">
                        <c:v>-0.19033116860328025</c:v>
                      </c:pt>
                      <c:pt idx="126">
                        <c:v>0.70747663839978614</c:v>
                      </c:pt>
                      <c:pt idx="127">
                        <c:v>0.48628832917641596</c:v>
                      </c:pt>
                      <c:pt idx="128">
                        <c:v>0.18401384448310232</c:v>
                      </c:pt>
                      <c:pt idx="129">
                        <c:v>-1.2369931538315577</c:v>
                      </c:pt>
                      <c:pt idx="130">
                        <c:v>-1.6415540356278693</c:v>
                      </c:pt>
                      <c:pt idx="131">
                        <c:v>-1.8384714366581432</c:v>
                      </c:pt>
                      <c:pt idx="132">
                        <c:v>2.0945725214139905</c:v>
                      </c:pt>
                      <c:pt idx="133">
                        <c:v>4.4601508096913793</c:v>
                      </c:pt>
                      <c:pt idx="134">
                        <c:v>5.390761298937699</c:v>
                      </c:pt>
                      <c:pt idx="135">
                        <c:v>2.889231222193092</c:v>
                      </c:pt>
                      <c:pt idx="136">
                        <c:v>6.2040851599812541E-2</c:v>
                      </c:pt>
                      <c:pt idx="137">
                        <c:v>0.6843911039098689</c:v>
                      </c:pt>
                      <c:pt idx="138">
                        <c:v>2.8832565771286696</c:v>
                      </c:pt>
                      <c:pt idx="139">
                        <c:v>-3.2166688592699382</c:v>
                      </c:pt>
                      <c:pt idx="140">
                        <c:v>-0.81079393414166567</c:v>
                      </c:pt>
                      <c:pt idx="141">
                        <c:v>-3.1897564170875645</c:v>
                      </c:pt>
                      <c:pt idx="142">
                        <c:v>1.9779289898862622</c:v>
                      </c:pt>
                      <c:pt idx="143">
                        <c:v>3.7877440878168551</c:v>
                      </c:pt>
                      <c:pt idx="144">
                        <c:v>-1.5516598973303326</c:v>
                      </c:pt>
                      <c:pt idx="145">
                        <c:v>4.8695844429665947</c:v>
                      </c:pt>
                      <c:pt idx="146">
                        <c:v>-3.0420333075614514</c:v>
                      </c:pt>
                      <c:pt idx="147">
                        <c:v>-2.1632421470401999</c:v>
                      </c:pt>
                      <c:pt idx="148">
                        <c:v>-3.9003644370037494</c:v>
                      </c:pt>
                      <c:pt idx="149">
                        <c:v>-3.6388763352255951</c:v>
                      </c:pt>
                      <c:pt idx="150">
                        <c:v>2.5400125013518853</c:v>
                      </c:pt>
                      <c:pt idx="151">
                        <c:v>-2.6476283772557818</c:v>
                      </c:pt>
                      <c:pt idx="152">
                        <c:v>-1.4630590377638883</c:v>
                      </c:pt>
                      <c:pt idx="153">
                        <c:v>5.6234212299788062</c:v>
                      </c:pt>
                      <c:pt idx="154">
                        <c:v>3.4524067519482804</c:v>
                      </c:pt>
                      <c:pt idx="155">
                        <c:v>2.698421953312077</c:v>
                      </c:pt>
                      <c:pt idx="156">
                        <c:v>-2.6612183457743219</c:v>
                      </c:pt>
                      <c:pt idx="157">
                        <c:v>-0.5571421789477311</c:v>
                      </c:pt>
                      <c:pt idx="158">
                        <c:v>2.6968946979729429</c:v>
                      </c:pt>
                      <c:pt idx="159">
                        <c:v>-2.0920435180723649</c:v>
                      </c:pt>
                      <c:pt idx="160">
                        <c:v>-0.63836590919955061</c:v>
                      </c:pt>
                      <c:pt idx="161">
                        <c:v>-1.4019148282631773</c:v>
                      </c:pt>
                      <c:pt idx="162">
                        <c:v>-2.9628828805461356</c:v>
                      </c:pt>
                      <c:pt idx="163">
                        <c:v>-4.3034949316203868</c:v>
                      </c:pt>
                      <c:pt idx="164">
                        <c:v>-5.5438620155683367</c:v>
                      </c:pt>
                      <c:pt idx="165">
                        <c:v>-3.6553463057791582</c:v>
                      </c:pt>
                      <c:pt idx="166">
                        <c:v>0.15828439344136136</c:v>
                      </c:pt>
                      <c:pt idx="167">
                        <c:v>0.95543316718515392</c:v>
                      </c:pt>
                      <c:pt idx="168">
                        <c:v>-7.9877064104994844E-2</c:v>
                      </c:pt>
                      <c:pt idx="169">
                        <c:v>-0.22546501535126406</c:v>
                      </c:pt>
                      <c:pt idx="170">
                        <c:v>2.4396012844449295</c:v>
                      </c:pt>
                      <c:pt idx="171">
                        <c:v>-0.65317635786020567</c:v>
                      </c:pt>
                      <c:pt idx="172">
                        <c:v>2.091539393664597</c:v>
                      </c:pt>
                      <c:pt idx="173">
                        <c:v>-3.4861375708661413</c:v>
                      </c:pt>
                      <c:pt idx="174">
                        <c:v>4.787998276436042</c:v>
                      </c:pt>
                      <c:pt idx="175">
                        <c:v>-1.1475237071189621</c:v>
                      </c:pt>
                      <c:pt idx="176">
                        <c:v>-0.92918812953776664</c:v>
                      </c:pt>
                      <c:pt idx="177">
                        <c:v>-2.0731431497246029</c:v>
                      </c:pt>
                      <c:pt idx="178">
                        <c:v>1.968448641622202</c:v>
                      </c:pt>
                      <c:pt idx="179">
                        <c:v>1.8719236813126985</c:v>
                      </c:pt>
                      <c:pt idx="180">
                        <c:v>-2.9758309923312165</c:v>
                      </c:pt>
                      <c:pt idx="181">
                        <c:v>-2.4897460962805944</c:v>
                      </c:pt>
                      <c:pt idx="182">
                        <c:v>-1.6708860439317506</c:v>
                      </c:pt>
                      <c:pt idx="183">
                        <c:v>-3.4421649590943999</c:v>
                      </c:pt>
                      <c:pt idx="184">
                        <c:v>-1.1181603773715905</c:v>
                      </c:pt>
                      <c:pt idx="185">
                        <c:v>-3.0736344724740583</c:v>
                      </c:pt>
                      <c:pt idx="186">
                        <c:v>-1.0812422490169435</c:v>
                      </c:pt>
                      <c:pt idx="187">
                        <c:v>-8.1292469733510266</c:v>
                      </c:pt>
                      <c:pt idx="188">
                        <c:v>-5.8317090109835359</c:v>
                      </c:pt>
                      <c:pt idx="189">
                        <c:v>1.8419126138546345</c:v>
                      </c:pt>
                      <c:pt idx="190">
                        <c:v>6.0009808739380261</c:v>
                      </c:pt>
                      <c:pt idx="191">
                        <c:v>-1.133098212484533</c:v>
                      </c:pt>
                      <c:pt idx="192">
                        <c:v>-1.0871284450359626</c:v>
                      </c:pt>
                      <c:pt idx="193">
                        <c:v>-0.69417092292326554</c:v>
                      </c:pt>
                      <c:pt idx="194">
                        <c:v>-5.1831846465632561</c:v>
                      </c:pt>
                      <c:pt idx="195">
                        <c:v>-2.8624282106631682</c:v>
                      </c:pt>
                      <c:pt idx="196">
                        <c:v>-3.0704631612908448</c:v>
                      </c:pt>
                      <c:pt idx="197">
                        <c:v>3.3242676538677074E-2</c:v>
                      </c:pt>
                      <c:pt idx="198">
                        <c:v>1.3559563242424471</c:v>
                      </c:pt>
                      <c:pt idx="199">
                        <c:v>1.070772054507318</c:v>
                      </c:pt>
                      <c:pt idx="200">
                        <c:v>-1.0082310509101713</c:v>
                      </c:pt>
                      <c:pt idx="201">
                        <c:v>-4.1052321809054728</c:v>
                      </c:pt>
                      <c:pt idx="202">
                        <c:v>-0.64180674373963331</c:v>
                      </c:pt>
                      <c:pt idx="203">
                        <c:v>-2.8040835682006948</c:v>
                      </c:pt>
                      <c:pt idx="204">
                        <c:v>-0.31583100965324107</c:v>
                      </c:pt>
                      <c:pt idx="205">
                        <c:v>-2.1518772504001662</c:v>
                      </c:pt>
                      <c:pt idx="206">
                        <c:v>1.3978109452367664</c:v>
                      </c:pt>
                      <c:pt idx="207">
                        <c:v>-3.6753220872708949</c:v>
                      </c:pt>
                      <c:pt idx="208">
                        <c:v>-3.8023129943227727</c:v>
                      </c:pt>
                      <c:pt idx="209">
                        <c:v>0.16051322331972906</c:v>
                      </c:pt>
                      <c:pt idx="210">
                        <c:v>-2.8820573991123073</c:v>
                      </c:pt>
                      <c:pt idx="211">
                        <c:v>0.73152993149626155</c:v>
                      </c:pt>
                      <c:pt idx="212">
                        <c:v>-1.9762038547121348</c:v>
                      </c:pt>
                      <c:pt idx="213">
                        <c:v>-3.4624662174359506</c:v>
                      </c:pt>
                      <c:pt idx="214">
                        <c:v>-1.8073628443340031</c:v>
                      </c:pt>
                      <c:pt idx="215">
                        <c:v>0.53011702438747421</c:v>
                      </c:pt>
                      <c:pt idx="216">
                        <c:v>1.1343547937280944</c:v>
                      </c:pt>
                      <c:pt idx="217">
                        <c:v>-2.8568464411807453</c:v>
                      </c:pt>
                      <c:pt idx="218">
                        <c:v>-1.6864359131199604</c:v>
                      </c:pt>
                      <c:pt idx="219">
                        <c:v>-3.8905243259145319</c:v>
                      </c:pt>
                      <c:pt idx="220">
                        <c:v>-0.76245388974498862</c:v>
                      </c:pt>
                      <c:pt idx="221">
                        <c:v>4.0451905742947449</c:v>
                      </c:pt>
                      <c:pt idx="222">
                        <c:v>4.9294110993523725</c:v>
                      </c:pt>
                      <c:pt idx="223">
                        <c:v>-1.6763262153299576</c:v>
                      </c:pt>
                      <c:pt idx="224">
                        <c:v>3.5649748841458289</c:v>
                      </c:pt>
                      <c:pt idx="225">
                        <c:v>-4.9618281853596047</c:v>
                      </c:pt>
                      <c:pt idx="226">
                        <c:v>-5.1847090908865967E-2</c:v>
                      </c:pt>
                      <c:pt idx="227">
                        <c:v>-0.34459808847841111</c:v>
                      </c:pt>
                      <c:pt idx="228">
                        <c:v>-1.1234824589407195</c:v>
                      </c:pt>
                      <c:pt idx="229">
                        <c:v>-0.94523579689989279</c:v>
                      </c:pt>
                      <c:pt idx="230">
                        <c:v>4.2980159677822698</c:v>
                      </c:pt>
                      <c:pt idx="231">
                        <c:v>1.8709647749570291</c:v>
                      </c:pt>
                      <c:pt idx="232">
                        <c:v>5.1994865838675128</c:v>
                      </c:pt>
                      <c:pt idx="233">
                        <c:v>10.695508570757394</c:v>
                      </c:pt>
                      <c:pt idx="234">
                        <c:v>4.9618032520587461</c:v>
                      </c:pt>
                      <c:pt idx="235">
                        <c:v>3.633322597126738</c:v>
                      </c:pt>
                      <c:pt idx="236">
                        <c:v>2.9727965468257675</c:v>
                      </c:pt>
                      <c:pt idx="237">
                        <c:v>-1.8709123799302272</c:v>
                      </c:pt>
                      <c:pt idx="238">
                        <c:v>-0.98024264772948211</c:v>
                      </c:pt>
                      <c:pt idx="239">
                        <c:v>5.513319372977973</c:v>
                      </c:pt>
                      <c:pt idx="240">
                        <c:v>0.59052381011213884</c:v>
                      </c:pt>
                      <c:pt idx="241">
                        <c:v>0.9275866762026248</c:v>
                      </c:pt>
                      <c:pt idx="242">
                        <c:v>2.6556172270684009</c:v>
                      </c:pt>
                      <c:pt idx="243">
                        <c:v>-0.54072535661480292</c:v>
                      </c:pt>
                      <c:pt idx="244">
                        <c:v>0.72842101260224468</c:v>
                      </c:pt>
                      <c:pt idx="245">
                        <c:v>0.70900607368301338</c:v>
                      </c:pt>
                      <c:pt idx="246">
                        <c:v>0.13878415515679565</c:v>
                      </c:pt>
                      <c:pt idx="247">
                        <c:v>-3.5901569390212575</c:v>
                      </c:pt>
                      <c:pt idx="248">
                        <c:v>-0.97569137029399089</c:v>
                      </c:pt>
                      <c:pt idx="249">
                        <c:v>-1.0433425424938096</c:v>
                      </c:pt>
                      <c:pt idx="250">
                        <c:v>2.8916826195219567</c:v>
                      </c:pt>
                      <c:pt idx="251">
                        <c:v>1.5273304091220501</c:v>
                      </c:pt>
                      <c:pt idx="252">
                        <c:v>-0.68809184742583707</c:v>
                      </c:pt>
                      <c:pt idx="253">
                        <c:v>-2.8264636703209076</c:v>
                      </c:pt>
                      <c:pt idx="254">
                        <c:v>-1.5892688210914274</c:v>
                      </c:pt>
                      <c:pt idx="255">
                        <c:v>1.3902678925906056</c:v>
                      </c:pt>
                      <c:pt idx="256">
                        <c:v>1.3524140966867089</c:v>
                      </c:pt>
                      <c:pt idx="257">
                        <c:v>-1.5961188012955003</c:v>
                      </c:pt>
                      <c:pt idx="258">
                        <c:v>-2.211622647712792</c:v>
                      </c:pt>
                      <c:pt idx="259">
                        <c:v>3.29326109701831</c:v>
                      </c:pt>
                      <c:pt idx="260">
                        <c:v>0.44657224797516437</c:v>
                      </c:pt>
                      <c:pt idx="261">
                        <c:v>1.118489374559829</c:v>
                      </c:pt>
                      <c:pt idx="262">
                        <c:v>-3.9197106788715002</c:v>
                      </c:pt>
                      <c:pt idx="263">
                        <c:v>-0.57645604106703718</c:v>
                      </c:pt>
                      <c:pt idx="264">
                        <c:v>-0.39837907812157747</c:v>
                      </c:pt>
                      <c:pt idx="265">
                        <c:v>-0.46765178340831115</c:v>
                      </c:pt>
                      <c:pt idx="266">
                        <c:v>-0.17684934471749747</c:v>
                      </c:pt>
                      <c:pt idx="267">
                        <c:v>1.6772362538681675</c:v>
                      </c:pt>
                      <c:pt idx="268">
                        <c:v>0.79304413581826649</c:v>
                      </c:pt>
                      <c:pt idx="269">
                        <c:v>2.0534058851616406</c:v>
                      </c:pt>
                      <c:pt idx="270">
                        <c:v>2.1436271670823115</c:v>
                      </c:pt>
                      <c:pt idx="271">
                        <c:v>3.7381155305144662</c:v>
                      </c:pt>
                      <c:pt idx="272">
                        <c:v>-2.6525374118707257</c:v>
                      </c:pt>
                      <c:pt idx="273">
                        <c:v>1.0031410040878961</c:v>
                      </c:pt>
                      <c:pt idx="274">
                        <c:v>0.11880245091592645</c:v>
                      </c:pt>
                      <c:pt idx="275">
                        <c:v>0.80452870683446021</c:v>
                      </c:pt>
                      <c:pt idx="276">
                        <c:v>-3.953894321137712</c:v>
                      </c:pt>
                      <c:pt idx="277">
                        <c:v>-2.9434143890178595</c:v>
                      </c:pt>
                      <c:pt idx="278">
                        <c:v>0.92501323464182406</c:v>
                      </c:pt>
                      <c:pt idx="279">
                        <c:v>-0.2533565461617906</c:v>
                      </c:pt>
                      <c:pt idx="280">
                        <c:v>3.8264713830087618</c:v>
                      </c:pt>
                      <c:pt idx="281">
                        <c:v>3.1440300049312269</c:v>
                      </c:pt>
                      <c:pt idx="282">
                        <c:v>1.4960648938078749</c:v>
                      </c:pt>
                      <c:pt idx="283">
                        <c:v>3.3475950916857684</c:v>
                      </c:pt>
                      <c:pt idx="284">
                        <c:v>-0.42383770266068099</c:v>
                      </c:pt>
                      <c:pt idx="285">
                        <c:v>-2.5332341552840214</c:v>
                      </c:pt>
                      <c:pt idx="286">
                        <c:v>1.2638092980200417</c:v>
                      </c:pt>
                      <c:pt idx="287">
                        <c:v>-1.8305336845164177</c:v>
                      </c:pt>
                      <c:pt idx="288">
                        <c:v>-0.70405263115257544</c:v>
                      </c:pt>
                      <c:pt idx="289">
                        <c:v>7.7733728765487831</c:v>
                      </c:pt>
                      <c:pt idx="290">
                        <c:v>4.4602964335859729</c:v>
                      </c:pt>
                      <c:pt idx="291">
                        <c:v>-1.3699617489957046</c:v>
                      </c:pt>
                      <c:pt idx="292">
                        <c:v>0.47914275792106142</c:v>
                      </c:pt>
                      <c:pt idx="293">
                        <c:v>2.156753354981658</c:v>
                      </c:pt>
                      <c:pt idx="294">
                        <c:v>-0.70005919188730381</c:v>
                      </c:pt>
                      <c:pt idx="295">
                        <c:v>3.8541471594127064</c:v>
                      </c:pt>
                      <c:pt idx="296">
                        <c:v>5.8486924019954856</c:v>
                      </c:pt>
                      <c:pt idx="297">
                        <c:v>3.7538132335762935</c:v>
                      </c:pt>
                      <c:pt idx="298">
                        <c:v>9.392276903566545</c:v>
                      </c:pt>
                      <c:pt idx="299">
                        <c:v>-1.0761313535814301</c:v>
                      </c:pt>
                      <c:pt idx="300">
                        <c:v>1.4897787129384361</c:v>
                      </c:pt>
                      <c:pt idx="301">
                        <c:v>2.3342002702619125</c:v>
                      </c:pt>
                      <c:pt idx="302">
                        <c:v>4.1381251661674057E-3</c:v>
                      </c:pt>
                      <c:pt idx="303">
                        <c:v>4.215089381368248</c:v>
                      </c:pt>
                      <c:pt idx="304">
                        <c:v>4.6501992184402701</c:v>
                      </c:pt>
                      <c:pt idx="305">
                        <c:v>5.9114774779511547</c:v>
                      </c:pt>
                      <c:pt idx="306">
                        <c:v>6.7990459274252188</c:v>
                      </c:pt>
                      <c:pt idx="307">
                        <c:v>2.2359086076895167</c:v>
                      </c:pt>
                      <c:pt idx="308">
                        <c:v>6.9280091861640205</c:v>
                      </c:pt>
                      <c:pt idx="309">
                        <c:v>8.0492012036321317</c:v>
                      </c:pt>
                      <c:pt idx="310">
                        <c:v>1.6272612650131704</c:v>
                      </c:pt>
                      <c:pt idx="311">
                        <c:v>4.67981093264377</c:v>
                      </c:pt>
                      <c:pt idx="312">
                        <c:v>4.0288163145613822</c:v>
                      </c:pt>
                      <c:pt idx="313">
                        <c:v>-9.2700976729477524E-2</c:v>
                      </c:pt>
                      <c:pt idx="314">
                        <c:v>4.4594018644606654</c:v>
                      </c:pt>
                      <c:pt idx="315">
                        <c:v>2.9498227581345313</c:v>
                      </c:pt>
                      <c:pt idx="316">
                        <c:v>2.5369963945959979</c:v>
                      </c:pt>
                      <c:pt idx="317">
                        <c:v>-0.3960048252610564</c:v>
                      </c:pt>
                      <c:pt idx="318">
                        <c:v>5.1812425080713149</c:v>
                      </c:pt>
                      <c:pt idx="319">
                        <c:v>-0.55208284609688807</c:v>
                      </c:pt>
                      <c:pt idx="320">
                        <c:v>0.67062625512237428</c:v>
                      </c:pt>
                      <c:pt idx="321">
                        <c:v>3.514091708980168</c:v>
                      </c:pt>
                      <c:pt idx="322">
                        <c:v>-0.69646309669660766</c:v>
                      </c:pt>
                      <c:pt idx="323">
                        <c:v>0.50491053755366888</c:v>
                      </c:pt>
                      <c:pt idx="324">
                        <c:v>4.8539193781508683</c:v>
                      </c:pt>
                      <c:pt idx="325">
                        <c:v>1.7812108904817583</c:v>
                      </c:pt>
                      <c:pt idx="326">
                        <c:v>-2.356469570982834</c:v>
                      </c:pt>
                      <c:pt idx="327">
                        <c:v>1.9209112989652821</c:v>
                      </c:pt>
                      <c:pt idx="328">
                        <c:v>4.1682230638942857</c:v>
                      </c:pt>
                      <c:pt idx="329">
                        <c:v>5.112296887764173</c:v>
                      </c:pt>
                      <c:pt idx="330">
                        <c:v>2.9751174598155599</c:v>
                      </c:pt>
                      <c:pt idx="331">
                        <c:v>4.028511230879591</c:v>
                      </c:pt>
                      <c:pt idx="332">
                        <c:v>1.0602336415419451</c:v>
                      </c:pt>
                      <c:pt idx="333">
                        <c:v>-2.5511880196186816</c:v>
                      </c:pt>
                      <c:pt idx="334">
                        <c:v>8.2572346819528235</c:v>
                      </c:pt>
                      <c:pt idx="335">
                        <c:v>7.7286501111395829</c:v>
                      </c:pt>
                      <c:pt idx="336">
                        <c:v>4.6152263683589663</c:v>
                      </c:pt>
                      <c:pt idx="337">
                        <c:v>7.7519025892048568</c:v>
                      </c:pt>
                      <c:pt idx="338">
                        <c:v>2.5939008161156787</c:v>
                      </c:pt>
                      <c:pt idx="339">
                        <c:v>2.6448203606775644</c:v>
                      </c:pt>
                      <c:pt idx="340">
                        <c:v>4.5017190501928521</c:v>
                      </c:pt>
                      <c:pt idx="341">
                        <c:v>3.9883124761655586</c:v>
                      </c:pt>
                      <c:pt idx="342">
                        <c:v>-1.5282888816221956</c:v>
                      </c:pt>
                      <c:pt idx="343">
                        <c:v>6.0482604672542353</c:v>
                      </c:pt>
                      <c:pt idx="344">
                        <c:v>-0.68470380476478176</c:v>
                      </c:pt>
                      <c:pt idx="345">
                        <c:v>-8.0455078096000499E-2</c:v>
                      </c:pt>
                      <c:pt idx="346">
                        <c:v>2.5323066206380789</c:v>
                      </c:pt>
                      <c:pt idx="347">
                        <c:v>-6.1473841804195084</c:v>
                      </c:pt>
                      <c:pt idx="348">
                        <c:v>0.82684190875284447</c:v>
                      </c:pt>
                      <c:pt idx="349">
                        <c:v>6.6284158431583702</c:v>
                      </c:pt>
                      <c:pt idx="350">
                        <c:v>6.0993258287501941</c:v>
                      </c:pt>
                      <c:pt idx="351">
                        <c:v>3.6293948331670953</c:v>
                      </c:pt>
                      <c:pt idx="352">
                        <c:v>4.9332487611666469</c:v>
                      </c:pt>
                      <c:pt idx="353">
                        <c:v>5.8042395427132289</c:v>
                      </c:pt>
                      <c:pt idx="354">
                        <c:v>-2.8070370342937956</c:v>
                      </c:pt>
                      <c:pt idx="355">
                        <c:v>0.75550251636160137</c:v>
                      </c:pt>
                      <c:pt idx="356">
                        <c:v>1.5097343512884551</c:v>
                      </c:pt>
                      <c:pt idx="357">
                        <c:v>-3.7371641592449327</c:v>
                      </c:pt>
                      <c:pt idx="358">
                        <c:v>5.25950889393342</c:v>
                      </c:pt>
                      <c:pt idx="359">
                        <c:v>-2.6377602682608154</c:v>
                      </c:pt>
                      <c:pt idx="360">
                        <c:v>3.727497124663691</c:v>
                      </c:pt>
                      <c:pt idx="361">
                        <c:v>7.7375450760619984</c:v>
                      </c:pt>
                      <c:pt idx="362">
                        <c:v>3.5264978055073617</c:v>
                      </c:pt>
                      <c:pt idx="363">
                        <c:v>0.11611401309199554</c:v>
                      </c:pt>
                      <c:pt idx="364">
                        <c:v>0.15657871503309284</c:v>
                      </c:pt>
                      <c:pt idx="365">
                        <c:v>-7.6378640900344825</c:v>
                      </c:pt>
                      <c:pt idx="366">
                        <c:v>-1.1199093096742381</c:v>
                      </c:pt>
                      <c:pt idx="367">
                        <c:v>-8.7362025505050003</c:v>
                      </c:pt>
                      <c:pt idx="368">
                        <c:v>2.9133129260213106</c:v>
                      </c:pt>
                      <c:pt idx="369">
                        <c:v>-4.6225302326203339</c:v>
                      </c:pt>
                      <c:pt idx="370">
                        <c:v>1.937698521194926</c:v>
                      </c:pt>
                      <c:pt idx="371">
                        <c:v>2.774818131349134</c:v>
                      </c:pt>
                      <c:pt idx="372">
                        <c:v>16.540017641351863</c:v>
                      </c:pt>
                      <c:pt idx="373">
                        <c:v>5.1472024045973175</c:v>
                      </c:pt>
                      <c:pt idx="374">
                        <c:v>7.3628479874161901</c:v>
                      </c:pt>
                      <c:pt idx="375">
                        <c:v>-9.5107695317060248</c:v>
                      </c:pt>
                      <c:pt idx="376">
                        <c:v>-2.5623051324554771</c:v>
                      </c:pt>
                      <c:pt idx="377">
                        <c:v>-2.0940294426087336</c:v>
                      </c:pt>
                      <c:pt idx="378">
                        <c:v>-2.8969063542365472</c:v>
                      </c:pt>
                      <c:pt idx="379">
                        <c:v>-5.4639157270236822</c:v>
                      </c:pt>
                      <c:pt idx="380">
                        <c:v>-2.5894496327048451</c:v>
                      </c:pt>
                      <c:pt idx="381">
                        <c:v>-3.2712897157488072</c:v>
                      </c:pt>
                      <c:pt idx="382">
                        <c:v>-6.3474709027034812</c:v>
                      </c:pt>
                      <c:pt idx="383">
                        <c:v>-0.94758055973889554</c:v>
                      </c:pt>
                      <c:pt idx="384">
                        <c:v>-6.1649130029083015</c:v>
                      </c:pt>
                      <c:pt idx="385">
                        <c:v>-7.4608846426278923</c:v>
                      </c:pt>
                      <c:pt idx="386">
                        <c:v>7.0635815631431509</c:v>
                      </c:pt>
                      <c:pt idx="387">
                        <c:v>-0.1545135290379207</c:v>
                      </c:pt>
                      <c:pt idx="388">
                        <c:v>-5.4692901951038166</c:v>
                      </c:pt>
                      <c:pt idx="389">
                        <c:v>-4.6643078662291622</c:v>
                      </c:pt>
                      <c:pt idx="390">
                        <c:v>-0.24443781029872369</c:v>
                      </c:pt>
                      <c:pt idx="391">
                        <c:v>-5.3914499067566162</c:v>
                      </c:pt>
                      <c:pt idx="392">
                        <c:v>-3.6795442313169957</c:v>
                      </c:pt>
                      <c:pt idx="393">
                        <c:v>-0.53876027241039459</c:v>
                      </c:pt>
                      <c:pt idx="394">
                        <c:v>8.1804289367486405E-2</c:v>
                      </c:pt>
                      <c:pt idx="395">
                        <c:v>-3.7373963524349705</c:v>
                      </c:pt>
                      <c:pt idx="396">
                        <c:v>-5.8610539962702806</c:v>
                      </c:pt>
                      <c:pt idx="397">
                        <c:v>1.4493622516504807</c:v>
                      </c:pt>
                      <c:pt idx="398">
                        <c:v>-0.5970636516554606</c:v>
                      </c:pt>
                      <c:pt idx="399">
                        <c:v>0.22349036885893625</c:v>
                      </c:pt>
                      <c:pt idx="400">
                        <c:v>-5.3341374536536037</c:v>
                      </c:pt>
                      <c:pt idx="401">
                        <c:v>-0.76294378878716174</c:v>
                      </c:pt>
                      <c:pt idx="402">
                        <c:v>5.3464097542239077</c:v>
                      </c:pt>
                      <c:pt idx="403">
                        <c:v>-1.1386131925181591</c:v>
                      </c:pt>
                      <c:pt idx="404">
                        <c:v>1.1924199963173923</c:v>
                      </c:pt>
                      <c:pt idx="405">
                        <c:v>-3.651490682936398E-2</c:v>
                      </c:pt>
                      <c:pt idx="406">
                        <c:v>4.3915404135623435</c:v>
                      </c:pt>
                      <c:pt idx="407">
                        <c:v>2.0178910702861597</c:v>
                      </c:pt>
                      <c:pt idx="408">
                        <c:v>-2.0706241790208075</c:v>
                      </c:pt>
                      <c:pt idx="409">
                        <c:v>-0.53077486674368934</c:v>
                      </c:pt>
                      <c:pt idx="410">
                        <c:v>6.7563756283850926</c:v>
                      </c:pt>
                      <c:pt idx="411">
                        <c:v>10.506310327880776</c:v>
                      </c:pt>
                      <c:pt idx="412">
                        <c:v>2.1551141162225989</c:v>
                      </c:pt>
                      <c:pt idx="413">
                        <c:v>3.6810380889657033</c:v>
                      </c:pt>
                      <c:pt idx="414">
                        <c:v>2.9755772419793072</c:v>
                      </c:pt>
                      <c:pt idx="415">
                        <c:v>2.9100988389029379</c:v>
                      </c:pt>
                      <c:pt idx="416">
                        <c:v>4.434607355568283</c:v>
                      </c:pt>
                      <c:pt idx="417">
                        <c:v>2.9237995857915742</c:v>
                      </c:pt>
                      <c:pt idx="418">
                        <c:v>3.6575780199622718</c:v>
                      </c:pt>
                      <c:pt idx="419">
                        <c:v>1.1827661658732733</c:v>
                      </c:pt>
                      <c:pt idx="420">
                        <c:v>2.0448633132566094</c:v>
                      </c:pt>
                      <c:pt idx="421">
                        <c:v>3.433092183506286</c:v>
                      </c:pt>
                      <c:pt idx="422">
                        <c:v>-0.9266175089135551</c:v>
                      </c:pt>
                      <c:pt idx="423">
                        <c:v>-3.6453606808613959</c:v>
                      </c:pt>
                      <c:pt idx="424">
                        <c:v>0.26386326981608477</c:v>
                      </c:pt>
                      <c:pt idx="425">
                        <c:v>-1.9022753021128356</c:v>
                      </c:pt>
                      <c:pt idx="426">
                        <c:v>-0.17556778183960553</c:v>
                      </c:pt>
                      <c:pt idx="427">
                        <c:v>-5.2535159437035031</c:v>
                      </c:pt>
                      <c:pt idx="428">
                        <c:v>2.7101249875811053</c:v>
                      </c:pt>
                      <c:pt idx="429">
                        <c:v>-0.74958304175907386</c:v>
                      </c:pt>
                      <c:pt idx="430">
                        <c:v>-3.4150598671068568</c:v>
                      </c:pt>
                      <c:pt idx="431">
                        <c:v>1.8818446457239641</c:v>
                      </c:pt>
                      <c:pt idx="432">
                        <c:v>7.4802817969968807</c:v>
                      </c:pt>
                      <c:pt idx="433">
                        <c:v>-2.2026593465054187</c:v>
                      </c:pt>
                      <c:pt idx="434">
                        <c:v>-4.8261584834993894</c:v>
                      </c:pt>
                      <c:pt idx="435">
                        <c:v>-13.925958356072069</c:v>
                      </c:pt>
                      <c:pt idx="436">
                        <c:v>-4.6534336257991082</c:v>
                      </c:pt>
                      <c:pt idx="437">
                        <c:v>0.91398422649556998</c:v>
                      </c:pt>
                      <c:pt idx="438">
                        <c:v>-1.013093631059645</c:v>
                      </c:pt>
                      <c:pt idx="439">
                        <c:v>3.6946026663746254</c:v>
                      </c:pt>
                      <c:pt idx="440">
                        <c:v>2.6370487492578665</c:v>
                      </c:pt>
                      <c:pt idx="441">
                        <c:v>-0.74330029768560912</c:v>
                      </c:pt>
                      <c:pt idx="442">
                        <c:v>8.9563121394917626</c:v>
                      </c:pt>
                      <c:pt idx="443">
                        <c:v>0.24424657880108391</c:v>
                      </c:pt>
                      <c:pt idx="444">
                        <c:v>6.8420811685974314</c:v>
                      </c:pt>
                      <c:pt idx="445">
                        <c:v>2.1884363818469827</c:v>
                      </c:pt>
                      <c:pt idx="446">
                        <c:v>-9.8030875106046409</c:v>
                      </c:pt>
                      <c:pt idx="447">
                        <c:v>-1.9856378925140756</c:v>
                      </c:pt>
                      <c:pt idx="448">
                        <c:v>-1.2503129855984056</c:v>
                      </c:pt>
                      <c:pt idx="449">
                        <c:v>-0.72842836770411701</c:v>
                      </c:pt>
                      <c:pt idx="450">
                        <c:v>-0.37475193785249061</c:v>
                      </c:pt>
                      <c:pt idx="451">
                        <c:v>-2.0144577489523199</c:v>
                      </c:pt>
                      <c:pt idx="452">
                        <c:v>5.1718043743053892</c:v>
                      </c:pt>
                      <c:pt idx="453">
                        <c:v>4.1715410377666995</c:v>
                      </c:pt>
                      <c:pt idx="454">
                        <c:v>2.662626195723476</c:v>
                      </c:pt>
                      <c:pt idx="455">
                        <c:v>1.4113212427644228</c:v>
                      </c:pt>
                      <c:pt idx="456">
                        <c:v>5.3233135048991542</c:v>
                      </c:pt>
                      <c:pt idx="457">
                        <c:v>-6.1492972697376631</c:v>
                      </c:pt>
                      <c:pt idx="458">
                        <c:v>2.2100581516810935</c:v>
                      </c:pt>
                      <c:pt idx="459">
                        <c:v>-4.0906866086356679</c:v>
                      </c:pt>
                      <c:pt idx="460">
                        <c:v>-0.24347951505212695</c:v>
                      </c:pt>
                      <c:pt idx="461">
                        <c:v>-8.6622186658963187</c:v>
                      </c:pt>
                      <c:pt idx="462">
                        <c:v>-9.0841188131045119</c:v>
                      </c:pt>
                      <c:pt idx="463">
                        <c:v>-2.8391043169625094</c:v>
                      </c:pt>
                      <c:pt idx="464">
                        <c:v>-2.7472903658140213</c:v>
                      </c:pt>
                      <c:pt idx="465">
                        <c:v>1.7894171753671957</c:v>
                      </c:pt>
                      <c:pt idx="466">
                        <c:v>4.7312992486179439</c:v>
                      </c:pt>
                      <c:pt idx="467">
                        <c:v>3.2388403118888998</c:v>
                      </c:pt>
                      <c:pt idx="468">
                        <c:v>0.92473046923304381</c:v>
                      </c:pt>
                      <c:pt idx="469">
                        <c:v>-5.5785652507245898</c:v>
                      </c:pt>
                      <c:pt idx="470">
                        <c:v>-5.5081554110672624</c:v>
                      </c:pt>
                      <c:pt idx="471">
                        <c:v>-3.0933262646742081</c:v>
                      </c:pt>
                      <c:pt idx="472">
                        <c:v>5.9930171127998282</c:v>
                      </c:pt>
                      <c:pt idx="473">
                        <c:v>5.067292397942782</c:v>
                      </c:pt>
                      <c:pt idx="474">
                        <c:v>-2.8710517615352584</c:v>
                      </c:pt>
                      <c:pt idx="475">
                        <c:v>6.193466413776596</c:v>
                      </c:pt>
                      <c:pt idx="476">
                        <c:v>-3.6600573539194157</c:v>
                      </c:pt>
                      <c:pt idx="477">
                        <c:v>-7.5406813282394145</c:v>
                      </c:pt>
                      <c:pt idx="478">
                        <c:v>2.9139349198359681</c:v>
                      </c:pt>
                      <c:pt idx="479">
                        <c:v>0.92530264721912214</c:v>
                      </c:pt>
                      <c:pt idx="480">
                        <c:v>4.9455403844934009</c:v>
                      </c:pt>
                      <c:pt idx="481">
                        <c:v>3.5463799189064504</c:v>
                      </c:pt>
                      <c:pt idx="482">
                        <c:v>1.2045828212516287</c:v>
                      </c:pt>
                      <c:pt idx="483">
                        <c:v>2.0318627092897645</c:v>
                      </c:pt>
                      <c:pt idx="484">
                        <c:v>-6.7983086976570393</c:v>
                      </c:pt>
                      <c:pt idx="485">
                        <c:v>4.7229611986735254</c:v>
                      </c:pt>
                      <c:pt idx="486">
                        <c:v>-5.8132715757580531</c:v>
                      </c:pt>
                      <c:pt idx="487">
                        <c:v>-2.2267295475788043</c:v>
                      </c:pt>
                      <c:pt idx="488">
                        <c:v>4.7972828666121039</c:v>
                      </c:pt>
                      <c:pt idx="489">
                        <c:v>0.60617315334661592</c:v>
                      </c:pt>
                      <c:pt idx="490">
                        <c:v>4.5929106650150153</c:v>
                      </c:pt>
                      <c:pt idx="491">
                        <c:v>3.7551211936213278</c:v>
                      </c:pt>
                      <c:pt idx="492">
                        <c:v>0.18993009230376856</c:v>
                      </c:pt>
                      <c:pt idx="493">
                        <c:v>-6.0845934623599813</c:v>
                      </c:pt>
                      <c:pt idx="494">
                        <c:v>3.8083447190176813</c:v>
                      </c:pt>
                      <c:pt idx="495">
                        <c:v>3.9271278095371471</c:v>
                      </c:pt>
                      <c:pt idx="496">
                        <c:v>1.6769736519068084</c:v>
                      </c:pt>
                      <c:pt idx="497">
                        <c:v>3.7146841247858644</c:v>
                      </c:pt>
                      <c:pt idx="498">
                        <c:v>8.4708279630251084</c:v>
                      </c:pt>
                      <c:pt idx="499">
                        <c:v>1.7695380892539183</c:v>
                      </c:pt>
                      <c:pt idx="500">
                        <c:v>2.2210151722593796</c:v>
                      </c:pt>
                      <c:pt idx="501">
                        <c:v>0.54189227060325118</c:v>
                      </c:pt>
                      <c:pt idx="502">
                        <c:v>0.17790626092321071</c:v>
                      </c:pt>
                      <c:pt idx="503">
                        <c:v>-3.6713563846332273</c:v>
                      </c:pt>
                      <c:pt idx="504">
                        <c:v>3.7333342356094201</c:v>
                      </c:pt>
                      <c:pt idx="505">
                        <c:v>0.44870027491287612</c:v>
                      </c:pt>
                      <c:pt idx="506">
                        <c:v>-0.2744108423147642</c:v>
                      </c:pt>
                      <c:pt idx="507">
                        <c:v>-8.6464792999889468</c:v>
                      </c:pt>
                      <c:pt idx="508">
                        <c:v>-1.5700495903721672</c:v>
                      </c:pt>
                      <c:pt idx="509">
                        <c:v>-0.95013385416576579</c:v>
                      </c:pt>
                      <c:pt idx="510">
                        <c:v>0.57763784782556682</c:v>
                      </c:pt>
                      <c:pt idx="511">
                        <c:v>-6.7782336430364882</c:v>
                      </c:pt>
                      <c:pt idx="512">
                        <c:v>-4.1165634665006818</c:v>
                      </c:pt>
                      <c:pt idx="513">
                        <c:v>0.77953972128342741</c:v>
                      </c:pt>
                      <c:pt idx="514">
                        <c:v>2.6979378500085227</c:v>
                      </c:pt>
                      <c:pt idx="515">
                        <c:v>1.7836536555490272</c:v>
                      </c:pt>
                      <c:pt idx="516">
                        <c:v>2.2936569159758853</c:v>
                      </c:pt>
                      <c:pt idx="517">
                        <c:v>2.7629430108433386</c:v>
                      </c:pt>
                      <c:pt idx="518">
                        <c:v>-4.9850467156376581</c:v>
                      </c:pt>
                      <c:pt idx="519">
                        <c:v>4.5868232920943557</c:v>
                      </c:pt>
                      <c:pt idx="520">
                        <c:v>2.0835807718190553</c:v>
                      </c:pt>
                      <c:pt idx="521">
                        <c:v>3.1337573182503244</c:v>
                      </c:pt>
                      <c:pt idx="522">
                        <c:v>9.0921215902959993</c:v>
                      </c:pt>
                      <c:pt idx="523">
                        <c:v>-2.3606187644212357</c:v>
                      </c:pt>
                      <c:pt idx="524">
                        <c:v>-5.3833751400416023</c:v>
                      </c:pt>
                      <c:pt idx="525">
                        <c:v>2.2554435008185765</c:v>
                      </c:pt>
                      <c:pt idx="526">
                        <c:v>3.8666019249050594</c:v>
                      </c:pt>
                      <c:pt idx="527">
                        <c:v>-4.9664166424737939</c:v>
                      </c:pt>
                      <c:pt idx="528">
                        <c:v>-4.3454361721318264</c:v>
                      </c:pt>
                      <c:pt idx="529">
                        <c:v>-8.2474832962181761</c:v>
                      </c:pt>
                      <c:pt idx="530">
                        <c:v>2.1084248302715083</c:v>
                      </c:pt>
                      <c:pt idx="531">
                        <c:v>-5.0934938309637516</c:v>
                      </c:pt>
                      <c:pt idx="532">
                        <c:v>-3.6022515783050268</c:v>
                      </c:pt>
                      <c:pt idx="533">
                        <c:v>3.5995517403279593</c:v>
                      </c:pt>
                      <c:pt idx="534">
                        <c:v>-0.98594299422633336</c:v>
                      </c:pt>
                      <c:pt idx="535">
                        <c:v>-1.674561406279496</c:v>
                      </c:pt>
                      <c:pt idx="536">
                        <c:v>-0.56114001834108684</c:v>
                      </c:pt>
                      <c:pt idx="537">
                        <c:v>5.0963261757844442</c:v>
                      </c:pt>
                      <c:pt idx="538">
                        <c:v>-7.8210647032007419E-2</c:v>
                      </c:pt>
                      <c:pt idx="539">
                        <c:v>3.6311954479344131</c:v>
                      </c:pt>
                      <c:pt idx="540">
                        <c:v>2.3906277158152571</c:v>
                      </c:pt>
                      <c:pt idx="541">
                        <c:v>-0.1603273857340779</c:v>
                      </c:pt>
                      <c:pt idx="542">
                        <c:v>-1.4969251036385818</c:v>
                      </c:pt>
                      <c:pt idx="543">
                        <c:v>5.3863868155083114</c:v>
                      </c:pt>
                      <c:pt idx="544">
                        <c:v>3.2219985636331896</c:v>
                      </c:pt>
                      <c:pt idx="545">
                        <c:v>3.7057602879308873</c:v>
                      </c:pt>
                      <c:pt idx="546">
                        <c:v>4.2584376544765838</c:v>
                      </c:pt>
                      <c:pt idx="547">
                        <c:v>2.0692788140276828</c:v>
                      </c:pt>
                      <c:pt idx="548">
                        <c:v>-0.27593110563897794</c:v>
                      </c:pt>
                      <c:pt idx="549">
                        <c:v>3.5788999455112753</c:v>
                      </c:pt>
                      <c:pt idx="550">
                        <c:v>-2.2448124197058412</c:v>
                      </c:pt>
                      <c:pt idx="551">
                        <c:v>2.0164775385169094</c:v>
                      </c:pt>
                      <c:pt idx="552">
                        <c:v>2.3440533772946521</c:v>
                      </c:pt>
                      <c:pt idx="553">
                        <c:v>1.1306136009078833</c:v>
                      </c:pt>
                      <c:pt idx="554">
                        <c:v>4.9806886106512884</c:v>
                      </c:pt>
                      <c:pt idx="555">
                        <c:v>2.9195886031377425</c:v>
                      </c:pt>
                      <c:pt idx="556">
                        <c:v>1.7186807255351537</c:v>
                      </c:pt>
                      <c:pt idx="557">
                        <c:v>4.6448909362251163</c:v>
                      </c:pt>
                      <c:pt idx="558">
                        <c:v>1.3938491063838638</c:v>
                      </c:pt>
                      <c:pt idx="559">
                        <c:v>2.3707576139951256</c:v>
                      </c:pt>
                      <c:pt idx="560">
                        <c:v>4.7927814188139326</c:v>
                      </c:pt>
                      <c:pt idx="561">
                        <c:v>4.3410517168073888</c:v>
                      </c:pt>
                      <c:pt idx="562">
                        <c:v>-6.008900339501444E-2</c:v>
                      </c:pt>
                      <c:pt idx="563">
                        <c:v>0.54613234249624121</c:v>
                      </c:pt>
                      <c:pt idx="564">
                        <c:v>1.4615212145174465</c:v>
                      </c:pt>
                      <c:pt idx="565">
                        <c:v>2.2248736991719729</c:v>
                      </c:pt>
                      <c:pt idx="566">
                        <c:v>0.29726820233019413</c:v>
                      </c:pt>
                      <c:pt idx="567">
                        <c:v>-1.2490658391442608</c:v>
                      </c:pt>
                      <c:pt idx="568">
                        <c:v>0.12787725150341367</c:v>
                      </c:pt>
                      <c:pt idx="569">
                        <c:v>2.1420186176325267</c:v>
                      </c:pt>
                      <c:pt idx="570">
                        <c:v>6.4274306275818066E-2</c:v>
                      </c:pt>
                      <c:pt idx="571">
                        <c:v>-4.288072461900061</c:v>
                      </c:pt>
                      <c:pt idx="572">
                        <c:v>2.7606430257874819</c:v>
                      </c:pt>
                      <c:pt idx="573">
                        <c:v>2.6087792473639992</c:v>
                      </c:pt>
                      <c:pt idx="574">
                        <c:v>-0.80958143301480245</c:v>
                      </c:pt>
                      <c:pt idx="575">
                        <c:v>-1.9878009653095527</c:v>
                      </c:pt>
                      <c:pt idx="576">
                        <c:v>5.5581480506186018</c:v>
                      </c:pt>
                      <c:pt idx="577">
                        <c:v>-1.9213609748297511</c:v>
                      </c:pt>
                      <c:pt idx="578">
                        <c:v>0.33779774758851427</c:v>
                      </c:pt>
                      <c:pt idx="579">
                        <c:v>-7.2620435832198571E-3</c:v>
                      </c:pt>
                      <c:pt idx="580">
                        <c:v>0.16369000627704433</c:v>
                      </c:pt>
                      <c:pt idx="581">
                        <c:v>2.2079544993970996</c:v>
                      </c:pt>
                      <c:pt idx="582">
                        <c:v>-0.50223581370173953</c:v>
                      </c:pt>
                      <c:pt idx="583">
                        <c:v>-2.5575857009622531</c:v>
                      </c:pt>
                      <c:pt idx="584">
                        <c:v>1.1841186763815654</c:v>
                      </c:pt>
                      <c:pt idx="585">
                        <c:v>-7.8389248297356318</c:v>
                      </c:pt>
                      <c:pt idx="586">
                        <c:v>-2.5029735921270975</c:v>
                      </c:pt>
                      <c:pt idx="587">
                        <c:v>2.1264768316687417</c:v>
                      </c:pt>
                      <c:pt idx="588">
                        <c:v>-3.2632821363556426</c:v>
                      </c:pt>
                      <c:pt idx="589">
                        <c:v>4.0772332020847024</c:v>
                      </c:pt>
                      <c:pt idx="590">
                        <c:v>-1.9484234139168513</c:v>
                      </c:pt>
                      <c:pt idx="591">
                        <c:v>-0.62285065785093752</c:v>
                      </c:pt>
                      <c:pt idx="592">
                        <c:v>-1.8199596436861787</c:v>
                      </c:pt>
                      <c:pt idx="593">
                        <c:v>-1.7857559572497412</c:v>
                      </c:pt>
                      <c:pt idx="594">
                        <c:v>-1.9534243760560301</c:v>
                      </c:pt>
                      <c:pt idx="595">
                        <c:v>0.5462088425861592</c:v>
                      </c:pt>
                      <c:pt idx="596">
                        <c:v>-1.9924015366618253</c:v>
                      </c:pt>
                      <c:pt idx="597">
                        <c:v>-0.29025260379144818</c:v>
                      </c:pt>
                      <c:pt idx="598">
                        <c:v>-5.1387884565909685</c:v>
                      </c:pt>
                      <c:pt idx="599">
                        <c:v>0.3203392855302426</c:v>
                      </c:pt>
                      <c:pt idx="600">
                        <c:v>-1.5470726451476369</c:v>
                      </c:pt>
                      <c:pt idx="601">
                        <c:v>0.22023589258111098</c:v>
                      </c:pt>
                      <c:pt idx="602">
                        <c:v>1.8989989747747906</c:v>
                      </c:pt>
                      <c:pt idx="603">
                        <c:v>0.13502876470404312</c:v>
                      </c:pt>
                      <c:pt idx="604">
                        <c:v>0.39832196536226144</c:v>
                      </c:pt>
                      <c:pt idx="605">
                        <c:v>2.1053001518216776</c:v>
                      </c:pt>
                      <c:pt idx="606">
                        <c:v>6.9297916181075818</c:v>
                      </c:pt>
                      <c:pt idx="607">
                        <c:v>2.575037561583533</c:v>
                      </c:pt>
                      <c:pt idx="608">
                        <c:v>1.0115056490260765</c:v>
                      </c:pt>
                      <c:pt idx="609">
                        <c:v>-2.5496691801466058</c:v>
                      </c:pt>
                      <c:pt idx="610">
                        <c:v>-0.9000158113954726</c:v>
                      </c:pt>
                      <c:pt idx="611">
                        <c:v>4.6492924035180421</c:v>
                      </c:pt>
                      <c:pt idx="612">
                        <c:v>2.0994766483157821</c:v>
                      </c:pt>
                      <c:pt idx="613">
                        <c:v>-3.051080410325639</c:v>
                      </c:pt>
                      <c:pt idx="614">
                        <c:v>-0.13091914012284223</c:v>
                      </c:pt>
                      <c:pt idx="615">
                        <c:v>0.44579483112643414</c:v>
                      </c:pt>
                      <c:pt idx="616">
                        <c:v>-15.631031489600808</c:v>
                      </c:pt>
                      <c:pt idx="617">
                        <c:v>-6.9918001492311248</c:v>
                      </c:pt>
                      <c:pt idx="618">
                        <c:v>2.8241678444763858</c:v>
                      </c:pt>
                      <c:pt idx="619">
                        <c:v>-1.8249905516638991</c:v>
                      </c:pt>
                      <c:pt idx="620">
                        <c:v>-1.6666561416246894</c:v>
                      </c:pt>
                      <c:pt idx="621">
                        <c:v>-2.9711662256249185</c:v>
                      </c:pt>
                      <c:pt idx="622">
                        <c:v>0.69819685159016376</c:v>
                      </c:pt>
                      <c:pt idx="623">
                        <c:v>3.4703413120656128</c:v>
                      </c:pt>
                      <c:pt idx="624">
                        <c:v>-0.26481716403281474</c:v>
                      </c:pt>
                      <c:pt idx="625">
                        <c:v>2.2590395263426504</c:v>
                      </c:pt>
                      <c:pt idx="626">
                        <c:v>4.4097879677335463</c:v>
                      </c:pt>
                      <c:pt idx="627">
                        <c:v>3.0081129050588609</c:v>
                      </c:pt>
                      <c:pt idx="628">
                        <c:v>0.91825061919733297</c:v>
                      </c:pt>
                      <c:pt idx="629">
                        <c:v>3.1916876406999095</c:v>
                      </c:pt>
                      <c:pt idx="630">
                        <c:v>3.2705638410706812</c:v>
                      </c:pt>
                      <c:pt idx="631">
                        <c:v>-2.2017043499374891</c:v>
                      </c:pt>
                      <c:pt idx="632">
                        <c:v>6.9039343414428487</c:v>
                      </c:pt>
                      <c:pt idx="633">
                        <c:v>5.3347486446952868</c:v>
                      </c:pt>
                      <c:pt idx="634">
                        <c:v>1.7661075491338618</c:v>
                      </c:pt>
                      <c:pt idx="635">
                        <c:v>1.7398020879198073</c:v>
                      </c:pt>
                      <c:pt idx="636">
                        <c:v>3.43403214048418</c:v>
                      </c:pt>
                      <c:pt idx="637">
                        <c:v>2.9956406638745303</c:v>
                      </c:pt>
                      <c:pt idx="638">
                        <c:v>-4.9346692440508821E-2</c:v>
                      </c:pt>
                      <c:pt idx="639">
                        <c:v>-1.6967743327575695</c:v>
                      </c:pt>
                      <c:pt idx="640">
                        <c:v>2.8101174162528224</c:v>
                      </c:pt>
                      <c:pt idx="641">
                        <c:v>0.54756504110303217</c:v>
                      </c:pt>
                      <c:pt idx="642">
                        <c:v>8.5261312558179494</c:v>
                      </c:pt>
                      <c:pt idx="643">
                        <c:v>-0.52162739133449865</c:v>
                      </c:pt>
                      <c:pt idx="644">
                        <c:v>-4.8540363190624234</c:v>
                      </c:pt>
                      <c:pt idx="645">
                        <c:v>-7.0854441765467522</c:v>
                      </c:pt>
                      <c:pt idx="646">
                        <c:v>0.14383550647896914</c:v>
                      </c:pt>
                      <c:pt idx="647">
                        <c:v>0.57110247878450515</c:v>
                      </c:pt>
                      <c:pt idx="648">
                        <c:v>0.50127416157730709</c:v>
                      </c:pt>
                      <c:pt idx="649">
                        <c:v>-6.2632946509165714</c:v>
                      </c:pt>
                      <c:pt idx="650">
                        <c:v>-2.4074848504318354</c:v>
                      </c:pt>
                      <c:pt idx="651">
                        <c:v>-5.4154288133839641</c:v>
                      </c:pt>
                      <c:pt idx="652">
                        <c:v>-7.0053525464841115</c:v>
                      </c:pt>
                      <c:pt idx="653">
                        <c:v>0.60847726162375704</c:v>
                      </c:pt>
                      <c:pt idx="654">
                        <c:v>-2.0723111396509175E-2</c:v>
                      </c:pt>
                      <c:pt idx="655">
                        <c:v>-8.4867586235276633</c:v>
                      </c:pt>
                      <c:pt idx="656">
                        <c:v>-2.3226043845935456</c:v>
                      </c:pt>
                      <c:pt idx="657">
                        <c:v>3.3615001312891515</c:v>
                      </c:pt>
                      <c:pt idx="658">
                        <c:v>-8.9282465249875322</c:v>
                      </c:pt>
                      <c:pt idx="659">
                        <c:v>3.8344070715706566</c:v>
                      </c:pt>
                      <c:pt idx="660">
                        <c:v>0.10885580201220879</c:v>
                      </c:pt>
                      <c:pt idx="661">
                        <c:v>-6.8018113806553737</c:v>
                      </c:pt>
                      <c:pt idx="662">
                        <c:v>-7.001479214485828</c:v>
                      </c:pt>
                      <c:pt idx="663">
                        <c:v>1.0938984066099318</c:v>
                      </c:pt>
                      <c:pt idx="664">
                        <c:v>0.60987128946930413</c:v>
                      </c:pt>
                      <c:pt idx="665">
                        <c:v>-3.8376637521116344</c:v>
                      </c:pt>
                      <c:pt idx="666">
                        <c:v>1.9271520596676988</c:v>
                      </c:pt>
                      <c:pt idx="667">
                        <c:v>2.0843358097499514</c:v>
                      </c:pt>
                      <c:pt idx="668">
                        <c:v>-3.5605152382686551</c:v>
                      </c:pt>
                      <c:pt idx="669">
                        <c:v>4.230087003054317</c:v>
                      </c:pt>
                      <c:pt idx="670">
                        <c:v>-2.4006295786825227E-2</c:v>
                      </c:pt>
                      <c:pt idx="671">
                        <c:v>-2.5135700626718016</c:v>
                      </c:pt>
                      <c:pt idx="672">
                        <c:v>1.4291892854673072</c:v>
                      </c:pt>
                      <c:pt idx="673">
                        <c:v>0.78475617511626838</c:v>
                      </c:pt>
                      <c:pt idx="674">
                        <c:v>1.1711185632207486</c:v>
                      </c:pt>
                      <c:pt idx="675">
                        <c:v>3.9869265322435505</c:v>
                      </c:pt>
                      <c:pt idx="676">
                        <c:v>-9.6953107412989148</c:v>
                      </c:pt>
                      <c:pt idx="677">
                        <c:v>3.7700209726614897</c:v>
                      </c:pt>
                      <c:pt idx="678">
                        <c:v>7.7437384705140389E-2</c:v>
                      </c:pt>
                      <c:pt idx="679">
                        <c:v>2.0847697558654912</c:v>
                      </c:pt>
                      <c:pt idx="680">
                        <c:v>-1.8522982319163974</c:v>
                      </c:pt>
                      <c:pt idx="681">
                        <c:v>0.81384793172516945</c:v>
                      </c:pt>
                      <c:pt idx="682">
                        <c:v>-3.7015123162777179</c:v>
                      </c:pt>
                      <c:pt idx="683">
                        <c:v>-0.51640717608486497</c:v>
                      </c:pt>
                      <c:pt idx="684">
                        <c:v>0.54708405417976369</c:v>
                      </c:pt>
                      <c:pt idx="685">
                        <c:v>1.2739208569388736</c:v>
                      </c:pt>
                      <c:pt idx="686">
                        <c:v>2.1324233113865576</c:v>
                      </c:pt>
                      <c:pt idx="687">
                        <c:v>2.4471012494862183</c:v>
                      </c:pt>
                      <c:pt idx="688">
                        <c:v>2.3955278332860672</c:v>
                      </c:pt>
                      <c:pt idx="689">
                        <c:v>-7.9227219034244358</c:v>
                      </c:pt>
                      <c:pt idx="690">
                        <c:v>1.6868460614191041</c:v>
                      </c:pt>
                      <c:pt idx="691">
                        <c:v>3.3345512473186316</c:v>
                      </c:pt>
                      <c:pt idx="692">
                        <c:v>-0.49535046852064113</c:v>
                      </c:pt>
                      <c:pt idx="693">
                        <c:v>-0.1064171962243865</c:v>
                      </c:pt>
                      <c:pt idx="694">
                        <c:v>2.552688450003624</c:v>
                      </c:pt>
                      <c:pt idx="695">
                        <c:v>5.4488347579964351</c:v>
                      </c:pt>
                      <c:pt idx="696">
                        <c:v>2.8050883341633153</c:v>
                      </c:pt>
                      <c:pt idx="697">
                        <c:v>-0.53105744499773788</c:v>
                      </c:pt>
                      <c:pt idx="698">
                        <c:v>-4.0405632428809053</c:v>
                      </c:pt>
                      <c:pt idx="699">
                        <c:v>-1.2007765087298634</c:v>
                      </c:pt>
                      <c:pt idx="700">
                        <c:v>-4.0928589200715431</c:v>
                      </c:pt>
                      <c:pt idx="701">
                        <c:v>-0.38729118114480876</c:v>
                      </c:pt>
                      <c:pt idx="702">
                        <c:v>-5.4657289378621012</c:v>
                      </c:pt>
                      <c:pt idx="703">
                        <c:v>3.1752412481376489</c:v>
                      </c:pt>
                      <c:pt idx="704">
                        <c:v>-0.77831712323495728</c:v>
                      </c:pt>
                      <c:pt idx="705">
                        <c:v>3.2062704834834621</c:v>
                      </c:pt>
                      <c:pt idx="706">
                        <c:v>3.5508926354140304</c:v>
                      </c:pt>
                      <c:pt idx="707">
                        <c:v>-2.5442102561062159</c:v>
                      </c:pt>
                      <c:pt idx="708">
                        <c:v>3.4273482298128899</c:v>
                      </c:pt>
                      <c:pt idx="709">
                        <c:v>2.4663157350320541</c:v>
                      </c:pt>
                      <c:pt idx="710">
                        <c:v>3.3477923981548283</c:v>
                      </c:pt>
                      <c:pt idx="711">
                        <c:v>-3.2522406710969167</c:v>
                      </c:pt>
                      <c:pt idx="712">
                        <c:v>1.8906050623162729</c:v>
                      </c:pt>
                      <c:pt idx="713">
                        <c:v>3.9681629119678763</c:v>
                      </c:pt>
                      <c:pt idx="714">
                        <c:v>1.8106042013638515</c:v>
                      </c:pt>
                      <c:pt idx="715">
                        <c:v>-0.31926116434031826</c:v>
                      </c:pt>
                      <c:pt idx="716">
                        <c:v>1.6756686238031762</c:v>
                      </c:pt>
                      <c:pt idx="717">
                        <c:v>4.3456370801818052</c:v>
                      </c:pt>
                      <c:pt idx="718">
                        <c:v>0.39845075382318251</c:v>
                      </c:pt>
                      <c:pt idx="719">
                        <c:v>1.8490835311682825</c:v>
                      </c:pt>
                      <c:pt idx="720">
                        <c:v>1.9390968054074147</c:v>
                      </c:pt>
                      <c:pt idx="721">
                        <c:v>2.3314854153388178</c:v>
                      </c:pt>
                      <c:pt idx="722">
                        <c:v>2.0339815376808086</c:v>
                      </c:pt>
                      <c:pt idx="723">
                        <c:v>2.8390604217384472</c:v>
                      </c:pt>
                      <c:pt idx="724">
                        <c:v>8.1394579242964884</c:v>
                      </c:pt>
                      <c:pt idx="725">
                        <c:v>-1.1363705264185935</c:v>
                      </c:pt>
                      <c:pt idx="726">
                        <c:v>0.63561365510616152</c:v>
                      </c:pt>
                      <c:pt idx="727">
                        <c:v>-1.7591325508170881</c:v>
                      </c:pt>
                      <c:pt idx="728">
                        <c:v>-7.3431690721387906</c:v>
                      </c:pt>
                      <c:pt idx="729">
                        <c:v>2.7339060720206478</c:v>
                      </c:pt>
                      <c:pt idx="730">
                        <c:v>0.2712475683208897</c:v>
                      </c:pt>
                      <c:pt idx="731">
                        <c:v>-0.17029249931567136</c:v>
                      </c:pt>
                      <c:pt idx="732">
                        <c:v>0.35031922396168991</c:v>
                      </c:pt>
                      <c:pt idx="733">
                        <c:v>2.2635652814047162</c:v>
                      </c:pt>
                      <c:pt idx="734">
                        <c:v>0.9917202835461687</c:v>
                      </c:pt>
                      <c:pt idx="735">
                        <c:v>6.3130123760632681</c:v>
                      </c:pt>
                      <c:pt idx="736">
                        <c:v>-3.8891528618220015</c:v>
                      </c:pt>
                      <c:pt idx="737">
                        <c:v>1.9649129431253503</c:v>
                      </c:pt>
                      <c:pt idx="738">
                        <c:v>-1.9146318428004045</c:v>
                      </c:pt>
                      <c:pt idx="739">
                        <c:v>0.75973850086882777</c:v>
                      </c:pt>
                      <c:pt idx="740">
                        <c:v>-1.2805779055717954</c:v>
                      </c:pt>
                      <c:pt idx="741">
                        <c:v>-6.1063964563551645</c:v>
                      </c:pt>
                      <c:pt idx="742">
                        <c:v>-0.49356140217020439</c:v>
                      </c:pt>
                      <c:pt idx="743">
                        <c:v>4.0291486637574803</c:v>
                      </c:pt>
                      <c:pt idx="744">
                        <c:v>0.31691267583683214</c:v>
                      </c:pt>
                      <c:pt idx="745">
                        <c:v>1.6578403799266326</c:v>
                      </c:pt>
                      <c:pt idx="746">
                        <c:v>2.4040959861734894</c:v>
                      </c:pt>
                      <c:pt idx="747">
                        <c:v>4.5509657792413929</c:v>
                      </c:pt>
                      <c:pt idx="748">
                        <c:v>6.6032835612906888</c:v>
                      </c:pt>
                      <c:pt idx="749">
                        <c:v>-7.3941454939433067</c:v>
                      </c:pt>
                      <c:pt idx="750">
                        <c:v>-3.7895972356293059</c:v>
                      </c:pt>
                      <c:pt idx="751">
                        <c:v>-5.2538178285399164</c:v>
                      </c:pt>
                      <c:pt idx="752">
                        <c:v>5.5341840553600203</c:v>
                      </c:pt>
                      <c:pt idx="753">
                        <c:v>-1.2752799312341381</c:v>
                      </c:pt>
                      <c:pt idx="754">
                        <c:v>-2.465883849346266</c:v>
                      </c:pt>
                      <c:pt idx="755">
                        <c:v>4.8793169839960733</c:v>
                      </c:pt>
                      <c:pt idx="756">
                        <c:v>2.3847768039000528</c:v>
                      </c:pt>
                      <c:pt idx="757">
                        <c:v>-0.88978843850110145</c:v>
                      </c:pt>
                      <c:pt idx="758">
                        <c:v>7.0187346099301395</c:v>
                      </c:pt>
                      <c:pt idx="759">
                        <c:v>-1.0748857472609767</c:v>
                      </c:pt>
                      <c:pt idx="760">
                        <c:v>4.0794688100526093</c:v>
                      </c:pt>
                      <c:pt idx="761">
                        <c:v>-2.0981698001228803</c:v>
                      </c:pt>
                      <c:pt idx="762">
                        <c:v>-2.1991048801197568</c:v>
                      </c:pt>
                      <c:pt idx="763">
                        <c:v>7.207690636030347</c:v>
                      </c:pt>
                      <c:pt idx="764">
                        <c:v>-9.0159580523707206E-2</c:v>
                      </c:pt>
                      <c:pt idx="765">
                        <c:v>-8.7575727709357469</c:v>
                      </c:pt>
                      <c:pt idx="766">
                        <c:v>0.86188185490179059</c:v>
                      </c:pt>
                      <c:pt idx="767">
                        <c:v>-0.70505312560486644</c:v>
                      </c:pt>
                      <c:pt idx="768">
                        <c:v>0.64506599020159427</c:v>
                      </c:pt>
                      <c:pt idx="769">
                        <c:v>2.1094937165570107</c:v>
                      </c:pt>
                      <c:pt idx="770">
                        <c:v>-0.37574765554348133</c:v>
                      </c:pt>
                      <c:pt idx="771">
                        <c:v>-3.3012071348132679</c:v>
                      </c:pt>
                      <c:pt idx="772">
                        <c:v>-1.068084078271557</c:v>
                      </c:pt>
                      <c:pt idx="773">
                        <c:v>3.64959692057033</c:v>
                      </c:pt>
                      <c:pt idx="774">
                        <c:v>6.1386194024971825</c:v>
                      </c:pt>
                      <c:pt idx="775">
                        <c:v>2.0654068119396376</c:v>
                      </c:pt>
                      <c:pt idx="776">
                        <c:v>5.4018806744968417</c:v>
                      </c:pt>
                      <c:pt idx="777">
                        <c:v>-0.64277805673123822</c:v>
                      </c:pt>
                      <c:pt idx="778">
                        <c:v>-1.6424072993390482</c:v>
                      </c:pt>
                      <c:pt idx="779">
                        <c:v>-5.2965032536489414</c:v>
                      </c:pt>
                      <c:pt idx="780">
                        <c:v>-0.5206069748660358</c:v>
                      </c:pt>
                      <c:pt idx="781">
                        <c:v>-1.5500552866098047</c:v>
                      </c:pt>
                      <c:pt idx="782">
                        <c:v>2.2774008229507743</c:v>
                      </c:pt>
                      <c:pt idx="783">
                        <c:v>3.3329888621606871</c:v>
                      </c:pt>
                      <c:pt idx="784">
                        <c:v>1.0035466909723478</c:v>
                      </c:pt>
                      <c:pt idx="785">
                        <c:v>0.58563637493022469</c:v>
                      </c:pt>
                      <c:pt idx="786">
                        <c:v>0.87800945593787638</c:v>
                      </c:pt>
                      <c:pt idx="787">
                        <c:v>-1.0814128112713117</c:v>
                      </c:pt>
                      <c:pt idx="788">
                        <c:v>0.69295382999220934</c:v>
                      </c:pt>
                      <c:pt idx="789">
                        <c:v>-1.0303883358616766</c:v>
                      </c:pt>
                      <c:pt idx="790">
                        <c:v>-4.9666610412877699</c:v>
                      </c:pt>
                      <c:pt idx="791">
                        <c:v>4.8434676605035571</c:v>
                      </c:pt>
                      <c:pt idx="792">
                        <c:v>-3.6362967505763422</c:v>
                      </c:pt>
                      <c:pt idx="793">
                        <c:v>-1.5990850877448164</c:v>
                      </c:pt>
                      <c:pt idx="794">
                        <c:v>-3.4623976785915982</c:v>
                      </c:pt>
                      <c:pt idx="795">
                        <c:v>-0.3147588841515212</c:v>
                      </c:pt>
                      <c:pt idx="796">
                        <c:v>-8.913567761245389E-2</c:v>
                      </c:pt>
                      <c:pt idx="797">
                        <c:v>-5.6940182694354728</c:v>
                      </c:pt>
                      <c:pt idx="798">
                        <c:v>-0.69046653663568236</c:v>
                      </c:pt>
                      <c:pt idx="799">
                        <c:v>1.0284595390564188</c:v>
                      </c:pt>
                      <c:pt idx="800">
                        <c:v>7.7790457574604641</c:v>
                      </c:pt>
                      <c:pt idx="801">
                        <c:v>5.6835460149733716</c:v>
                      </c:pt>
                      <c:pt idx="802">
                        <c:v>2.6548270397190379</c:v>
                      </c:pt>
                      <c:pt idx="803">
                        <c:v>8.8776772207419086E-2</c:v>
                      </c:pt>
                      <c:pt idx="804">
                        <c:v>1.7884522539145271</c:v>
                      </c:pt>
                      <c:pt idx="805">
                        <c:v>-0.34698517578122967</c:v>
                      </c:pt>
                      <c:pt idx="806">
                        <c:v>4.2590716411527989</c:v>
                      </c:pt>
                      <c:pt idx="807">
                        <c:v>-0.42609790554825722</c:v>
                      </c:pt>
                      <c:pt idx="808">
                        <c:v>4.9017473124001816</c:v>
                      </c:pt>
                      <c:pt idx="809">
                        <c:v>2.0692866680006556</c:v>
                      </c:pt>
                      <c:pt idx="810">
                        <c:v>0.49856403100541158</c:v>
                      </c:pt>
                      <c:pt idx="811">
                        <c:v>1.0888014703716946</c:v>
                      </c:pt>
                      <c:pt idx="812">
                        <c:v>-6.4420669052825552</c:v>
                      </c:pt>
                      <c:pt idx="813">
                        <c:v>1.2857893543702463</c:v>
                      </c:pt>
                      <c:pt idx="814">
                        <c:v>-4.6222974793827643</c:v>
                      </c:pt>
                      <c:pt idx="815">
                        <c:v>-10.748730290222962</c:v>
                      </c:pt>
                      <c:pt idx="816">
                        <c:v>-9.6431175072735087</c:v>
                      </c:pt>
                      <c:pt idx="817">
                        <c:v>-8.6551824874731871</c:v>
                      </c:pt>
                      <c:pt idx="818">
                        <c:v>1.9920520708023428</c:v>
                      </c:pt>
                      <c:pt idx="819">
                        <c:v>1.8337957495343096</c:v>
                      </c:pt>
                      <c:pt idx="820">
                        <c:v>-5.2058632420619446</c:v>
                      </c:pt>
                      <c:pt idx="821">
                        <c:v>-4.8279657079012415</c:v>
                      </c:pt>
                      <c:pt idx="822">
                        <c:v>-2.8477438169559823</c:v>
                      </c:pt>
                      <c:pt idx="823">
                        <c:v>-2.4129525130647318</c:v>
                      </c:pt>
                      <c:pt idx="824">
                        <c:v>-1.4551125609390896</c:v>
                      </c:pt>
                      <c:pt idx="825">
                        <c:v>-2.7056538366853751</c:v>
                      </c:pt>
                      <c:pt idx="826">
                        <c:v>-5.5144204641589454</c:v>
                      </c:pt>
                      <c:pt idx="827">
                        <c:v>0.41929945852784023</c:v>
                      </c:pt>
                      <c:pt idx="828">
                        <c:v>-2.2425839859799943</c:v>
                      </c:pt>
                      <c:pt idx="829">
                        <c:v>2.9607895439263743</c:v>
                      </c:pt>
                      <c:pt idx="830">
                        <c:v>-4.6168994441182321</c:v>
                      </c:pt>
                      <c:pt idx="831">
                        <c:v>-4.4514416878800427</c:v>
                      </c:pt>
                      <c:pt idx="832">
                        <c:v>2.2342886442039229</c:v>
                      </c:pt>
                      <c:pt idx="833">
                        <c:v>-6.6696239664515202</c:v>
                      </c:pt>
                      <c:pt idx="834">
                        <c:v>-4.7150745386410824</c:v>
                      </c:pt>
                      <c:pt idx="835">
                        <c:v>-1.3019943194041268</c:v>
                      </c:pt>
                      <c:pt idx="836">
                        <c:v>2.3894340095625952</c:v>
                      </c:pt>
                      <c:pt idx="837">
                        <c:v>0.53657692669493517</c:v>
                      </c:pt>
                      <c:pt idx="838">
                        <c:v>-2.4029245208825722</c:v>
                      </c:pt>
                      <c:pt idx="839">
                        <c:v>-1.1075189774883718</c:v>
                      </c:pt>
                      <c:pt idx="840">
                        <c:v>1.2056425508233546</c:v>
                      </c:pt>
                    </c:numCache>
                  </c:numRef>
                </c:yVal>
                <c:smooth val="0"/>
              </c15:ser>
            </c15:filteredScatterSeries>
          </c:ext>
        </c:extLst>
      </c:scatterChart>
      <c:valAx>
        <c:axId val="-830029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ysClr val="windowText" lastClr="000000">
                <a:lumMod val="25000"/>
                <a:lumOff val="75000"/>
              </a:sys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30030080"/>
        <c:crosses val="autoZero"/>
        <c:crossBetween val="midCat"/>
      </c:valAx>
      <c:valAx>
        <c:axId val="-830030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830029536"/>
        <c:crosses val="autoZero"/>
        <c:crossBetween val="midCat"/>
      </c:valAx>
      <c:spPr>
        <a:noFill/>
        <a:ln>
          <a:noFill/>
        </a:ln>
        <a:effectLst/>
      </c:spPr>
    </c:plotArea>
    <c:legend>
      <c:legendPos val="b"/>
      <c:layout>
        <c:manualLayout>
          <c:xMode val="edge"/>
          <c:yMode val="edge"/>
          <c:x val="0.43506914158081739"/>
          <c:y val="0.89901965905433667"/>
          <c:w val="0.12344156259391317"/>
          <c:h val="9.028050422348672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ysClr val="window" lastClr="FFFFFF"/>
    </a:solidFill>
    <a:ln>
      <a:noFill/>
    </a:ln>
    <a:effectLst/>
  </c:spPr>
  <c:txPr>
    <a:bodyPr/>
    <a:lstStyle/>
    <a:p>
      <a:pPr>
        <a:defRPr/>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_rels/data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image" Target="../media/image210.png"/><Relationship Id="rId5" Type="http://schemas.openxmlformats.org/officeDocument/2006/relationships/image" Target="../media/image250.png"/><Relationship Id="rId4" Type="http://schemas.openxmlformats.org/officeDocument/2006/relationships/image" Target="../media/image24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9895D-73B2-4B8E-B121-13EE0072787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s-EC"/>
        </a:p>
      </dgm:t>
    </dgm:pt>
    <dgm:pt modelId="{325A8448-ECD8-474E-A762-5B52AE0B53E6}">
      <dgm:prSet custT="1"/>
      <dgm:spPr/>
      <dgm:t>
        <a:bodyPr/>
        <a:lstStyle/>
        <a:p>
          <a:pPr algn="ctr" rtl="0"/>
          <a:r>
            <a:rPr lang="es-EC" sz="2400" dirty="0" smtClean="0">
              <a:latin typeface="Arial" panose="020B0604020202020204" pitchFamily="34" charset="0"/>
              <a:cs typeface="Arial" panose="020B0604020202020204" pitchFamily="34" charset="0"/>
            </a:rPr>
            <a:t>Introducción</a:t>
          </a:r>
          <a:endParaRPr lang="es-EC" sz="2400" dirty="0">
            <a:latin typeface="Arial" panose="020B0604020202020204" pitchFamily="34" charset="0"/>
            <a:cs typeface="Arial" panose="020B0604020202020204" pitchFamily="34" charset="0"/>
          </a:endParaRPr>
        </a:p>
      </dgm:t>
    </dgm:pt>
    <dgm:pt modelId="{5DFFA975-291B-4F94-B3E9-73F2FC5C6C29}" type="parTrans" cxnId="{F3093588-FD63-4CA8-AFCB-6F1EF5D2E64D}">
      <dgm:prSet/>
      <dgm:spPr/>
      <dgm:t>
        <a:bodyPr/>
        <a:lstStyle/>
        <a:p>
          <a:pPr algn="ctr"/>
          <a:endParaRPr lang="es-EC" sz="2400">
            <a:latin typeface="Arial" panose="020B0604020202020204" pitchFamily="34" charset="0"/>
            <a:cs typeface="Arial" panose="020B0604020202020204" pitchFamily="34" charset="0"/>
          </a:endParaRPr>
        </a:p>
      </dgm:t>
    </dgm:pt>
    <dgm:pt modelId="{9B0E9D20-0368-4450-80EC-4276F1E19B28}" type="sibTrans" cxnId="{F3093588-FD63-4CA8-AFCB-6F1EF5D2E64D}">
      <dgm:prSet/>
      <dgm:spPr/>
      <dgm:t>
        <a:bodyPr/>
        <a:lstStyle/>
        <a:p>
          <a:pPr algn="ctr"/>
          <a:endParaRPr lang="es-EC" sz="2400">
            <a:latin typeface="Arial" panose="020B0604020202020204" pitchFamily="34" charset="0"/>
            <a:cs typeface="Arial" panose="020B0604020202020204" pitchFamily="34" charset="0"/>
          </a:endParaRPr>
        </a:p>
      </dgm:t>
    </dgm:pt>
    <dgm:pt modelId="{FEAC7F19-D094-40B1-BAF9-E2C8DEFDA54F}">
      <dgm:prSet custT="1"/>
      <dgm:spPr/>
      <dgm:t>
        <a:bodyPr/>
        <a:lstStyle/>
        <a:p>
          <a:pPr algn="ctr" rtl="0"/>
          <a:r>
            <a:rPr lang="es-EC" sz="2400" dirty="0" smtClean="0">
              <a:latin typeface="Arial" panose="020B0604020202020204" pitchFamily="34" charset="0"/>
              <a:cs typeface="Arial" panose="020B0604020202020204" pitchFamily="34" charset="0"/>
            </a:rPr>
            <a:t>Objetivos</a:t>
          </a:r>
          <a:endParaRPr lang="es-EC" sz="2400" dirty="0">
            <a:latin typeface="Arial" panose="020B0604020202020204" pitchFamily="34" charset="0"/>
            <a:cs typeface="Arial" panose="020B0604020202020204" pitchFamily="34" charset="0"/>
          </a:endParaRPr>
        </a:p>
      </dgm:t>
    </dgm:pt>
    <dgm:pt modelId="{B2388813-E5B9-43B0-B92C-9727CD59BDB1}" type="parTrans" cxnId="{92DAA5AC-49DB-4193-B8C5-D440C2C6E05D}">
      <dgm:prSet/>
      <dgm:spPr/>
      <dgm:t>
        <a:bodyPr/>
        <a:lstStyle/>
        <a:p>
          <a:pPr algn="ctr"/>
          <a:endParaRPr lang="es-EC" sz="2400">
            <a:latin typeface="Arial" panose="020B0604020202020204" pitchFamily="34" charset="0"/>
            <a:cs typeface="Arial" panose="020B0604020202020204" pitchFamily="34" charset="0"/>
          </a:endParaRPr>
        </a:p>
      </dgm:t>
    </dgm:pt>
    <dgm:pt modelId="{94754CF0-B8F5-494A-9515-5AF6D9ACCE80}" type="sibTrans" cxnId="{92DAA5AC-49DB-4193-B8C5-D440C2C6E05D}">
      <dgm:prSet/>
      <dgm:spPr/>
      <dgm:t>
        <a:bodyPr/>
        <a:lstStyle/>
        <a:p>
          <a:pPr algn="ctr"/>
          <a:endParaRPr lang="es-EC" sz="2400">
            <a:latin typeface="Arial" panose="020B0604020202020204" pitchFamily="34" charset="0"/>
            <a:cs typeface="Arial" panose="020B0604020202020204" pitchFamily="34" charset="0"/>
          </a:endParaRPr>
        </a:p>
      </dgm:t>
    </dgm:pt>
    <dgm:pt modelId="{45DAED79-DB62-4079-9AB9-36E2F6BE53E5}">
      <dgm:prSet custT="1"/>
      <dgm:spPr/>
      <dgm:t>
        <a:bodyPr/>
        <a:lstStyle/>
        <a:p>
          <a:pPr algn="ctr" rtl="0"/>
          <a:r>
            <a:rPr lang="es-EC" sz="2400" smtClean="0">
              <a:latin typeface="Arial" panose="020B0604020202020204" pitchFamily="34" charset="0"/>
              <a:cs typeface="Arial" panose="020B0604020202020204" pitchFamily="34" charset="0"/>
            </a:rPr>
            <a:t>Marco teórico</a:t>
          </a:r>
          <a:endParaRPr lang="es-EC" sz="2400">
            <a:latin typeface="Arial" panose="020B0604020202020204" pitchFamily="34" charset="0"/>
            <a:cs typeface="Arial" panose="020B0604020202020204" pitchFamily="34" charset="0"/>
          </a:endParaRPr>
        </a:p>
      </dgm:t>
    </dgm:pt>
    <dgm:pt modelId="{358ADBA3-465C-4CAB-B9FC-ABD069ED6375}" type="parTrans" cxnId="{37710C6F-9943-44AA-87B8-DA6BDCCD1DBA}">
      <dgm:prSet/>
      <dgm:spPr/>
      <dgm:t>
        <a:bodyPr/>
        <a:lstStyle/>
        <a:p>
          <a:pPr algn="ctr"/>
          <a:endParaRPr lang="es-EC" sz="2400">
            <a:latin typeface="Arial" panose="020B0604020202020204" pitchFamily="34" charset="0"/>
            <a:cs typeface="Arial" panose="020B0604020202020204" pitchFamily="34" charset="0"/>
          </a:endParaRPr>
        </a:p>
      </dgm:t>
    </dgm:pt>
    <dgm:pt modelId="{4999CC2A-F5CA-4A1A-987F-716DF8EA6111}" type="sibTrans" cxnId="{37710C6F-9943-44AA-87B8-DA6BDCCD1DBA}">
      <dgm:prSet/>
      <dgm:spPr/>
      <dgm:t>
        <a:bodyPr/>
        <a:lstStyle/>
        <a:p>
          <a:pPr algn="ctr"/>
          <a:endParaRPr lang="es-EC" sz="2400">
            <a:latin typeface="Arial" panose="020B0604020202020204" pitchFamily="34" charset="0"/>
            <a:cs typeface="Arial" panose="020B0604020202020204" pitchFamily="34" charset="0"/>
          </a:endParaRPr>
        </a:p>
      </dgm:t>
    </dgm:pt>
    <dgm:pt modelId="{3B658E05-A02C-4BB7-B9A5-A9B2DB345930}">
      <dgm:prSet custT="1"/>
      <dgm:spPr/>
      <dgm:t>
        <a:bodyPr/>
        <a:lstStyle/>
        <a:p>
          <a:pPr algn="ctr" rtl="0"/>
          <a:r>
            <a:rPr lang="es-EC" sz="2400" smtClean="0">
              <a:latin typeface="Arial" panose="020B0604020202020204" pitchFamily="34" charset="0"/>
              <a:cs typeface="Arial" panose="020B0604020202020204" pitchFamily="34" charset="0"/>
            </a:rPr>
            <a:t>Metodología</a:t>
          </a:r>
          <a:endParaRPr lang="es-EC" sz="2400">
            <a:latin typeface="Arial" panose="020B0604020202020204" pitchFamily="34" charset="0"/>
            <a:cs typeface="Arial" panose="020B0604020202020204" pitchFamily="34" charset="0"/>
          </a:endParaRPr>
        </a:p>
      </dgm:t>
    </dgm:pt>
    <dgm:pt modelId="{C3E99B14-49A4-4CED-A997-58673FF66AF7}" type="parTrans" cxnId="{9DF7E19E-7BAE-4201-BA3A-783317512D06}">
      <dgm:prSet/>
      <dgm:spPr/>
      <dgm:t>
        <a:bodyPr/>
        <a:lstStyle/>
        <a:p>
          <a:pPr algn="ctr"/>
          <a:endParaRPr lang="es-EC" sz="2400">
            <a:latin typeface="Arial" panose="020B0604020202020204" pitchFamily="34" charset="0"/>
            <a:cs typeface="Arial" panose="020B0604020202020204" pitchFamily="34" charset="0"/>
          </a:endParaRPr>
        </a:p>
      </dgm:t>
    </dgm:pt>
    <dgm:pt modelId="{B5C9E67A-F30D-4743-B9DC-29A0CA3A95E2}" type="sibTrans" cxnId="{9DF7E19E-7BAE-4201-BA3A-783317512D06}">
      <dgm:prSet/>
      <dgm:spPr/>
      <dgm:t>
        <a:bodyPr/>
        <a:lstStyle/>
        <a:p>
          <a:pPr algn="ctr"/>
          <a:endParaRPr lang="es-EC" sz="2400">
            <a:latin typeface="Arial" panose="020B0604020202020204" pitchFamily="34" charset="0"/>
            <a:cs typeface="Arial" panose="020B0604020202020204" pitchFamily="34" charset="0"/>
          </a:endParaRPr>
        </a:p>
      </dgm:t>
    </dgm:pt>
    <dgm:pt modelId="{EB5B44D4-941C-4627-915B-557EE44DC665}">
      <dgm:prSet custT="1"/>
      <dgm:spPr/>
      <dgm:t>
        <a:bodyPr/>
        <a:lstStyle/>
        <a:p>
          <a:pPr algn="ctr" rtl="0"/>
          <a:r>
            <a:rPr lang="es-EC" sz="2400" smtClean="0">
              <a:latin typeface="Arial" panose="020B0604020202020204" pitchFamily="34" charset="0"/>
              <a:cs typeface="Arial" panose="020B0604020202020204" pitchFamily="34" charset="0"/>
            </a:rPr>
            <a:t>Resultados</a:t>
          </a:r>
          <a:endParaRPr lang="es-EC" sz="2400">
            <a:latin typeface="Arial" panose="020B0604020202020204" pitchFamily="34" charset="0"/>
            <a:cs typeface="Arial" panose="020B0604020202020204" pitchFamily="34" charset="0"/>
          </a:endParaRPr>
        </a:p>
      </dgm:t>
    </dgm:pt>
    <dgm:pt modelId="{AF1A2336-A706-451E-9F99-2E848222F62F}" type="parTrans" cxnId="{5FC481C6-78F9-40CC-B7D9-A3D9C36D6A4A}">
      <dgm:prSet/>
      <dgm:spPr/>
      <dgm:t>
        <a:bodyPr/>
        <a:lstStyle/>
        <a:p>
          <a:pPr algn="ctr"/>
          <a:endParaRPr lang="es-EC" sz="2400">
            <a:latin typeface="Arial" panose="020B0604020202020204" pitchFamily="34" charset="0"/>
            <a:cs typeface="Arial" panose="020B0604020202020204" pitchFamily="34" charset="0"/>
          </a:endParaRPr>
        </a:p>
      </dgm:t>
    </dgm:pt>
    <dgm:pt modelId="{5BFAD650-5138-4B12-B941-5355BC015543}" type="sibTrans" cxnId="{5FC481C6-78F9-40CC-B7D9-A3D9C36D6A4A}">
      <dgm:prSet/>
      <dgm:spPr/>
      <dgm:t>
        <a:bodyPr/>
        <a:lstStyle/>
        <a:p>
          <a:pPr algn="ctr"/>
          <a:endParaRPr lang="es-EC" sz="2400">
            <a:latin typeface="Arial" panose="020B0604020202020204" pitchFamily="34" charset="0"/>
            <a:cs typeface="Arial" panose="020B0604020202020204" pitchFamily="34" charset="0"/>
          </a:endParaRPr>
        </a:p>
      </dgm:t>
    </dgm:pt>
    <dgm:pt modelId="{0E62CCE3-A613-47F2-BDF3-F5DB5FA5049E}">
      <dgm:prSet custT="1"/>
      <dgm:spPr/>
      <dgm:t>
        <a:bodyPr/>
        <a:lstStyle/>
        <a:p>
          <a:pPr algn="ctr" rtl="0"/>
          <a:r>
            <a:rPr lang="es-EC" sz="2400" smtClean="0">
              <a:latin typeface="Arial" panose="020B0604020202020204" pitchFamily="34" charset="0"/>
              <a:cs typeface="Arial" panose="020B0604020202020204" pitchFamily="34" charset="0"/>
            </a:rPr>
            <a:t>Conclusiones</a:t>
          </a:r>
          <a:endParaRPr lang="es-EC" sz="2400">
            <a:latin typeface="Arial" panose="020B0604020202020204" pitchFamily="34" charset="0"/>
            <a:cs typeface="Arial" panose="020B0604020202020204" pitchFamily="34" charset="0"/>
          </a:endParaRPr>
        </a:p>
      </dgm:t>
    </dgm:pt>
    <dgm:pt modelId="{53666BA1-5304-4154-8354-0A8D98A3B245}" type="parTrans" cxnId="{894AFF80-0E57-4E0C-ACC4-AE6945ED80BF}">
      <dgm:prSet/>
      <dgm:spPr/>
      <dgm:t>
        <a:bodyPr/>
        <a:lstStyle/>
        <a:p>
          <a:pPr algn="ctr"/>
          <a:endParaRPr lang="es-EC" sz="2400">
            <a:latin typeface="Arial" panose="020B0604020202020204" pitchFamily="34" charset="0"/>
            <a:cs typeface="Arial" panose="020B0604020202020204" pitchFamily="34" charset="0"/>
          </a:endParaRPr>
        </a:p>
      </dgm:t>
    </dgm:pt>
    <dgm:pt modelId="{19B22F73-B70D-47EC-820C-B1DF53705B6A}" type="sibTrans" cxnId="{894AFF80-0E57-4E0C-ACC4-AE6945ED80BF}">
      <dgm:prSet/>
      <dgm:spPr/>
      <dgm:t>
        <a:bodyPr/>
        <a:lstStyle/>
        <a:p>
          <a:pPr algn="ctr"/>
          <a:endParaRPr lang="es-EC" sz="2400">
            <a:latin typeface="Arial" panose="020B0604020202020204" pitchFamily="34" charset="0"/>
            <a:cs typeface="Arial" panose="020B0604020202020204" pitchFamily="34" charset="0"/>
          </a:endParaRPr>
        </a:p>
      </dgm:t>
    </dgm:pt>
    <dgm:pt modelId="{8145F8E6-8044-4C33-B7FB-8A8A1203D4C9}">
      <dgm:prSet custT="1"/>
      <dgm:spPr/>
      <dgm:t>
        <a:bodyPr/>
        <a:lstStyle/>
        <a:p>
          <a:pPr algn="ctr" rtl="0"/>
          <a:r>
            <a:rPr lang="es-EC" sz="2400" smtClean="0">
              <a:latin typeface="Arial" panose="020B0604020202020204" pitchFamily="34" charset="0"/>
              <a:cs typeface="Arial" panose="020B0604020202020204" pitchFamily="34" charset="0"/>
            </a:rPr>
            <a:t>Recomendaciones</a:t>
          </a:r>
          <a:endParaRPr lang="es-EC" sz="2400">
            <a:latin typeface="Arial" panose="020B0604020202020204" pitchFamily="34" charset="0"/>
            <a:cs typeface="Arial" panose="020B0604020202020204" pitchFamily="34" charset="0"/>
          </a:endParaRPr>
        </a:p>
      </dgm:t>
    </dgm:pt>
    <dgm:pt modelId="{AFD1BAF3-FD51-47A3-9E52-EE730941E896}" type="parTrans" cxnId="{D5BA6108-E092-424E-A741-EB245C642D44}">
      <dgm:prSet/>
      <dgm:spPr/>
      <dgm:t>
        <a:bodyPr/>
        <a:lstStyle/>
        <a:p>
          <a:pPr algn="ctr"/>
          <a:endParaRPr lang="es-EC" sz="2400">
            <a:latin typeface="Arial" panose="020B0604020202020204" pitchFamily="34" charset="0"/>
            <a:cs typeface="Arial" panose="020B0604020202020204" pitchFamily="34" charset="0"/>
          </a:endParaRPr>
        </a:p>
      </dgm:t>
    </dgm:pt>
    <dgm:pt modelId="{7FCAEDDC-EC5B-466C-BD4D-3D750C2DE38B}" type="sibTrans" cxnId="{D5BA6108-E092-424E-A741-EB245C642D44}">
      <dgm:prSet/>
      <dgm:spPr/>
      <dgm:t>
        <a:bodyPr/>
        <a:lstStyle/>
        <a:p>
          <a:pPr algn="ctr"/>
          <a:endParaRPr lang="es-EC" sz="2400">
            <a:latin typeface="Arial" panose="020B0604020202020204" pitchFamily="34" charset="0"/>
            <a:cs typeface="Arial" panose="020B0604020202020204" pitchFamily="34" charset="0"/>
          </a:endParaRPr>
        </a:p>
      </dgm:t>
    </dgm:pt>
    <dgm:pt modelId="{9145C8D0-B273-4388-A1A6-E99BB1C8604C}" type="pres">
      <dgm:prSet presAssocID="{F029895D-73B2-4B8E-B121-13EE0072787C}" presName="vert0" presStyleCnt="0">
        <dgm:presLayoutVars>
          <dgm:dir/>
          <dgm:animOne val="branch"/>
          <dgm:animLvl val="lvl"/>
        </dgm:presLayoutVars>
      </dgm:prSet>
      <dgm:spPr/>
      <dgm:t>
        <a:bodyPr/>
        <a:lstStyle/>
        <a:p>
          <a:endParaRPr lang="es-EC"/>
        </a:p>
      </dgm:t>
    </dgm:pt>
    <dgm:pt modelId="{8F3324C8-54EA-4FEC-830E-7AD155CEF25F}" type="pres">
      <dgm:prSet presAssocID="{325A8448-ECD8-474E-A762-5B52AE0B53E6}" presName="thickLine" presStyleLbl="alignNode1" presStyleIdx="0" presStyleCnt="7"/>
      <dgm:spPr/>
    </dgm:pt>
    <dgm:pt modelId="{3A27E89A-88C4-42A2-9D3A-4DADD916F1B4}" type="pres">
      <dgm:prSet presAssocID="{325A8448-ECD8-474E-A762-5B52AE0B53E6}" presName="horz1" presStyleCnt="0"/>
      <dgm:spPr/>
    </dgm:pt>
    <dgm:pt modelId="{05B9A24B-5887-420F-BF36-C62DBD4DFD92}" type="pres">
      <dgm:prSet presAssocID="{325A8448-ECD8-474E-A762-5B52AE0B53E6}" presName="tx1" presStyleLbl="revTx" presStyleIdx="0" presStyleCnt="7"/>
      <dgm:spPr/>
      <dgm:t>
        <a:bodyPr/>
        <a:lstStyle/>
        <a:p>
          <a:endParaRPr lang="es-EC"/>
        </a:p>
      </dgm:t>
    </dgm:pt>
    <dgm:pt modelId="{7A7B33AB-6615-411E-8A53-23487943AF08}" type="pres">
      <dgm:prSet presAssocID="{325A8448-ECD8-474E-A762-5B52AE0B53E6}" presName="vert1" presStyleCnt="0"/>
      <dgm:spPr/>
    </dgm:pt>
    <dgm:pt modelId="{5371BBFB-1E86-4D0C-B54F-5BB602AE02C7}" type="pres">
      <dgm:prSet presAssocID="{FEAC7F19-D094-40B1-BAF9-E2C8DEFDA54F}" presName="thickLine" presStyleLbl="alignNode1" presStyleIdx="1" presStyleCnt="7"/>
      <dgm:spPr/>
    </dgm:pt>
    <dgm:pt modelId="{C65C2E4C-54BB-412B-8EC5-9B37CD4B64E7}" type="pres">
      <dgm:prSet presAssocID="{FEAC7F19-D094-40B1-BAF9-E2C8DEFDA54F}" presName="horz1" presStyleCnt="0"/>
      <dgm:spPr/>
    </dgm:pt>
    <dgm:pt modelId="{C08E9AB0-3669-44D4-9344-231D570774E9}" type="pres">
      <dgm:prSet presAssocID="{FEAC7F19-D094-40B1-BAF9-E2C8DEFDA54F}" presName="tx1" presStyleLbl="revTx" presStyleIdx="1" presStyleCnt="7"/>
      <dgm:spPr/>
      <dgm:t>
        <a:bodyPr/>
        <a:lstStyle/>
        <a:p>
          <a:endParaRPr lang="es-EC"/>
        </a:p>
      </dgm:t>
    </dgm:pt>
    <dgm:pt modelId="{E53A3888-2035-4147-B9B9-E23AA4451D7D}" type="pres">
      <dgm:prSet presAssocID="{FEAC7F19-D094-40B1-BAF9-E2C8DEFDA54F}" presName="vert1" presStyleCnt="0"/>
      <dgm:spPr/>
    </dgm:pt>
    <dgm:pt modelId="{BAB23C81-CCBC-43A3-B472-6FF5911CA65A}" type="pres">
      <dgm:prSet presAssocID="{45DAED79-DB62-4079-9AB9-36E2F6BE53E5}" presName="thickLine" presStyleLbl="alignNode1" presStyleIdx="2" presStyleCnt="7"/>
      <dgm:spPr/>
    </dgm:pt>
    <dgm:pt modelId="{BFCF7232-DDB3-4CAB-8BC6-69D7AA7A0329}" type="pres">
      <dgm:prSet presAssocID="{45DAED79-DB62-4079-9AB9-36E2F6BE53E5}" presName="horz1" presStyleCnt="0"/>
      <dgm:spPr/>
    </dgm:pt>
    <dgm:pt modelId="{FCEEAC3D-2182-49B8-9986-8E330E10224D}" type="pres">
      <dgm:prSet presAssocID="{45DAED79-DB62-4079-9AB9-36E2F6BE53E5}" presName="tx1" presStyleLbl="revTx" presStyleIdx="2" presStyleCnt="7"/>
      <dgm:spPr/>
      <dgm:t>
        <a:bodyPr/>
        <a:lstStyle/>
        <a:p>
          <a:endParaRPr lang="es-EC"/>
        </a:p>
      </dgm:t>
    </dgm:pt>
    <dgm:pt modelId="{2F6DAE54-0275-446D-AD43-0295AD199C13}" type="pres">
      <dgm:prSet presAssocID="{45DAED79-DB62-4079-9AB9-36E2F6BE53E5}" presName="vert1" presStyleCnt="0"/>
      <dgm:spPr/>
    </dgm:pt>
    <dgm:pt modelId="{5DF724A0-9266-4902-BA2B-30DDE449090B}" type="pres">
      <dgm:prSet presAssocID="{3B658E05-A02C-4BB7-B9A5-A9B2DB345930}" presName="thickLine" presStyleLbl="alignNode1" presStyleIdx="3" presStyleCnt="7"/>
      <dgm:spPr/>
    </dgm:pt>
    <dgm:pt modelId="{BF0C9691-ED05-4510-AA3F-BFBF1601D300}" type="pres">
      <dgm:prSet presAssocID="{3B658E05-A02C-4BB7-B9A5-A9B2DB345930}" presName="horz1" presStyleCnt="0"/>
      <dgm:spPr/>
    </dgm:pt>
    <dgm:pt modelId="{3A3C1E32-0656-44BA-A87A-C8AB25E767F8}" type="pres">
      <dgm:prSet presAssocID="{3B658E05-A02C-4BB7-B9A5-A9B2DB345930}" presName="tx1" presStyleLbl="revTx" presStyleIdx="3" presStyleCnt="7"/>
      <dgm:spPr/>
      <dgm:t>
        <a:bodyPr/>
        <a:lstStyle/>
        <a:p>
          <a:endParaRPr lang="es-EC"/>
        </a:p>
      </dgm:t>
    </dgm:pt>
    <dgm:pt modelId="{5A395A79-DA60-44A8-BB44-BE26C6D2B7BE}" type="pres">
      <dgm:prSet presAssocID="{3B658E05-A02C-4BB7-B9A5-A9B2DB345930}" presName="vert1" presStyleCnt="0"/>
      <dgm:spPr/>
    </dgm:pt>
    <dgm:pt modelId="{E8F9E5B1-D45A-4239-8700-A9E70B982AF6}" type="pres">
      <dgm:prSet presAssocID="{EB5B44D4-941C-4627-915B-557EE44DC665}" presName="thickLine" presStyleLbl="alignNode1" presStyleIdx="4" presStyleCnt="7"/>
      <dgm:spPr/>
    </dgm:pt>
    <dgm:pt modelId="{67B8D5BA-0D7C-4477-A8B4-983A51EDD1FC}" type="pres">
      <dgm:prSet presAssocID="{EB5B44D4-941C-4627-915B-557EE44DC665}" presName="horz1" presStyleCnt="0"/>
      <dgm:spPr/>
    </dgm:pt>
    <dgm:pt modelId="{75C6E6A9-E87B-448D-BD53-13BDA41D9396}" type="pres">
      <dgm:prSet presAssocID="{EB5B44D4-941C-4627-915B-557EE44DC665}" presName="tx1" presStyleLbl="revTx" presStyleIdx="4" presStyleCnt="7"/>
      <dgm:spPr/>
      <dgm:t>
        <a:bodyPr/>
        <a:lstStyle/>
        <a:p>
          <a:endParaRPr lang="es-EC"/>
        </a:p>
      </dgm:t>
    </dgm:pt>
    <dgm:pt modelId="{86FC0734-F642-4891-84C8-FE3A16E05CE5}" type="pres">
      <dgm:prSet presAssocID="{EB5B44D4-941C-4627-915B-557EE44DC665}" presName="vert1" presStyleCnt="0"/>
      <dgm:spPr/>
    </dgm:pt>
    <dgm:pt modelId="{56260FBD-A108-4C9F-83B0-6EFABA08CE9E}" type="pres">
      <dgm:prSet presAssocID="{0E62CCE3-A613-47F2-BDF3-F5DB5FA5049E}" presName="thickLine" presStyleLbl="alignNode1" presStyleIdx="5" presStyleCnt="7"/>
      <dgm:spPr/>
    </dgm:pt>
    <dgm:pt modelId="{6E61F62F-73F2-40D7-8A1E-CD399E04ECD7}" type="pres">
      <dgm:prSet presAssocID="{0E62CCE3-A613-47F2-BDF3-F5DB5FA5049E}" presName="horz1" presStyleCnt="0"/>
      <dgm:spPr/>
    </dgm:pt>
    <dgm:pt modelId="{BAD8BBB0-6DC4-47E3-BF13-48CD2A35D5A0}" type="pres">
      <dgm:prSet presAssocID="{0E62CCE3-A613-47F2-BDF3-F5DB5FA5049E}" presName="tx1" presStyleLbl="revTx" presStyleIdx="5" presStyleCnt="7"/>
      <dgm:spPr/>
      <dgm:t>
        <a:bodyPr/>
        <a:lstStyle/>
        <a:p>
          <a:endParaRPr lang="es-EC"/>
        </a:p>
      </dgm:t>
    </dgm:pt>
    <dgm:pt modelId="{13CAFBBF-5077-46E2-BC61-BD6D8F320020}" type="pres">
      <dgm:prSet presAssocID="{0E62CCE3-A613-47F2-BDF3-F5DB5FA5049E}" presName="vert1" presStyleCnt="0"/>
      <dgm:spPr/>
    </dgm:pt>
    <dgm:pt modelId="{C349B54D-70E6-4BA2-ACF7-E2C59C994E7A}" type="pres">
      <dgm:prSet presAssocID="{8145F8E6-8044-4C33-B7FB-8A8A1203D4C9}" presName="thickLine" presStyleLbl="alignNode1" presStyleIdx="6" presStyleCnt="7"/>
      <dgm:spPr/>
    </dgm:pt>
    <dgm:pt modelId="{87B9D1DF-EF93-47F1-8672-74CF3F0FB8AD}" type="pres">
      <dgm:prSet presAssocID="{8145F8E6-8044-4C33-B7FB-8A8A1203D4C9}" presName="horz1" presStyleCnt="0"/>
      <dgm:spPr/>
    </dgm:pt>
    <dgm:pt modelId="{8D83DD6D-D0ED-4094-8985-C52ADD69FFFD}" type="pres">
      <dgm:prSet presAssocID="{8145F8E6-8044-4C33-B7FB-8A8A1203D4C9}" presName="tx1" presStyleLbl="revTx" presStyleIdx="6" presStyleCnt="7"/>
      <dgm:spPr/>
      <dgm:t>
        <a:bodyPr/>
        <a:lstStyle/>
        <a:p>
          <a:endParaRPr lang="es-EC"/>
        </a:p>
      </dgm:t>
    </dgm:pt>
    <dgm:pt modelId="{63FBE8B0-263D-407E-89B0-C36050421BA0}" type="pres">
      <dgm:prSet presAssocID="{8145F8E6-8044-4C33-B7FB-8A8A1203D4C9}" presName="vert1" presStyleCnt="0"/>
      <dgm:spPr/>
    </dgm:pt>
  </dgm:ptLst>
  <dgm:cxnLst>
    <dgm:cxn modelId="{92DAA5AC-49DB-4193-B8C5-D440C2C6E05D}" srcId="{F029895D-73B2-4B8E-B121-13EE0072787C}" destId="{FEAC7F19-D094-40B1-BAF9-E2C8DEFDA54F}" srcOrd="1" destOrd="0" parTransId="{B2388813-E5B9-43B0-B92C-9727CD59BDB1}" sibTransId="{94754CF0-B8F5-494A-9515-5AF6D9ACCE80}"/>
    <dgm:cxn modelId="{39FF95B2-E253-4EA5-AE69-2458833DB0E7}" type="presOf" srcId="{FEAC7F19-D094-40B1-BAF9-E2C8DEFDA54F}" destId="{C08E9AB0-3669-44D4-9344-231D570774E9}" srcOrd="0" destOrd="0" presId="urn:microsoft.com/office/officeart/2008/layout/LinedList"/>
    <dgm:cxn modelId="{0A09CBF8-1CF5-4AA5-809F-01EC6ABCE8B1}" type="presOf" srcId="{EB5B44D4-941C-4627-915B-557EE44DC665}" destId="{75C6E6A9-E87B-448D-BD53-13BDA41D9396}" srcOrd="0" destOrd="0" presId="urn:microsoft.com/office/officeart/2008/layout/LinedList"/>
    <dgm:cxn modelId="{5FC481C6-78F9-40CC-B7D9-A3D9C36D6A4A}" srcId="{F029895D-73B2-4B8E-B121-13EE0072787C}" destId="{EB5B44D4-941C-4627-915B-557EE44DC665}" srcOrd="4" destOrd="0" parTransId="{AF1A2336-A706-451E-9F99-2E848222F62F}" sibTransId="{5BFAD650-5138-4B12-B941-5355BC015543}"/>
    <dgm:cxn modelId="{97F6DE83-4C06-4C3B-B096-DC0DE1F1C38C}" type="presOf" srcId="{8145F8E6-8044-4C33-B7FB-8A8A1203D4C9}" destId="{8D83DD6D-D0ED-4094-8985-C52ADD69FFFD}" srcOrd="0" destOrd="0" presId="urn:microsoft.com/office/officeart/2008/layout/LinedList"/>
    <dgm:cxn modelId="{03E1648F-91F0-4C07-AB4D-F36372007FC5}" type="presOf" srcId="{3B658E05-A02C-4BB7-B9A5-A9B2DB345930}" destId="{3A3C1E32-0656-44BA-A87A-C8AB25E767F8}" srcOrd="0" destOrd="0" presId="urn:microsoft.com/office/officeart/2008/layout/LinedList"/>
    <dgm:cxn modelId="{F3093588-FD63-4CA8-AFCB-6F1EF5D2E64D}" srcId="{F029895D-73B2-4B8E-B121-13EE0072787C}" destId="{325A8448-ECD8-474E-A762-5B52AE0B53E6}" srcOrd="0" destOrd="0" parTransId="{5DFFA975-291B-4F94-B3E9-73F2FC5C6C29}" sibTransId="{9B0E9D20-0368-4450-80EC-4276F1E19B28}"/>
    <dgm:cxn modelId="{9B2C4DC6-2949-49BB-A6CA-C5994FA173A1}" type="presOf" srcId="{45DAED79-DB62-4079-9AB9-36E2F6BE53E5}" destId="{FCEEAC3D-2182-49B8-9986-8E330E10224D}" srcOrd="0" destOrd="0" presId="urn:microsoft.com/office/officeart/2008/layout/LinedList"/>
    <dgm:cxn modelId="{D5BA6108-E092-424E-A741-EB245C642D44}" srcId="{F029895D-73B2-4B8E-B121-13EE0072787C}" destId="{8145F8E6-8044-4C33-B7FB-8A8A1203D4C9}" srcOrd="6" destOrd="0" parTransId="{AFD1BAF3-FD51-47A3-9E52-EE730941E896}" sibTransId="{7FCAEDDC-EC5B-466C-BD4D-3D750C2DE38B}"/>
    <dgm:cxn modelId="{0B2604EF-56AE-4ED5-AB0F-FDBAF96FC426}" type="presOf" srcId="{F029895D-73B2-4B8E-B121-13EE0072787C}" destId="{9145C8D0-B273-4388-A1A6-E99BB1C8604C}" srcOrd="0" destOrd="0" presId="urn:microsoft.com/office/officeart/2008/layout/LinedList"/>
    <dgm:cxn modelId="{0BA173BD-11C4-4935-B65B-4ECC33B8CA9B}" type="presOf" srcId="{0E62CCE3-A613-47F2-BDF3-F5DB5FA5049E}" destId="{BAD8BBB0-6DC4-47E3-BF13-48CD2A35D5A0}" srcOrd="0" destOrd="0" presId="urn:microsoft.com/office/officeart/2008/layout/LinedList"/>
    <dgm:cxn modelId="{894AFF80-0E57-4E0C-ACC4-AE6945ED80BF}" srcId="{F029895D-73B2-4B8E-B121-13EE0072787C}" destId="{0E62CCE3-A613-47F2-BDF3-F5DB5FA5049E}" srcOrd="5" destOrd="0" parTransId="{53666BA1-5304-4154-8354-0A8D98A3B245}" sibTransId="{19B22F73-B70D-47EC-820C-B1DF53705B6A}"/>
    <dgm:cxn modelId="{D23CC6B1-4F2C-4CD7-B33C-F44306046F4D}" type="presOf" srcId="{325A8448-ECD8-474E-A762-5B52AE0B53E6}" destId="{05B9A24B-5887-420F-BF36-C62DBD4DFD92}" srcOrd="0" destOrd="0" presId="urn:microsoft.com/office/officeart/2008/layout/LinedList"/>
    <dgm:cxn modelId="{37710C6F-9943-44AA-87B8-DA6BDCCD1DBA}" srcId="{F029895D-73B2-4B8E-B121-13EE0072787C}" destId="{45DAED79-DB62-4079-9AB9-36E2F6BE53E5}" srcOrd="2" destOrd="0" parTransId="{358ADBA3-465C-4CAB-B9FC-ABD069ED6375}" sibTransId="{4999CC2A-F5CA-4A1A-987F-716DF8EA6111}"/>
    <dgm:cxn modelId="{9DF7E19E-7BAE-4201-BA3A-783317512D06}" srcId="{F029895D-73B2-4B8E-B121-13EE0072787C}" destId="{3B658E05-A02C-4BB7-B9A5-A9B2DB345930}" srcOrd="3" destOrd="0" parTransId="{C3E99B14-49A4-4CED-A997-58673FF66AF7}" sibTransId="{B5C9E67A-F30D-4743-B9DC-29A0CA3A95E2}"/>
    <dgm:cxn modelId="{6DD3D9E0-F804-4B34-A018-9C7239A43A6E}" type="presParOf" srcId="{9145C8D0-B273-4388-A1A6-E99BB1C8604C}" destId="{8F3324C8-54EA-4FEC-830E-7AD155CEF25F}" srcOrd="0" destOrd="0" presId="urn:microsoft.com/office/officeart/2008/layout/LinedList"/>
    <dgm:cxn modelId="{64719615-3971-432A-8845-D0999593537A}" type="presParOf" srcId="{9145C8D0-B273-4388-A1A6-E99BB1C8604C}" destId="{3A27E89A-88C4-42A2-9D3A-4DADD916F1B4}" srcOrd="1" destOrd="0" presId="urn:microsoft.com/office/officeart/2008/layout/LinedList"/>
    <dgm:cxn modelId="{5877390A-6D93-4700-848D-4C654327E917}" type="presParOf" srcId="{3A27E89A-88C4-42A2-9D3A-4DADD916F1B4}" destId="{05B9A24B-5887-420F-BF36-C62DBD4DFD92}" srcOrd="0" destOrd="0" presId="urn:microsoft.com/office/officeart/2008/layout/LinedList"/>
    <dgm:cxn modelId="{177D595B-21DD-4B35-9854-1C083E8124AA}" type="presParOf" srcId="{3A27E89A-88C4-42A2-9D3A-4DADD916F1B4}" destId="{7A7B33AB-6615-411E-8A53-23487943AF08}" srcOrd="1" destOrd="0" presId="urn:microsoft.com/office/officeart/2008/layout/LinedList"/>
    <dgm:cxn modelId="{A435FC59-0E7B-44AF-AF59-4C3B5AAB903F}" type="presParOf" srcId="{9145C8D0-B273-4388-A1A6-E99BB1C8604C}" destId="{5371BBFB-1E86-4D0C-B54F-5BB602AE02C7}" srcOrd="2" destOrd="0" presId="urn:microsoft.com/office/officeart/2008/layout/LinedList"/>
    <dgm:cxn modelId="{28B5DD11-0991-4039-BD30-EE9F9B0877F4}" type="presParOf" srcId="{9145C8D0-B273-4388-A1A6-E99BB1C8604C}" destId="{C65C2E4C-54BB-412B-8EC5-9B37CD4B64E7}" srcOrd="3" destOrd="0" presId="urn:microsoft.com/office/officeart/2008/layout/LinedList"/>
    <dgm:cxn modelId="{32458378-8CDA-46EB-9C0E-714A73E9E3C2}" type="presParOf" srcId="{C65C2E4C-54BB-412B-8EC5-9B37CD4B64E7}" destId="{C08E9AB0-3669-44D4-9344-231D570774E9}" srcOrd="0" destOrd="0" presId="urn:microsoft.com/office/officeart/2008/layout/LinedList"/>
    <dgm:cxn modelId="{80443002-FAA4-41D9-B7E8-8ECCFA4CA9ED}" type="presParOf" srcId="{C65C2E4C-54BB-412B-8EC5-9B37CD4B64E7}" destId="{E53A3888-2035-4147-B9B9-E23AA4451D7D}" srcOrd="1" destOrd="0" presId="urn:microsoft.com/office/officeart/2008/layout/LinedList"/>
    <dgm:cxn modelId="{9C6C7FFD-086B-4C89-83D1-F1835E5C112F}" type="presParOf" srcId="{9145C8D0-B273-4388-A1A6-E99BB1C8604C}" destId="{BAB23C81-CCBC-43A3-B472-6FF5911CA65A}" srcOrd="4" destOrd="0" presId="urn:microsoft.com/office/officeart/2008/layout/LinedList"/>
    <dgm:cxn modelId="{BACC0E0C-455B-4D6C-BB35-127306030AA6}" type="presParOf" srcId="{9145C8D0-B273-4388-A1A6-E99BB1C8604C}" destId="{BFCF7232-DDB3-4CAB-8BC6-69D7AA7A0329}" srcOrd="5" destOrd="0" presId="urn:microsoft.com/office/officeart/2008/layout/LinedList"/>
    <dgm:cxn modelId="{27A89170-7FC1-4BF1-B795-B58D68A2F467}" type="presParOf" srcId="{BFCF7232-DDB3-4CAB-8BC6-69D7AA7A0329}" destId="{FCEEAC3D-2182-49B8-9986-8E330E10224D}" srcOrd="0" destOrd="0" presId="urn:microsoft.com/office/officeart/2008/layout/LinedList"/>
    <dgm:cxn modelId="{5E6BC7AE-22F3-4B4A-9AEB-62E3BC132808}" type="presParOf" srcId="{BFCF7232-DDB3-4CAB-8BC6-69D7AA7A0329}" destId="{2F6DAE54-0275-446D-AD43-0295AD199C13}" srcOrd="1" destOrd="0" presId="urn:microsoft.com/office/officeart/2008/layout/LinedList"/>
    <dgm:cxn modelId="{ACD4898E-413B-4782-8F1C-793805CBD43E}" type="presParOf" srcId="{9145C8D0-B273-4388-A1A6-E99BB1C8604C}" destId="{5DF724A0-9266-4902-BA2B-30DDE449090B}" srcOrd="6" destOrd="0" presId="urn:microsoft.com/office/officeart/2008/layout/LinedList"/>
    <dgm:cxn modelId="{4829638B-4701-4D1D-8B99-3CB88B113AE0}" type="presParOf" srcId="{9145C8D0-B273-4388-A1A6-E99BB1C8604C}" destId="{BF0C9691-ED05-4510-AA3F-BFBF1601D300}" srcOrd="7" destOrd="0" presId="urn:microsoft.com/office/officeart/2008/layout/LinedList"/>
    <dgm:cxn modelId="{3637483A-4DF9-4EE3-840E-C0AF2BEEB5EE}" type="presParOf" srcId="{BF0C9691-ED05-4510-AA3F-BFBF1601D300}" destId="{3A3C1E32-0656-44BA-A87A-C8AB25E767F8}" srcOrd="0" destOrd="0" presId="urn:microsoft.com/office/officeart/2008/layout/LinedList"/>
    <dgm:cxn modelId="{239164F1-896D-418E-86C0-8424609E862C}" type="presParOf" srcId="{BF0C9691-ED05-4510-AA3F-BFBF1601D300}" destId="{5A395A79-DA60-44A8-BB44-BE26C6D2B7BE}" srcOrd="1" destOrd="0" presId="urn:microsoft.com/office/officeart/2008/layout/LinedList"/>
    <dgm:cxn modelId="{49302BDD-10E3-4455-8AA8-43A59E393E85}" type="presParOf" srcId="{9145C8D0-B273-4388-A1A6-E99BB1C8604C}" destId="{E8F9E5B1-D45A-4239-8700-A9E70B982AF6}" srcOrd="8" destOrd="0" presId="urn:microsoft.com/office/officeart/2008/layout/LinedList"/>
    <dgm:cxn modelId="{2F13545F-79E1-4325-9871-6BE8587EAE33}" type="presParOf" srcId="{9145C8D0-B273-4388-A1A6-E99BB1C8604C}" destId="{67B8D5BA-0D7C-4477-A8B4-983A51EDD1FC}" srcOrd="9" destOrd="0" presId="urn:microsoft.com/office/officeart/2008/layout/LinedList"/>
    <dgm:cxn modelId="{6A3B8935-C1E0-4639-9E44-71D180753A73}" type="presParOf" srcId="{67B8D5BA-0D7C-4477-A8B4-983A51EDD1FC}" destId="{75C6E6A9-E87B-448D-BD53-13BDA41D9396}" srcOrd="0" destOrd="0" presId="urn:microsoft.com/office/officeart/2008/layout/LinedList"/>
    <dgm:cxn modelId="{10634261-DAA5-4E3C-B91A-BF11E739F1AD}" type="presParOf" srcId="{67B8D5BA-0D7C-4477-A8B4-983A51EDD1FC}" destId="{86FC0734-F642-4891-84C8-FE3A16E05CE5}" srcOrd="1" destOrd="0" presId="urn:microsoft.com/office/officeart/2008/layout/LinedList"/>
    <dgm:cxn modelId="{3AA83355-8F9F-40AF-A559-5732EAE91530}" type="presParOf" srcId="{9145C8D0-B273-4388-A1A6-E99BB1C8604C}" destId="{56260FBD-A108-4C9F-83B0-6EFABA08CE9E}" srcOrd="10" destOrd="0" presId="urn:microsoft.com/office/officeart/2008/layout/LinedList"/>
    <dgm:cxn modelId="{9F2F67EB-EA70-41D4-8D46-6034CA9A7F0D}" type="presParOf" srcId="{9145C8D0-B273-4388-A1A6-E99BB1C8604C}" destId="{6E61F62F-73F2-40D7-8A1E-CD399E04ECD7}" srcOrd="11" destOrd="0" presId="urn:microsoft.com/office/officeart/2008/layout/LinedList"/>
    <dgm:cxn modelId="{1D60858C-F006-429D-A38F-E95CC9A861FC}" type="presParOf" srcId="{6E61F62F-73F2-40D7-8A1E-CD399E04ECD7}" destId="{BAD8BBB0-6DC4-47E3-BF13-48CD2A35D5A0}" srcOrd="0" destOrd="0" presId="urn:microsoft.com/office/officeart/2008/layout/LinedList"/>
    <dgm:cxn modelId="{C5115193-F766-45EE-AAF1-DA759C3DD7BC}" type="presParOf" srcId="{6E61F62F-73F2-40D7-8A1E-CD399E04ECD7}" destId="{13CAFBBF-5077-46E2-BC61-BD6D8F320020}" srcOrd="1" destOrd="0" presId="urn:microsoft.com/office/officeart/2008/layout/LinedList"/>
    <dgm:cxn modelId="{4BC3B4A7-255C-4DA9-BD74-80CF1D4B6517}" type="presParOf" srcId="{9145C8D0-B273-4388-A1A6-E99BB1C8604C}" destId="{C349B54D-70E6-4BA2-ACF7-E2C59C994E7A}" srcOrd="12" destOrd="0" presId="urn:microsoft.com/office/officeart/2008/layout/LinedList"/>
    <dgm:cxn modelId="{EC8910A0-75EE-458E-AC02-E1369081FF68}" type="presParOf" srcId="{9145C8D0-B273-4388-A1A6-E99BB1C8604C}" destId="{87B9D1DF-EF93-47F1-8672-74CF3F0FB8AD}" srcOrd="13" destOrd="0" presId="urn:microsoft.com/office/officeart/2008/layout/LinedList"/>
    <dgm:cxn modelId="{F8B0CFFD-C2BA-44F1-BB4C-64D10573B06E}" type="presParOf" srcId="{87B9D1DF-EF93-47F1-8672-74CF3F0FB8AD}" destId="{8D83DD6D-D0ED-4094-8985-C52ADD69FFFD}" srcOrd="0" destOrd="0" presId="urn:microsoft.com/office/officeart/2008/layout/LinedList"/>
    <dgm:cxn modelId="{7342A221-C291-4ACD-AE47-502E26484AFF}" type="presParOf" srcId="{87B9D1DF-EF93-47F1-8672-74CF3F0FB8AD}" destId="{63FBE8B0-263D-407E-89B0-C36050421BA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531166-CB86-4B1A-A1E2-4D0EB1ECF759}" type="doc">
      <dgm:prSet loTypeId="urn:microsoft.com/office/officeart/2005/8/layout/chevron1" loCatId="process" qsTypeId="urn:microsoft.com/office/officeart/2005/8/quickstyle/simple1" qsCatId="simple" csTypeId="urn:microsoft.com/office/officeart/2005/8/colors/accent2_2" csCatId="accent2" phldr="1"/>
      <dgm:spPr/>
      <dgm:t>
        <a:bodyPr/>
        <a:lstStyle/>
        <a:p>
          <a:endParaRPr lang="es-EC"/>
        </a:p>
      </dgm:t>
    </dgm:pt>
    <dgm:pt modelId="{4478A019-3767-489A-A60D-D8206ECD43D9}">
      <dgm:prSet custT="1"/>
      <dgm:spPr/>
      <dgm:t>
        <a:bodyPr/>
        <a:lstStyle/>
        <a:p>
          <a:pPr rtl="0"/>
          <a:r>
            <a:rPr lang="es-EC" sz="2000" dirty="0" smtClean="0">
              <a:latin typeface="Arial" panose="020B0604020202020204" pitchFamily="34" charset="0"/>
              <a:cs typeface="Arial" panose="020B0604020202020204" pitchFamily="34" charset="0"/>
            </a:rPr>
            <a:t>Preparar insumos en la carpeta </a:t>
          </a:r>
          <a:r>
            <a:rPr lang="es-EC" sz="2000" dirty="0" err="1" smtClean="0">
              <a:latin typeface="Arial" panose="020B0604020202020204" pitchFamily="34" charset="0"/>
              <a:cs typeface="Arial" panose="020B0604020202020204" pitchFamily="34" charset="0"/>
            </a:rPr>
            <a:t>DATAPOOL</a:t>
          </a:r>
          <a:endParaRPr lang="es-EC" sz="2000" dirty="0">
            <a:latin typeface="Arial" panose="020B0604020202020204" pitchFamily="34" charset="0"/>
            <a:cs typeface="Arial" panose="020B0604020202020204" pitchFamily="34" charset="0"/>
          </a:endParaRPr>
        </a:p>
      </dgm:t>
    </dgm:pt>
    <dgm:pt modelId="{3B1A39F6-ACD4-491A-99BC-0E5C66D692BF}" type="parTrans" cxnId="{8892B717-BCB7-451C-9696-E37652F167A6}">
      <dgm:prSet/>
      <dgm:spPr/>
      <dgm:t>
        <a:bodyPr/>
        <a:lstStyle/>
        <a:p>
          <a:endParaRPr lang="es-EC" sz="2000">
            <a:latin typeface="Arial" panose="020B0604020202020204" pitchFamily="34" charset="0"/>
            <a:cs typeface="Arial" panose="020B0604020202020204" pitchFamily="34" charset="0"/>
          </a:endParaRPr>
        </a:p>
      </dgm:t>
    </dgm:pt>
    <dgm:pt modelId="{8DA6429C-31C0-458A-868D-2550BC2AE81C}" type="sibTrans" cxnId="{8892B717-BCB7-451C-9696-E37652F167A6}">
      <dgm:prSet/>
      <dgm:spPr/>
      <dgm:t>
        <a:bodyPr/>
        <a:lstStyle/>
        <a:p>
          <a:endParaRPr lang="es-EC" sz="2000">
            <a:latin typeface="Arial" panose="020B0604020202020204" pitchFamily="34" charset="0"/>
            <a:cs typeface="Arial" panose="020B0604020202020204" pitchFamily="34" charset="0"/>
          </a:endParaRPr>
        </a:p>
      </dgm:t>
    </dgm:pt>
    <dgm:pt modelId="{77944BE9-8E4E-46A5-90F6-D37CCB33E18A}">
      <dgm:prSet custT="1"/>
      <dgm:spPr/>
      <dgm:t>
        <a:bodyPr/>
        <a:lstStyle/>
        <a:p>
          <a:pPr rtl="0"/>
          <a:r>
            <a:rPr lang="es-EC" sz="2000" dirty="0" smtClean="0">
              <a:latin typeface="Arial" panose="020B0604020202020204" pitchFamily="34" charset="0"/>
              <a:cs typeface="Arial" panose="020B0604020202020204" pitchFamily="34" charset="0"/>
            </a:rPr>
            <a:t>Crear una campaña para procesamiento PPP</a:t>
          </a:r>
          <a:endParaRPr lang="es-EC" sz="2000" dirty="0">
            <a:latin typeface="Arial" panose="020B0604020202020204" pitchFamily="34" charset="0"/>
            <a:cs typeface="Arial" panose="020B0604020202020204" pitchFamily="34" charset="0"/>
          </a:endParaRPr>
        </a:p>
      </dgm:t>
    </dgm:pt>
    <dgm:pt modelId="{5197BC23-C2B3-421E-98A8-CA241B01CB93}" type="parTrans" cxnId="{1282F03A-919D-4A6F-817C-4388CE2A7E80}">
      <dgm:prSet/>
      <dgm:spPr/>
      <dgm:t>
        <a:bodyPr/>
        <a:lstStyle/>
        <a:p>
          <a:endParaRPr lang="es-EC" sz="2000">
            <a:latin typeface="Arial" panose="020B0604020202020204" pitchFamily="34" charset="0"/>
            <a:cs typeface="Arial" panose="020B0604020202020204" pitchFamily="34" charset="0"/>
          </a:endParaRPr>
        </a:p>
      </dgm:t>
    </dgm:pt>
    <dgm:pt modelId="{C6CF87F0-53E2-438D-92CF-DD49CC7285D4}" type="sibTrans" cxnId="{1282F03A-919D-4A6F-817C-4388CE2A7E80}">
      <dgm:prSet/>
      <dgm:spPr/>
      <dgm:t>
        <a:bodyPr/>
        <a:lstStyle/>
        <a:p>
          <a:endParaRPr lang="es-EC" sz="2000">
            <a:latin typeface="Arial" panose="020B0604020202020204" pitchFamily="34" charset="0"/>
            <a:cs typeface="Arial" panose="020B0604020202020204" pitchFamily="34" charset="0"/>
          </a:endParaRPr>
        </a:p>
      </dgm:t>
    </dgm:pt>
    <dgm:pt modelId="{ABD737E5-0E46-497A-82B4-DF4CD2773816}">
      <dgm:prSet custT="1"/>
      <dgm:spPr/>
      <dgm:t>
        <a:bodyPr/>
        <a:lstStyle/>
        <a:p>
          <a:pPr rtl="0"/>
          <a:r>
            <a:rPr lang="es-EC" sz="2000" dirty="0" smtClean="0">
              <a:latin typeface="Arial" panose="020B0604020202020204" pitchFamily="34" charset="0"/>
              <a:cs typeface="Arial" panose="020B0604020202020204" pitchFamily="34" charset="0"/>
            </a:rPr>
            <a:t>Procesamiento con </a:t>
          </a:r>
          <a:r>
            <a:rPr lang="es-EC" sz="2000" dirty="0" err="1" smtClean="0">
              <a:latin typeface="Arial" panose="020B0604020202020204" pitchFamily="34" charset="0"/>
              <a:cs typeface="Arial" panose="020B0604020202020204" pitchFamily="34" charset="0"/>
            </a:rPr>
            <a:t>PPP_BAS.PCF</a:t>
          </a:r>
          <a:endParaRPr lang="es-EC" sz="2000" dirty="0">
            <a:latin typeface="Arial" panose="020B0604020202020204" pitchFamily="34" charset="0"/>
            <a:cs typeface="Arial" panose="020B0604020202020204" pitchFamily="34" charset="0"/>
          </a:endParaRPr>
        </a:p>
      </dgm:t>
    </dgm:pt>
    <dgm:pt modelId="{4AFE5F48-4E38-4275-A7F3-DFD457C43BB0}" type="sibTrans" cxnId="{1DF466DE-678B-4D47-AF7E-01B517D544BE}">
      <dgm:prSet/>
      <dgm:spPr/>
      <dgm:t>
        <a:bodyPr/>
        <a:lstStyle/>
        <a:p>
          <a:endParaRPr lang="es-EC" sz="2000">
            <a:latin typeface="Arial" panose="020B0604020202020204" pitchFamily="34" charset="0"/>
            <a:cs typeface="Arial" panose="020B0604020202020204" pitchFamily="34" charset="0"/>
          </a:endParaRPr>
        </a:p>
      </dgm:t>
    </dgm:pt>
    <dgm:pt modelId="{23162EFD-5046-4595-828A-2CA1FC5B3ED3}" type="parTrans" cxnId="{1DF466DE-678B-4D47-AF7E-01B517D544BE}">
      <dgm:prSet/>
      <dgm:spPr/>
      <dgm:t>
        <a:bodyPr/>
        <a:lstStyle/>
        <a:p>
          <a:endParaRPr lang="es-EC" sz="2000">
            <a:latin typeface="Arial" panose="020B0604020202020204" pitchFamily="34" charset="0"/>
            <a:cs typeface="Arial" panose="020B0604020202020204" pitchFamily="34" charset="0"/>
          </a:endParaRPr>
        </a:p>
      </dgm:t>
    </dgm:pt>
    <dgm:pt modelId="{F948BCDC-A03C-45DB-81F8-9B1D0351BAD1}" type="pres">
      <dgm:prSet presAssocID="{B0531166-CB86-4B1A-A1E2-4D0EB1ECF759}" presName="Name0" presStyleCnt="0">
        <dgm:presLayoutVars>
          <dgm:dir/>
          <dgm:animLvl val="lvl"/>
          <dgm:resizeHandles val="exact"/>
        </dgm:presLayoutVars>
      </dgm:prSet>
      <dgm:spPr/>
      <dgm:t>
        <a:bodyPr/>
        <a:lstStyle/>
        <a:p>
          <a:endParaRPr lang="es-EC"/>
        </a:p>
      </dgm:t>
    </dgm:pt>
    <dgm:pt modelId="{FBF35F60-0937-4002-8758-238923DDF612}" type="pres">
      <dgm:prSet presAssocID="{4478A019-3767-489A-A60D-D8206ECD43D9}" presName="parTxOnly" presStyleLbl="node1" presStyleIdx="0" presStyleCnt="3">
        <dgm:presLayoutVars>
          <dgm:chMax val="0"/>
          <dgm:chPref val="0"/>
          <dgm:bulletEnabled val="1"/>
        </dgm:presLayoutVars>
      </dgm:prSet>
      <dgm:spPr/>
      <dgm:t>
        <a:bodyPr/>
        <a:lstStyle/>
        <a:p>
          <a:endParaRPr lang="es-EC"/>
        </a:p>
      </dgm:t>
    </dgm:pt>
    <dgm:pt modelId="{11E28BE2-E3BA-40CE-8736-F949178C4FE3}" type="pres">
      <dgm:prSet presAssocID="{8DA6429C-31C0-458A-868D-2550BC2AE81C}" presName="parTxOnlySpace" presStyleCnt="0"/>
      <dgm:spPr/>
      <dgm:t>
        <a:bodyPr/>
        <a:lstStyle/>
        <a:p>
          <a:endParaRPr lang="es-EC"/>
        </a:p>
      </dgm:t>
    </dgm:pt>
    <dgm:pt modelId="{1C82F400-A011-4401-ACCE-332FA4704414}" type="pres">
      <dgm:prSet presAssocID="{77944BE9-8E4E-46A5-90F6-D37CCB33E18A}" presName="parTxOnly" presStyleLbl="node1" presStyleIdx="1" presStyleCnt="3">
        <dgm:presLayoutVars>
          <dgm:chMax val="0"/>
          <dgm:chPref val="0"/>
          <dgm:bulletEnabled val="1"/>
        </dgm:presLayoutVars>
      </dgm:prSet>
      <dgm:spPr/>
      <dgm:t>
        <a:bodyPr/>
        <a:lstStyle/>
        <a:p>
          <a:endParaRPr lang="es-EC"/>
        </a:p>
      </dgm:t>
    </dgm:pt>
    <dgm:pt modelId="{8AD0D8A8-2EF7-42A9-8AB8-9ED6F0D49C0C}" type="pres">
      <dgm:prSet presAssocID="{C6CF87F0-53E2-438D-92CF-DD49CC7285D4}" presName="parTxOnlySpace" presStyleCnt="0"/>
      <dgm:spPr/>
      <dgm:t>
        <a:bodyPr/>
        <a:lstStyle/>
        <a:p>
          <a:endParaRPr lang="es-EC"/>
        </a:p>
      </dgm:t>
    </dgm:pt>
    <dgm:pt modelId="{1A5DE0CF-A1FE-44C5-94A7-052BF6FFB118}" type="pres">
      <dgm:prSet presAssocID="{ABD737E5-0E46-497A-82B4-DF4CD2773816}" presName="parTxOnly" presStyleLbl="node1" presStyleIdx="2" presStyleCnt="3">
        <dgm:presLayoutVars>
          <dgm:chMax val="0"/>
          <dgm:chPref val="0"/>
          <dgm:bulletEnabled val="1"/>
        </dgm:presLayoutVars>
      </dgm:prSet>
      <dgm:spPr/>
      <dgm:t>
        <a:bodyPr/>
        <a:lstStyle/>
        <a:p>
          <a:endParaRPr lang="es-EC"/>
        </a:p>
      </dgm:t>
    </dgm:pt>
  </dgm:ptLst>
  <dgm:cxnLst>
    <dgm:cxn modelId="{1282F03A-919D-4A6F-817C-4388CE2A7E80}" srcId="{B0531166-CB86-4B1A-A1E2-4D0EB1ECF759}" destId="{77944BE9-8E4E-46A5-90F6-D37CCB33E18A}" srcOrd="1" destOrd="0" parTransId="{5197BC23-C2B3-421E-98A8-CA241B01CB93}" sibTransId="{C6CF87F0-53E2-438D-92CF-DD49CC7285D4}"/>
    <dgm:cxn modelId="{368668B7-C38F-43D2-865B-400FF6D67B36}" type="presOf" srcId="{ABD737E5-0E46-497A-82B4-DF4CD2773816}" destId="{1A5DE0CF-A1FE-44C5-94A7-052BF6FFB118}" srcOrd="0" destOrd="0" presId="urn:microsoft.com/office/officeart/2005/8/layout/chevron1"/>
    <dgm:cxn modelId="{3BA9753C-21A0-4766-86E4-AEDED27365FD}" type="presOf" srcId="{77944BE9-8E4E-46A5-90F6-D37CCB33E18A}" destId="{1C82F400-A011-4401-ACCE-332FA4704414}" srcOrd="0" destOrd="0" presId="urn:microsoft.com/office/officeart/2005/8/layout/chevron1"/>
    <dgm:cxn modelId="{1DF466DE-678B-4D47-AF7E-01B517D544BE}" srcId="{B0531166-CB86-4B1A-A1E2-4D0EB1ECF759}" destId="{ABD737E5-0E46-497A-82B4-DF4CD2773816}" srcOrd="2" destOrd="0" parTransId="{23162EFD-5046-4595-828A-2CA1FC5B3ED3}" sibTransId="{4AFE5F48-4E38-4275-A7F3-DFD457C43BB0}"/>
    <dgm:cxn modelId="{ACFAC52B-32EB-4177-8E3A-422CC3620EF6}" type="presOf" srcId="{4478A019-3767-489A-A60D-D8206ECD43D9}" destId="{FBF35F60-0937-4002-8758-238923DDF612}" srcOrd="0" destOrd="0" presId="urn:microsoft.com/office/officeart/2005/8/layout/chevron1"/>
    <dgm:cxn modelId="{C2B7453B-1BC2-440F-8BF0-EF959A5E1864}" type="presOf" srcId="{B0531166-CB86-4B1A-A1E2-4D0EB1ECF759}" destId="{F948BCDC-A03C-45DB-81F8-9B1D0351BAD1}" srcOrd="0" destOrd="0" presId="urn:microsoft.com/office/officeart/2005/8/layout/chevron1"/>
    <dgm:cxn modelId="{8892B717-BCB7-451C-9696-E37652F167A6}" srcId="{B0531166-CB86-4B1A-A1E2-4D0EB1ECF759}" destId="{4478A019-3767-489A-A60D-D8206ECD43D9}" srcOrd="0" destOrd="0" parTransId="{3B1A39F6-ACD4-491A-99BC-0E5C66D692BF}" sibTransId="{8DA6429C-31C0-458A-868D-2550BC2AE81C}"/>
    <dgm:cxn modelId="{DD9C2B5B-2591-4988-AB3C-37C1E289E7E7}" type="presParOf" srcId="{F948BCDC-A03C-45DB-81F8-9B1D0351BAD1}" destId="{FBF35F60-0937-4002-8758-238923DDF612}" srcOrd="0" destOrd="0" presId="urn:microsoft.com/office/officeart/2005/8/layout/chevron1"/>
    <dgm:cxn modelId="{491937E6-6454-43FA-8216-30EF09CA5F1B}" type="presParOf" srcId="{F948BCDC-A03C-45DB-81F8-9B1D0351BAD1}" destId="{11E28BE2-E3BA-40CE-8736-F949178C4FE3}" srcOrd="1" destOrd="0" presId="urn:microsoft.com/office/officeart/2005/8/layout/chevron1"/>
    <dgm:cxn modelId="{958FD2BE-48B3-443A-A2EC-BB03126B04BD}" type="presParOf" srcId="{F948BCDC-A03C-45DB-81F8-9B1D0351BAD1}" destId="{1C82F400-A011-4401-ACCE-332FA4704414}" srcOrd="2" destOrd="0" presId="urn:microsoft.com/office/officeart/2005/8/layout/chevron1"/>
    <dgm:cxn modelId="{2C190304-F556-4461-B693-9E446911B5F6}" type="presParOf" srcId="{F948BCDC-A03C-45DB-81F8-9B1D0351BAD1}" destId="{8AD0D8A8-2EF7-42A9-8AB8-9ED6F0D49C0C}" srcOrd="3" destOrd="0" presId="urn:microsoft.com/office/officeart/2005/8/layout/chevron1"/>
    <dgm:cxn modelId="{A78E63C4-0D0C-4B30-9362-AD8522E3F356}" type="presParOf" srcId="{F948BCDC-A03C-45DB-81F8-9B1D0351BAD1}" destId="{1A5DE0CF-A1FE-44C5-94A7-052BF6FFB118}"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531166-CB86-4B1A-A1E2-4D0EB1ECF759}" type="doc">
      <dgm:prSet loTypeId="urn:microsoft.com/office/officeart/2005/8/layout/chevron1" loCatId="process" qsTypeId="urn:microsoft.com/office/officeart/2005/8/quickstyle/simple1" qsCatId="simple" csTypeId="urn:microsoft.com/office/officeart/2005/8/colors/accent6_2" csCatId="accent6" phldr="1"/>
      <dgm:spPr/>
      <dgm:t>
        <a:bodyPr/>
        <a:lstStyle/>
        <a:p>
          <a:endParaRPr lang="es-EC"/>
        </a:p>
      </dgm:t>
    </dgm:pt>
    <dgm:pt modelId="{4478A019-3767-489A-A60D-D8206ECD43D9}">
      <dgm:prSet custT="1"/>
      <dgm:spPr/>
      <dgm:t>
        <a:bodyPr/>
        <a:lstStyle/>
        <a:p>
          <a:pPr rtl="0"/>
          <a:r>
            <a:rPr lang="es-EC" sz="2000" dirty="0" smtClean="0">
              <a:latin typeface="Arial" panose="020B0604020202020204" pitchFamily="34" charset="0"/>
              <a:cs typeface="Arial" panose="020B0604020202020204" pitchFamily="34" charset="0"/>
            </a:rPr>
            <a:t>Preparar insumos en la carpeta </a:t>
          </a:r>
          <a:r>
            <a:rPr lang="es-EC" sz="2000" dirty="0" err="1" smtClean="0">
              <a:latin typeface="Arial" panose="020B0604020202020204" pitchFamily="34" charset="0"/>
              <a:cs typeface="Arial" panose="020B0604020202020204" pitchFamily="34" charset="0"/>
            </a:rPr>
            <a:t>DATAPOOL</a:t>
          </a:r>
          <a:endParaRPr lang="es-EC" sz="2000" dirty="0">
            <a:latin typeface="Arial" panose="020B0604020202020204" pitchFamily="34" charset="0"/>
            <a:cs typeface="Arial" panose="020B0604020202020204" pitchFamily="34" charset="0"/>
          </a:endParaRPr>
        </a:p>
      </dgm:t>
    </dgm:pt>
    <dgm:pt modelId="{3B1A39F6-ACD4-491A-99BC-0E5C66D692BF}" type="parTrans" cxnId="{8892B717-BCB7-451C-9696-E37652F167A6}">
      <dgm:prSet/>
      <dgm:spPr/>
      <dgm:t>
        <a:bodyPr/>
        <a:lstStyle/>
        <a:p>
          <a:endParaRPr lang="es-EC" sz="2000">
            <a:latin typeface="Arial" panose="020B0604020202020204" pitchFamily="34" charset="0"/>
            <a:cs typeface="Arial" panose="020B0604020202020204" pitchFamily="34" charset="0"/>
          </a:endParaRPr>
        </a:p>
      </dgm:t>
    </dgm:pt>
    <dgm:pt modelId="{8DA6429C-31C0-458A-868D-2550BC2AE81C}" type="sibTrans" cxnId="{8892B717-BCB7-451C-9696-E37652F167A6}">
      <dgm:prSet/>
      <dgm:spPr/>
      <dgm:t>
        <a:bodyPr/>
        <a:lstStyle/>
        <a:p>
          <a:endParaRPr lang="es-EC" sz="2000">
            <a:latin typeface="Arial" panose="020B0604020202020204" pitchFamily="34" charset="0"/>
            <a:cs typeface="Arial" panose="020B0604020202020204" pitchFamily="34" charset="0"/>
          </a:endParaRPr>
        </a:p>
      </dgm:t>
    </dgm:pt>
    <dgm:pt modelId="{77944BE9-8E4E-46A5-90F6-D37CCB33E18A}">
      <dgm:prSet custT="1"/>
      <dgm:spPr/>
      <dgm:t>
        <a:bodyPr/>
        <a:lstStyle/>
        <a:p>
          <a:pPr rtl="0"/>
          <a:r>
            <a:rPr lang="es-EC" sz="2000" dirty="0" smtClean="0">
              <a:latin typeface="Arial" panose="020B0604020202020204" pitchFamily="34" charset="0"/>
              <a:cs typeface="Arial" panose="020B0604020202020204" pitchFamily="34" charset="0"/>
            </a:rPr>
            <a:t>Crear una campaña para procesamiento R2S</a:t>
          </a:r>
          <a:endParaRPr lang="es-EC" sz="2000" dirty="0">
            <a:latin typeface="Arial" panose="020B0604020202020204" pitchFamily="34" charset="0"/>
            <a:cs typeface="Arial" panose="020B0604020202020204" pitchFamily="34" charset="0"/>
          </a:endParaRPr>
        </a:p>
      </dgm:t>
    </dgm:pt>
    <dgm:pt modelId="{5197BC23-C2B3-421E-98A8-CA241B01CB93}" type="parTrans" cxnId="{1282F03A-919D-4A6F-817C-4388CE2A7E80}">
      <dgm:prSet/>
      <dgm:spPr/>
      <dgm:t>
        <a:bodyPr/>
        <a:lstStyle/>
        <a:p>
          <a:endParaRPr lang="es-EC" sz="2000">
            <a:latin typeface="Arial" panose="020B0604020202020204" pitchFamily="34" charset="0"/>
            <a:cs typeface="Arial" panose="020B0604020202020204" pitchFamily="34" charset="0"/>
          </a:endParaRPr>
        </a:p>
      </dgm:t>
    </dgm:pt>
    <dgm:pt modelId="{C6CF87F0-53E2-438D-92CF-DD49CC7285D4}" type="sibTrans" cxnId="{1282F03A-919D-4A6F-817C-4388CE2A7E80}">
      <dgm:prSet/>
      <dgm:spPr/>
      <dgm:t>
        <a:bodyPr/>
        <a:lstStyle/>
        <a:p>
          <a:endParaRPr lang="es-EC" sz="2000">
            <a:latin typeface="Arial" panose="020B0604020202020204" pitchFamily="34" charset="0"/>
            <a:cs typeface="Arial" panose="020B0604020202020204" pitchFamily="34" charset="0"/>
          </a:endParaRPr>
        </a:p>
      </dgm:t>
    </dgm:pt>
    <dgm:pt modelId="{ABD737E5-0E46-497A-82B4-DF4CD2773816}">
      <dgm:prSet custT="1"/>
      <dgm:spPr/>
      <dgm:t>
        <a:bodyPr/>
        <a:lstStyle/>
        <a:p>
          <a:pPr rtl="0"/>
          <a:r>
            <a:rPr lang="es-EC" sz="2000" dirty="0" smtClean="0">
              <a:latin typeface="Arial" panose="020B0604020202020204" pitchFamily="34" charset="0"/>
              <a:cs typeface="Arial" panose="020B0604020202020204" pitchFamily="34" charset="0"/>
            </a:rPr>
            <a:t>Procesamiento con RNX2SNX.PCF</a:t>
          </a:r>
          <a:endParaRPr lang="es-EC" sz="2000" dirty="0">
            <a:latin typeface="Arial" panose="020B0604020202020204" pitchFamily="34" charset="0"/>
            <a:cs typeface="Arial" panose="020B0604020202020204" pitchFamily="34" charset="0"/>
          </a:endParaRPr>
        </a:p>
      </dgm:t>
    </dgm:pt>
    <dgm:pt modelId="{4AFE5F48-4E38-4275-A7F3-DFD457C43BB0}" type="sibTrans" cxnId="{1DF466DE-678B-4D47-AF7E-01B517D544BE}">
      <dgm:prSet/>
      <dgm:spPr/>
      <dgm:t>
        <a:bodyPr/>
        <a:lstStyle/>
        <a:p>
          <a:endParaRPr lang="es-EC" sz="2000">
            <a:latin typeface="Arial" panose="020B0604020202020204" pitchFamily="34" charset="0"/>
            <a:cs typeface="Arial" panose="020B0604020202020204" pitchFamily="34" charset="0"/>
          </a:endParaRPr>
        </a:p>
      </dgm:t>
    </dgm:pt>
    <dgm:pt modelId="{23162EFD-5046-4595-828A-2CA1FC5B3ED3}" type="parTrans" cxnId="{1DF466DE-678B-4D47-AF7E-01B517D544BE}">
      <dgm:prSet/>
      <dgm:spPr/>
      <dgm:t>
        <a:bodyPr/>
        <a:lstStyle/>
        <a:p>
          <a:endParaRPr lang="es-EC" sz="2000">
            <a:latin typeface="Arial" panose="020B0604020202020204" pitchFamily="34" charset="0"/>
            <a:cs typeface="Arial" panose="020B0604020202020204" pitchFamily="34" charset="0"/>
          </a:endParaRPr>
        </a:p>
      </dgm:t>
    </dgm:pt>
    <dgm:pt modelId="{F948BCDC-A03C-45DB-81F8-9B1D0351BAD1}" type="pres">
      <dgm:prSet presAssocID="{B0531166-CB86-4B1A-A1E2-4D0EB1ECF759}" presName="Name0" presStyleCnt="0">
        <dgm:presLayoutVars>
          <dgm:dir/>
          <dgm:animLvl val="lvl"/>
          <dgm:resizeHandles val="exact"/>
        </dgm:presLayoutVars>
      </dgm:prSet>
      <dgm:spPr/>
      <dgm:t>
        <a:bodyPr/>
        <a:lstStyle/>
        <a:p>
          <a:endParaRPr lang="es-EC"/>
        </a:p>
      </dgm:t>
    </dgm:pt>
    <dgm:pt modelId="{FBF35F60-0937-4002-8758-238923DDF612}" type="pres">
      <dgm:prSet presAssocID="{4478A019-3767-489A-A60D-D8206ECD43D9}" presName="parTxOnly" presStyleLbl="node1" presStyleIdx="0" presStyleCnt="3">
        <dgm:presLayoutVars>
          <dgm:chMax val="0"/>
          <dgm:chPref val="0"/>
          <dgm:bulletEnabled val="1"/>
        </dgm:presLayoutVars>
      </dgm:prSet>
      <dgm:spPr/>
      <dgm:t>
        <a:bodyPr/>
        <a:lstStyle/>
        <a:p>
          <a:endParaRPr lang="es-EC"/>
        </a:p>
      </dgm:t>
    </dgm:pt>
    <dgm:pt modelId="{11E28BE2-E3BA-40CE-8736-F949178C4FE3}" type="pres">
      <dgm:prSet presAssocID="{8DA6429C-31C0-458A-868D-2550BC2AE81C}" presName="parTxOnlySpace" presStyleCnt="0"/>
      <dgm:spPr/>
      <dgm:t>
        <a:bodyPr/>
        <a:lstStyle/>
        <a:p>
          <a:endParaRPr lang="es-EC"/>
        </a:p>
      </dgm:t>
    </dgm:pt>
    <dgm:pt modelId="{1C82F400-A011-4401-ACCE-332FA4704414}" type="pres">
      <dgm:prSet presAssocID="{77944BE9-8E4E-46A5-90F6-D37CCB33E18A}" presName="parTxOnly" presStyleLbl="node1" presStyleIdx="1" presStyleCnt="3">
        <dgm:presLayoutVars>
          <dgm:chMax val="0"/>
          <dgm:chPref val="0"/>
          <dgm:bulletEnabled val="1"/>
        </dgm:presLayoutVars>
      </dgm:prSet>
      <dgm:spPr/>
      <dgm:t>
        <a:bodyPr/>
        <a:lstStyle/>
        <a:p>
          <a:endParaRPr lang="es-EC"/>
        </a:p>
      </dgm:t>
    </dgm:pt>
    <dgm:pt modelId="{8AD0D8A8-2EF7-42A9-8AB8-9ED6F0D49C0C}" type="pres">
      <dgm:prSet presAssocID="{C6CF87F0-53E2-438D-92CF-DD49CC7285D4}" presName="parTxOnlySpace" presStyleCnt="0"/>
      <dgm:spPr/>
      <dgm:t>
        <a:bodyPr/>
        <a:lstStyle/>
        <a:p>
          <a:endParaRPr lang="es-EC"/>
        </a:p>
      </dgm:t>
    </dgm:pt>
    <dgm:pt modelId="{1A5DE0CF-A1FE-44C5-94A7-052BF6FFB118}" type="pres">
      <dgm:prSet presAssocID="{ABD737E5-0E46-497A-82B4-DF4CD2773816}" presName="parTxOnly" presStyleLbl="node1" presStyleIdx="2" presStyleCnt="3">
        <dgm:presLayoutVars>
          <dgm:chMax val="0"/>
          <dgm:chPref val="0"/>
          <dgm:bulletEnabled val="1"/>
        </dgm:presLayoutVars>
      </dgm:prSet>
      <dgm:spPr/>
      <dgm:t>
        <a:bodyPr/>
        <a:lstStyle/>
        <a:p>
          <a:endParaRPr lang="es-EC"/>
        </a:p>
      </dgm:t>
    </dgm:pt>
  </dgm:ptLst>
  <dgm:cxnLst>
    <dgm:cxn modelId="{6A3C6221-45F4-4C67-A46A-8E8AB9CE5D4F}" type="presOf" srcId="{B0531166-CB86-4B1A-A1E2-4D0EB1ECF759}" destId="{F948BCDC-A03C-45DB-81F8-9B1D0351BAD1}" srcOrd="0" destOrd="0" presId="urn:microsoft.com/office/officeart/2005/8/layout/chevron1"/>
    <dgm:cxn modelId="{148D6F82-89DB-4334-B939-FD2ACC286F38}" type="presOf" srcId="{4478A019-3767-489A-A60D-D8206ECD43D9}" destId="{FBF35F60-0937-4002-8758-238923DDF612}" srcOrd="0" destOrd="0" presId="urn:microsoft.com/office/officeart/2005/8/layout/chevron1"/>
    <dgm:cxn modelId="{8892B717-BCB7-451C-9696-E37652F167A6}" srcId="{B0531166-CB86-4B1A-A1E2-4D0EB1ECF759}" destId="{4478A019-3767-489A-A60D-D8206ECD43D9}" srcOrd="0" destOrd="0" parTransId="{3B1A39F6-ACD4-491A-99BC-0E5C66D692BF}" sibTransId="{8DA6429C-31C0-458A-868D-2550BC2AE81C}"/>
    <dgm:cxn modelId="{91285444-2034-46F1-8345-2F8701D9D48E}" type="presOf" srcId="{ABD737E5-0E46-497A-82B4-DF4CD2773816}" destId="{1A5DE0CF-A1FE-44C5-94A7-052BF6FFB118}" srcOrd="0" destOrd="0" presId="urn:microsoft.com/office/officeart/2005/8/layout/chevron1"/>
    <dgm:cxn modelId="{D3341831-E173-49E5-A326-9B3789B1A337}" type="presOf" srcId="{77944BE9-8E4E-46A5-90F6-D37CCB33E18A}" destId="{1C82F400-A011-4401-ACCE-332FA4704414}" srcOrd="0" destOrd="0" presId="urn:microsoft.com/office/officeart/2005/8/layout/chevron1"/>
    <dgm:cxn modelId="{1DF466DE-678B-4D47-AF7E-01B517D544BE}" srcId="{B0531166-CB86-4B1A-A1E2-4D0EB1ECF759}" destId="{ABD737E5-0E46-497A-82B4-DF4CD2773816}" srcOrd="2" destOrd="0" parTransId="{23162EFD-5046-4595-828A-2CA1FC5B3ED3}" sibTransId="{4AFE5F48-4E38-4275-A7F3-DFD457C43BB0}"/>
    <dgm:cxn modelId="{1282F03A-919D-4A6F-817C-4388CE2A7E80}" srcId="{B0531166-CB86-4B1A-A1E2-4D0EB1ECF759}" destId="{77944BE9-8E4E-46A5-90F6-D37CCB33E18A}" srcOrd="1" destOrd="0" parTransId="{5197BC23-C2B3-421E-98A8-CA241B01CB93}" sibTransId="{C6CF87F0-53E2-438D-92CF-DD49CC7285D4}"/>
    <dgm:cxn modelId="{3334DF4E-9688-4B46-A0F5-80520FDBB2C4}" type="presParOf" srcId="{F948BCDC-A03C-45DB-81F8-9B1D0351BAD1}" destId="{FBF35F60-0937-4002-8758-238923DDF612}" srcOrd="0" destOrd="0" presId="urn:microsoft.com/office/officeart/2005/8/layout/chevron1"/>
    <dgm:cxn modelId="{8D3C5ED9-1B70-4C10-99FE-6705C298D68A}" type="presParOf" srcId="{F948BCDC-A03C-45DB-81F8-9B1D0351BAD1}" destId="{11E28BE2-E3BA-40CE-8736-F949178C4FE3}" srcOrd="1" destOrd="0" presId="urn:microsoft.com/office/officeart/2005/8/layout/chevron1"/>
    <dgm:cxn modelId="{42FD637A-E52F-422B-A65A-37DC30290626}" type="presParOf" srcId="{F948BCDC-A03C-45DB-81F8-9B1D0351BAD1}" destId="{1C82F400-A011-4401-ACCE-332FA4704414}" srcOrd="2" destOrd="0" presId="urn:microsoft.com/office/officeart/2005/8/layout/chevron1"/>
    <dgm:cxn modelId="{CBEA0AB1-4B3D-47F8-B16B-80151BCAA839}" type="presParOf" srcId="{F948BCDC-A03C-45DB-81F8-9B1D0351BAD1}" destId="{8AD0D8A8-2EF7-42A9-8AB8-9ED6F0D49C0C}" srcOrd="3" destOrd="0" presId="urn:microsoft.com/office/officeart/2005/8/layout/chevron1"/>
    <dgm:cxn modelId="{1B289622-C9A8-41DD-B19D-5BD3D6FE3A18}" type="presParOf" srcId="{F948BCDC-A03C-45DB-81F8-9B1D0351BAD1}" destId="{1A5DE0CF-A1FE-44C5-94A7-052BF6FFB118}" srcOrd="4"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531166-CB86-4B1A-A1E2-4D0EB1ECF759}"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s-EC"/>
        </a:p>
      </dgm:t>
    </dgm:pt>
    <dgm:pt modelId="{4478A019-3767-489A-A60D-D8206ECD43D9}">
      <dgm:prSet custT="1"/>
      <dgm:spPr/>
      <dgm:t>
        <a:bodyPr/>
        <a:lstStyle/>
        <a:p>
          <a:pPr rtl="0"/>
          <a:r>
            <a:rPr lang="es-EC" sz="1800" dirty="0" smtClean="0">
              <a:latin typeface="Arial" panose="020B0604020202020204" pitchFamily="34" charset="0"/>
              <a:cs typeface="Arial" panose="020B0604020202020204" pitchFamily="34" charset="0"/>
            </a:rPr>
            <a:t>Extracción de coordenadas de soluciones </a:t>
          </a:r>
          <a:r>
            <a:rPr lang="es-EC" sz="1800" dirty="0" err="1" smtClean="0">
              <a:latin typeface="Arial" panose="020B0604020202020204" pitchFamily="34" charset="0"/>
              <a:cs typeface="Arial" panose="020B0604020202020204" pitchFamily="34" charset="0"/>
            </a:rPr>
            <a:t>semilibres</a:t>
          </a:r>
          <a:endParaRPr lang="es-EC" sz="1800" dirty="0">
            <a:latin typeface="Arial" panose="020B0604020202020204" pitchFamily="34" charset="0"/>
            <a:cs typeface="Arial" panose="020B0604020202020204" pitchFamily="34" charset="0"/>
          </a:endParaRPr>
        </a:p>
      </dgm:t>
    </dgm:pt>
    <dgm:pt modelId="{3B1A39F6-ACD4-491A-99BC-0E5C66D692BF}" type="parTrans" cxnId="{8892B717-BCB7-451C-9696-E37652F167A6}">
      <dgm:prSet/>
      <dgm:spPr/>
      <dgm:t>
        <a:bodyPr/>
        <a:lstStyle/>
        <a:p>
          <a:endParaRPr lang="es-EC" sz="1800">
            <a:latin typeface="Arial" panose="020B0604020202020204" pitchFamily="34" charset="0"/>
            <a:cs typeface="Arial" panose="020B0604020202020204" pitchFamily="34" charset="0"/>
          </a:endParaRPr>
        </a:p>
      </dgm:t>
    </dgm:pt>
    <dgm:pt modelId="{8DA6429C-31C0-458A-868D-2550BC2AE81C}" type="sibTrans" cxnId="{8892B717-BCB7-451C-9696-E37652F167A6}">
      <dgm:prSet/>
      <dgm:spPr/>
      <dgm:t>
        <a:bodyPr/>
        <a:lstStyle/>
        <a:p>
          <a:endParaRPr lang="es-EC" sz="1800">
            <a:latin typeface="Arial" panose="020B0604020202020204" pitchFamily="34" charset="0"/>
            <a:cs typeface="Arial" panose="020B0604020202020204" pitchFamily="34" charset="0"/>
          </a:endParaRPr>
        </a:p>
      </dgm:t>
    </dgm:pt>
    <dgm:pt modelId="{F902D9E9-21FB-4B70-BD88-0FA7F5A42E30}">
      <dgm:prSet custT="1"/>
      <dgm:spPr/>
      <dgm:t>
        <a:bodyPr/>
        <a:lstStyle/>
        <a:p>
          <a:pPr rtl="0"/>
          <a:r>
            <a:rPr lang="es-EC" sz="1800" dirty="0" smtClean="0">
              <a:latin typeface="Arial" panose="020B0604020202020204" pitchFamily="34" charset="0"/>
              <a:cs typeface="Arial" panose="020B0604020202020204" pitchFamily="34" charset="0"/>
            </a:rPr>
            <a:t>Análisis de tendencia, </a:t>
          </a:r>
          <a:r>
            <a:rPr lang="es-EC" sz="1800" dirty="0" err="1" smtClean="0">
              <a:latin typeface="Arial" panose="020B0604020202020204" pitchFamily="34" charset="0"/>
              <a:cs typeface="Arial" panose="020B0604020202020204" pitchFamily="34" charset="0"/>
            </a:rPr>
            <a:t>estacionali</a:t>
          </a:r>
          <a:r>
            <a:rPr lang="es-EC" sz="1800" dirty="0" smtClean="0">
              <a:latin typeface="Arial" panose="020B0604020202020204" pitchFamily="34" charset="0"/>
              <a:cs typeface="Arial" panose="020B0604020202020204" pitchFamily="34" charset="0"/>
            </a:rPr>
            <a:t>-dad y </a:t>
          </a:r>
          <a:r>
            <a:rPr lang="es-EC" sz="1800" b="1" dirty="0" smtClean="0">
              <a:solidFill>
                <a:schemeClr val="accent3"/>
              </a:solidFill>
              <a:latin typeface="Arial" panose="020B0604020202020204" pitchFamily="34" charset="0"/>
              <a:cs typeface="Arial" panose="020B0604020202020204" pitchFamily="34" charset="0"/>
            </a:rPr>
            <a:t>ruido</a:t>
          </a:r>
          <a:endParaRPr lang="es-EC" sz="1800" b="1" dirty="0">
            <a:solidFill>
              <a:schemeClr val="accent3"/>
            </a:solidFill>
            <a:latin typeface="Arial" panose="020B0604020202020204" pitchFamily="34" charset="0"/>
            <a:cs typeface="Arial" panose="020B0604020202020204" pitchFamily="34" charset="0"/>
          </a:endParaRPr>
        </a:p>
      </dgm:t>
    </dgm:pt>
    <dgm:pt modelId="{96341505-4D09-4849-92A7-2CDF326F73AE}" type="parTrans" cxnId="{388E0EC9-F667-4FE5-9D47-5475078083EB}">
      <dgm:prSet/>
      <dgm:spPr/>
      <dgm:t>
        <a:bodyPr/>
        <a:lstStyle/>
        <a:p>
          <a:endParaRPr lang="es-EC" sz="1800"/>
        </a:p>
      </dgm:t>
    </dgm:pt>
    <dgm:pt modelId="{6551792D-AFAA-43E2-938A-20457EC2E354}" type="sibTrans" cxnId="{388E0EC9-F667-4FE5-9D47-5475078083EB}">
      <dgm:prSet/>
      <dgm:spPr/>
      <dgm:t>
        <a:bodyPr/>
        <a:lstStyle/>
        <a:p>
          <a:endParaRPr lang="es-EC" sz="1800"/>
        </a:p>
      </dgm:t>
    </dgm:pt>
    <dgm:pt modelId="{1D3D0A35-9F46-4820-81A4-F0619CD1A9AF}">
      <dgm:prSet custT="1"/>
      <dgm:spPr/>
      <dgm:t>
        <a:bodyPr/>
        <a:lstStyle/>
        <a:p>
          <a:pPr rtl="0"/>
          <a:r>
            <a:rPr lang="es-EC" sz="1800" dirty="0" smtClean="0">
              <a:latin typeface="Arial" panose="020B0604020202020204" pitchFamily="34" charset="0"/>
              <a:cs typeface="Arial" panose="020B0604020202020204" pitchFamily="34" charset="0"/>
            </a:rPr>
            <a:t>Análisis de valores atípicos</a:t>
          </a:r>
          <a:endParaRPr lang="es-EC" sz="1800" dirty="0">
            <a:latin typeface="Arial" panose="020B0604020202020204" pitchFamily="34" charset="0"/>
            <a:cs typeface="Arial" panose="020B0604020202020204" pitchFamily="34" charset="0"/>
          </a:endParaRPr>
        </a:p>
      </dgm:t>
    </dgm:pt>
    <dgm:pt modelId="{449FAE2F-7E72-46B8-8E27-57463A45D137}" type="parTrans" cxnId="{99962DBF-779D-4817-A203-7617E2FEC59B}">
      <dgm:prSet/>
      <dgm:spPr/>
      <dgm:t>
        <a:bodyPr/>
        <a:lstStyle/>
        <a:p>
          <a:endParaRPr lang="es-EC" sz="1800"/>
        </a:p>
      </dgm:t>
    </dgm:pt>
    <dgm:pt modelId="{4D01E1AB-1D25-4A94-9460-D891103A6218}" type="sibTrans" cxnId="{99962DBF-779D-4817-A203-7617E2FEC59B}">
      <dgm:prSet/>
      <dgm:spPr/>
      <dgm:t>
        <a:bodyPr/>
        <a:lstStyle/>
        <a:p>
          <a:endParaRPr lang="es-EC" sz="1800"/>
        </a:p>
      </dgm:t>
    </dgm:pt>
    <dgm:pt modelId="{6751B614-A6A8-4C81-AAB3-8B3FDFE4672A}">
      <dgm:prSet custT="1"/>
      <dgm:spPr/>
      <dgm:t>
        <a:bodyPr/>
        <a:lstStyle/>
        <a:p>
          <a:pPr rtl="0"/>
          <a:r>
            <a:rPr lang="es-EC" sz="1800" dirty="0" smtClean="0">
              <a:latin typeface="Arial" panose="020B0604020202020204" pitchFamily="34" charset="0"/>
              <a:cs typeface="Arial" panose="020B0604020202020204" pitchFamily="34" charset="0"/>
            </a:rPr>
            <a:t>Conversión a sistema local de coordenadas</a:t>
          </a:r>
          <a:endParaRPr lang="es-EC" sz="1800" dirty="0">
            <a:latin typeface="Arial" panose="020B0604020202020204" pitchFamily="34" charset="0"/>
            <a:cs typeface="Arial" panose="020B0604020202020204" pitchFamily="34" charset="0"/>
          </a:endParaRPr>
        </a:p>
      </dgm:t>
    </dgm:pt>
    <dgm:pt modelId="{44057970-C219-4BC9-AA1F-2F50AEAF52F7}" type="parTrans" cxnId="{56BAA08C-D63A-4971-B7B8-0FEBA5C3B581}">
      <dgm:prSet/>
      <dgm:spPr/>
      <dgm:t>
        <a:bodyPr/>
        <a:lstStyle/>
        <a:p>
          <a:endParaRPr lang="es-EC" sz="1800"/>
        </a:p>
      </dgm:t>
    </dgm:pt>
    <dgm:pt modelId="{F7EEFA44-0FB8-4C5C-8B90-27CCE961EF7B}" type="sibTrans" cxnId="{56BAA08C-D63A-4971-B7B8-0FEBA5C3B581}">
      <dgm:prSet/>
      <dgm:spPr/>
      <dgm:t>
        <a:bodyPr/>
        <a:lstStyle/>
        <a:p>
          <a:endParaRPr lang="es-EC" sz="1800"/>
        </a:p>
      </dgm:t>
    </dgm:pt>
    <dgm:pt modelId="{F948BCDC-A03C-45DB-81F8-9B1D0351BAD1}" type="pres">
      <dgm:prSet presAssocID="{B0531166-CB86-4B1A-A1E2-4D0EB1ECF759}" presName="Name0" presStyleCnt="0">
        <dgm:presLayoutVars>
          <dgm:dir/>
          <dgm:animLvl val="lvl"/>
          <dgm:resizeHandles val="exact"/>
        </dgm:presLayoutVars>
      </dgm:prSet>
      <dgm:spPr/>
      <dgm:t>
        <a:bodyPr/>
        <a:lstStyle/>
        <a:p>
          <a:endParaRPr lang="es-EC"/>
        </a:p>
      </dgm:t>
    </dgm:pt>
    <dgm:pt modelId="{FBF35F60-0937-4002-8758-238923DDF612}" type="pres">
      <dgm:prSet presAssocID="{4478A019-3767-489A-A60D-D8206ECD43D9}" presName="parTxOnly" presStyleLbl="node1" presStyleIdx="0" presStyleCnt="4" custScaleX="108009">
        <dgm:presLayoutVars>
          <dgm:chMax val="0"/>
          <dgm:chPref val="0"/>
          <dgm:bulletEnabled val="1"/>
        </dgm:presLayoutVars>
      </dgm:prSet>
      <dgm:spPr/>
      <dgm:t>
        <a:bodyPr/>
        <a:lstStyle/>
        <a:p>
          <a:endParaRPr lang="es-EC"/>
        </a:p>
      </dgm:t>
    </dgm:pt>
    <dgm:pt modelId="{11E28BE2-E3BA-40CE-8736-F949178C4FE3}" type="pres">
      <dgm:prSet presAssocID="{8DA6429C-31C0-458A-868D-2550BC2AE81C}" presName="parTxOnlySpace" presStyleCnt="0"/>
      <dgm:spPr/>
    </dgm:pt>
    <dgm:pt modelId="{5A6AFF6B-72C9-44F6-BD02-ADF6CA2FB9F1}" type="pres">
      <dgm:prSet presAssocID="{6751B614-A6A8-4C81-AAB3-8B3FDFE4672A}" presName="parTxOnly" presStyleLbl="node1" presStyleIdx="1" presStyleCnt="4" custScaleX="111086">
        <dgm:presLayoutVars>
          <dgm:chMax val="0"/>
          <dgm:chPref val="0"/>
          <dgm:bulletEnabled val="1"/>
        </dgm:presLayoutVars>
      </dgm:prSet>
      <dgm:spPr/>
      <dgm:t>
        <a:bodyPr/>
        <a:lstStyle/>
        <a:p>
          <a:endParaRPr lang="es-EC"/>
        </a:p>
      </dgm:t>
    </dgm:pt>
    <dgm:pt modelId="{6B4A3597-94BD-47A3-A437-0AAE6CDC841C}" type="pres">
      <dgm:prSet presAssocID="{F7EEFA44-0FB8-4C5C-8B90-27CCE961EF7B}" presName="parTxOnlySpace" presStyleCnt="0"/>
      <dgm:spPr/>
    </dgm:pt>
    <dgm:pt modelId="{F500B3D6-A2AB-4BE1-AE77-71E5C362A725}" type="pres">
      <dgm:prSet presAssocID="{1D3D0A35-9F46-4820-81A4-F0619CD1A9AF}" presName="parTxOnly" presStyleLbl="node1" presStyleIdx="2" presStyleCnt="4" custScaleX="81532">
        <dgm:presLayoutVars>
          <dgm:chMax val="0"/>
          <dgm:chPref val="0"/>
          <dgm:bulletEnabled val="1"/>
        </dgm:presLayoutVars>
      </dgm:prSet>
      <dgm:spPr/>
      <dgm:t>
        <a:bodyPr/>
        <a:lstStyle/>
        <a:p>
          <a:endParaRPr lang="es-EC"/>
        </a:p>
      </dgm:t>
    </dgm:pt>
    <dgm:pt modelId="{F3AC65BD-BF70-43F4-89AE-9E534D9BD856}" type="pres">
      <dgm:prSet presAssocID="{4D01E1AB-1D25-4A94-9460-D891103A6218}" presName="parTxOnlySpace" presStyleCnt="0"/>
      <dgm:spPr/>
    </dgm:pt>
    <dgm:pt modelId="{F1B19821-82AE-4162-AC88-5273AB06C3EE}" type="pres">
      <dgm:prSet presAssocID="{F902D9E9-21FB-4B70-BD88-0FA7F5A42E30}" presName="parTxOnly" presStyleLbl="node1" presStyleIdx="3" presStyleCnt="4">
        <dgm:presLayoutVars>
          <dgm:chMax val="0"/>
          <dgm:chPref val="0"/>
          <dgm:bulletEnabled val="1"/>
        </dgm:presLayoutVars>
      </dgm:prSet>
      <dgm:spPr/>
      <dgm:t>
        <a:bodyPr/>
        <a:lstStyle/>
        <a:p>
          <a:endParaRPr lang="es-EC"/>
        </a:p>
      </dgm:t>
    </dgm:pt>
  </dgm:ptLst>
  <dgm:cxnLst>
    <dgm:cxn modelId="{38C8B02B-E26B-49DE-A2ED-A051AFB30E0A}" type="presOf" srcId="{4478A019-3767-489A-A60D-D8206ECD43D9}" destId="{FBF35F60-0937-4002-8758-238923DDF612}" srcOrd="0" destOrd="0" presId="urn:microsoft.com/office/officeart/2005/8/layout/chevron1"/>
    <dgm:cxn modelId="{EA5F2D6E-C003-4CD0-81F0-6F17B53AB6C3}" type="presOf" srcId="{F902D9E9-21FB-4B70-BD88-0FA7F5A42E30}" destId="{F1B19821-82AE-4162-AC88-5273AB06C3EE}" srcOrd="0" destOrd="0" presId="urn:microsoft.com/office/officeart/2005/8/layout/chevron1"/>
    <dgm:cxn modelId="{CD90A425-19FD-4B21-84B0-10D04855E1C1}" type="presOf" srcId="{1D3D0A35-9F46-4820-81A4-F0619CD1A9AF}" destId="{F500B3D6-A2AB-4BE1-AE77-71E5C362A725}" srcOrd="0" destOrd="0" presId="urn:microsoft.com/office/officeart/2005/8/layout/chevron1"/>
    <dgm:cxn modelId="{388E0EC9-F667-4FE5-9D47-5475078083EB}" srcId="{B0531166-CB86-4B1A-A1E2-4D0EB1ECF759}" destId="{F902D9E9-21FB-4B70-BD88-0FA7F5A42E30}" srcOrd="3" destOrd="0" parTransId="{96341505-4D09-4849-92A7-2CDF326F73AE}" sibTransId="{6551792D-AFAA-43E2-938A-20457EC2E354}"/>
    <dgm:cxn modelId="{99962DBF-779D-4817-A203-7617E2FEC59B}" srcId="{B0531166-CB86-4B1A-A1E2-4D0EB1ECF759}" destId="{1D3D0A35-9F46-4820-81A4-F0619CD1A9AF}" srcOrd="2" destOrd="0" parTransId="{449FAE2F-7E72-46B8-8E27-57463A45D137}" sibTransId="{4D01E1AB-1D25-4A94-9460-D891103A6218}"/>
    <dgm:cxn modelId="{98A96895-1CFB-4709-9B27-5FAB749AEBC4}" type="presOf" srcId="{6751B614-A6A8-4C81-AAB3-8B3FDFE4672A}" destId="{5A6AFF6B-72C9-44F6-BD02-ADF6CA2FB9F1}" srcOrd="0" destOrd="0" presId="urn:microsoft.com/office/officeart/2005/8/layout/chevron1"/>
    <dgm:cxn modelId="{8892B717-BCB7-451C-9696-E37652F167A6}" srcId="{B0531166-CB86-4B1A-A1E2-4D0EB1ECF759}" destId="{4478A019-3767-489A-A60D-D8206ECD43D9}" srcOrd="0" destOrd="0" parTransId="{3B1A39F6-ACD4-491A-99BC-0E5C66D692BF}" sibTransId="{8DA6429C-31C0-458A-868D-2550BC2AE81C}"/>
    <dgm:cxn modelId="{56BAA08C-D63A-4971-B7B8-0FEBA5C3B581}" srcId="{B0531166-CB86-4B1A-A1E2-4D0EB1ECF759}" destId="{6751B614-A6A8-4C81-AAB3-8B3FDFE4672A}" srcOrd="1" destOrd="0" parTransId="{44057970-C219-4BC9-AA1F-2F50AEAF52F7}" sibTransId="{F7EEFA44-0FB8-4C5C-8B90-27CCE961EF7B}"/>
    <dgm:cxn modelId="{FB293171-E91B-47E6-8B7A-604AF3BF1260}" type="presOf" srcId="{B0531166-CB86-4B1A-A1E2-4D0EB1ECF759}" destId="{F948BCDC-A03C-45DB-81F8-9B1D0351BAD1}" srcOrd="0" destOrd="0" presId="urn:microsoft.com/office/officeart/2005/8/layout/chevron1"/>
    <dgm:cxn modelId="{E5849160-7ADA-472C-AE31-227F42A67D48}" type="presParOf" srcId="{F948BCDC-A03C-45DB-81F8-9B1D0351BAD1}" destId="{FBF35F60-0937-4002-8758-238923DDF612}" srcOrd="0" destOrd="0" presId="urn:microsoft.com/office/officeart/2005/8/layout/chevron1"/>
    <dgm:cxn modelId="{FA2BB8C6-5FAD-4980-91D4-647091EEB1B3}" type="presParOf" srcId="{F948BCDC-A03C-45DB-81F8-9B1D0351BAD1}" destId="{11E28BE2-E3BA-40CE-8736-F949178C4FE3}" srcOrd="1" destOrd="0" presId="urn:microsoft.com/office/officeart/2005/8/layout/chevron1"/>
    <dgm:cxn modelId="{26E53003-038F-48D1-939A-435791E54503}" type="presParOf" srcId="{F948BCDC-A03C-45DB-81F8-9B1D0351BAD1}" destId="{5A6AFF6B-72C9-44F6-BD02-ADF6CA2FB9F1}" srcOrd="2" destOrd="0" presId="urn:microsoft.com/office/officeart/2005/8/layout/chevron1"/>
    <dgm:cxn modelId="{E00EC3BE-EE6A-41C8-ADD0-927FC100C692}" type="presParOf" srcId="{F948BCDC-A03C-45DB-81F8-9B1D0351BAD1}" destId="{6B4A3597-94BD-47A3-A437-0AAE6CDC841C}" srcOrd="3" destOrd="0" presId="urn:microsoft.com/office/officeart/2005/8/layout/chevron1"/>
    <dgm:cxn modelId="{C2D5E512-8AB7-4BD8-9BE5-8F13AD7E2223}" type="presParOf" srcId="{F948BCDC-A03C-45DB-81F8-9B1D0351BAD1}" destId="{F500B3D6-A2AB-4BE1-AE77-71E5C362A725}" srcOrd="4" destOrd="0" presId="urn:microsoft.com/office/officeart/2005/8/layout/chevron1"/>
    <dgm:cxn modelId="{4CA11FA1-8A92-43E3-9222-696389F41A1E}" type="presParOf" srcId="{F948BCDC-A03C-45DB-81F8-9B1D0351BAD1}" destId="{F3AC65BD-BF70-43F4-89AE-9E534D9BD856}" srcOrd="5" destOrd="0" presId="urn:microsoft.com/office/officeart/2005/8/layout/chevron1"/>
    <dgm:cxn modelId="{D2BEDED3-AF18-4441-ABEA-393A24E1812E}" type="presParOf" srcId="{F948BCDC-A03C-45DB-81F8-9B1D0351BAD1}" destId="{F1B19821-82AE-4162-AC88-5273AB06C3EE}"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0531166-CB86-4B1A-A1E2-4D0EB1ECF759}"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s-EC"/>
        </a:p>
      </dgm:t>
    </dgm:pt>
    <dgm:pt modelId="{4478A019-3767-489A-A60D-D8206ECD43D9}">
      <dgm:prSet custT="1"/>
      <dgm:spPr>
        <a:solidFill>
          <a:schemeClr val="accent1">
            <a:lumMod val="50000"/>
          </a:schemeClr>
        </a:solidFill>
      </dgm:spPr>
      <dgm:t>
        <a:bodyPr/>
        <a:lstStyle/>
        <a:p>
          <a:pPr rtl="0"/>
          <a:r>
            <a:rPr lang="es-EC" sz="2000" dirty="0" smtClean="0">
              <a:latin typeface="Arial" panose="020B0604020202020204" pitchFamily="34" charset="0"/>
              <a:cs typeface="Arial" panose="020B0604020202020204" pitchFamily="34" charset="0"/>
            </a:rPr>
            <a:t>Análisis de normalidad de datos</a:t>
          </a:r>
          <a:endParaRPr lang="es-EC" sz="2000" dirty="0">
            <a:latin typeface="Arial" panose="020B0604020202020204" pitchFamily="34" charset="0"/>
            <a:cs typeface="Arial" panose="020B0604020202020204" pitchFamily="34" charset="0"/>
          </a:endParaRPr>
        </a:p>
      </dgm:t>
    </dgm:pt>
    <dgm:pt modelId="{3B1A39F6-ACD4-491A-99BC-0E5C66D692BF}" type="parTrans" cxnId="{8892B717-BCB7-451C-9696-E37652F167A6}">
      <dgm:prSet/>
      <dgm:spPr/>
      <dgm:t>
        <a:bodyPr/>
        <a:lstStyle/>
        <a:p>
          <a:endParaRPr lang="es-EC" sz="2000">
            <a:latin typeface="Arial" panose="020B0604020202020204" pitchFamily="34" charset="0"/>
            <a:cs typeface="Arial" panose="020B0604020202020204" pitchFamily="34" charset="0"/>
          </a:endParaRPr>
        </a:p>
      </dgm:t>
    </dgm:pt>
    <dgm:pt modelId="{8DA6429C-31C0-458A-868D-2550BC2AE81C}" type="sibTrans" cxnId="{8892B717-BCB7-451C-9696-E37652F167A6}">
      <dgm:prSet/>
      <dgm:spPr/>
      <dgm:t>
        <a:bodyPr/>
        <a:lstStyle/>
        <a:p>
          <a:endParaRPr lang="es-EC" sz="2000">
            <a:latin typeface="Arial" panose="020B0604020202020204" pitchFamily="34" charset="0"/>
            <a:cs typeface="Arial" panose="020B0604020202020204" pitchFamily="34" charset="0"/>
          </a:endParaRPr>
        </a:p>
      </dgm:t>
    </dgm:pt>
    <dgm:pt modelId="{77944BE9-8E4E-46A5-90F6-D37CCB33E18A}">
      <dgm:prSet custT="1"/>
      <dgm:spPr>
        <a:solidFill>
          <a:schemeClr val="accent1">
            <a:lumMod val="50000"/>
          </a:schemeClr>
        </a:solidFill>
      </dgm:spPr>
      <dgm:t>
        <a:bodyPr/>
        <a:lstStyle/>
        <a:p>
          <a:pPr rtl="0"/>
          <a:r>
            <a:rPr lang="es-EC" sz="2000" dirty="0" smtClean="0">
              <a:latin typeface="Arial" panose="020B0604020202020204" pitchFamily="34" charset="0"/>
              <a:cs typeface="Arial" panose="020B0604020202020204" pitchFamily="34" charset="0"/>
            </a:rPr>
            <a:t>Prueba para muestras dependientes</a:t>
          </a:r>
          <a:endParaRPr lang="es-EC" sz="2000" dirty="0">
            <a:latin typeface="Arial" panose="020B0604020202020204" pitchFamily="34" charset="0"/>
            <a:cs typeface="Arial" panose="020B0604020202020204" pitchFamily="34" charset="0"/>
          </a:endParaRPr>
        </a:p>
      </dgm:t>
    </dgm:pt>
    <dgm:pt modelId="{5197BC23-C2B3-421E-98A8-CA241B01CB93}" type="parTrans" cxnId="{1282F03A-919D-4A6F-817C-4388CE2A7E80}">
      <dgm:prSet/>
      <dgm:spPr/>
      <dgm:t>
        <a:bodyPr/>
        <a:lstStyle/>
        <a:p>
          <a:endParaRPr lang="es-EC" sz="2000">
            <a:latin typeface="Arial" panose="020B0604020202020204" pitchFamily="34" charset="0"/>
            <a:cs typeface="Arial" panose="020B0604020202020204" pitchFamily="34" charset="0"/>
          </a:endParaRPr>
        </a:p>
      </dgm:t>
    </dgm:pt>
    <dgm:pt modelId="{C6CF87F0-53E2-438D-92CF-DD49CC7285D4}" type="sibTrans" cxnId="{1282F03A-919D-4A6F-817C-4388CE2A7E80}">
      <dgm:prSet/>
      <dgm:spPr/>
      <dgm:t>
        <a:bodyPr/>
        <a:lstStyle/>
        <a:p>
          <a:endParaRPr lang="es-EC" sz="2000">
            <a:latin typeface="Arial" panose="020B0604020202020204" pitchFamily="34" charset="0"/>
            <a:cs typeface="Arial" panose="020B0604020202020204" pitchFamily="34" charset="0"/>
          </a:endParaRPr>
        </a:p>
      </dgm:t>
    </dgm:pt>
    <dgm:pt modelId="{ABD737E5-0E46-497A-82B4-DF4CD2773816}">
      <dgm:prSet custT="1"/>
      <dgm:spPr>
        <a:solidFill>
          <a:schemeClr val="accent1">
            <a:lumMod val="50000"/>
          </a:schemeClr>
        </a:solidFill>
      </dgm:spPr>
      <dgm:t>
        <a:bodyPr/>
        <a:lstStyle/>
        <a:p>
          <a:pPr rtl="0"/>
          <a:r>
            <a:rPr lang="es-EC" sz="2000" dirty="0" smtClean="0">
              <a:latin typeface="Arial" panose="020B0604020202020204" pitchFamily="34" charset="0"/>
              <a:cs typeface="Arial" panose="020B0604020202020204" pitchFamily="34" charset="0"/>
            </a:rPr>
            <a:t>Análisis y Discusión</a:t>
          </a:r>
          <a:endParaRPr lang="es-EC" sz="2000" dirty="0">
            <a:latin typeface="Arial" panose="020B0604020202020204" pitchFamily="34" charset="0"/>
            <a:cs typeface="Arial" panose="020B0604020202020204" pitchFamily="34" charset="0"/>
          </a:endParaRPr>
        </a:p>
      </dgm:t>
    </dgm:pt>
    <dgm:pt modelId="{4AFE5F48-4E38-4275-A7F3-DFD457C43BB0}" type="sibTrans" cxnId="{1DF466DE-678B-4D47-AF7E-01B517D544BE}">
      <dgm:prSet/>
      <dgm:spPr/>
      <dgm:t>
        <a:bodyPr/>
        <a:lstStyle/>
        <a:p>
          <a:endParaRPr lang="es-EC" sz="2000">
            <a:latin typeface="Arial" panose="020B0604020202020204" pitchFamily="34" charset="0"/>
            <a:cs typeface="Arial" panose="020B0604020202020204" pitchFamily="34" charset="0"/>
          </a:endParaRPr>
        </a:p>
      </dgm:t>
    </dgm:pt>
    <dgm:pt modelId="{23162EFD-5046-4595-828A-2CA1FC5B3ED3}" type="parTrans" cxnId="{1DF466DE-678B-4D47-AF7E-01B517D544BE}">
      <dgm:prSet/>
      <dgm:spPr/>
      <dgm:t>
        <a:bodyPr/>
        <a:lstStyle/>
        <a:p>
          <a:endParaRPr lang="es-EC" sz="2000">
            <a:latin typeface="Arial" panose="020B0604020202020204" pitchFamily="34" charset="0"/>
            <a:cs typeface="Arial" panose="020B0604020202020204" pitchFamily="34" charset="0"/>
          </a:endParaRPr>
        </a:p>
      </dgm:t>
    </dgm:pt>
    <dgm:pt modelId="{3BC814A0-C873-4072-AF8C-E5BACB5AC678}">
      <dgm:prSet custT="1"/>
      <dgm:spPr>
        <a:noFill/>
      </dgm:spPr>
      <dgm:t>
        <a:bodyPr/>
        <a:lstStyle/>
        <a:p>
          <a:pPr rtl="0"/>
          <a:r>
            <a:rPr lang="es-EC" sz="2000" dirty="0" smtClean="0">
              <a:latin typeface="Arial" panose="020B0604020202020204" pitchFamily="34" charset="0"/>
              <a:cs typeface="Arial" panose="020B0604020202020204" pitchFamily="34" charset="0"/>
            </a:rPr>
            <a:t>Prueba </a:t>
          </a:r>
          <a:r>
            <a:rPr lang="es-EC" sz="2000" dirty="0" err="1" smtClean="0">
              <a:latin typeface="Arial" panose="020B0604020202020204" pitchFamily="34" charset="0"/>
              <a:cs typeface="Arial" panose="020B0604020202020204" pitchFamily="34" charset="0"/>
            </a:rPr>
            <a:t>Shapiro-Wilk</a:t>
          </a:r>
          <a:endParaRPr lang="es-EC" sz="2000" dirty="0">
            <a:latin typeface="Arial" panose="020B0604020202020204" pitchFamily="34" charset="0"/>
            <a:cs typeface="Arial" panose="020B0604020202020204" pitchFamily="34" charset="0"/>
          </a:endParaRPr>
        </a:p>
      </dgm:t>
    </dgm:pt>
    <dgm:pt modelId="{52D5854A-BD56-433E-B755-6B4CA364DEE8}" type="parTrans" cxnId="{0787816D-E1F2-4110-863B-E301935F523F}">
      <dgm:prSet/>
      <dgm:spPr/>
      <dgm:t>
        <a:bodyPr/>
        <a:lstStyle/>
        <a:p>
          <a:endParaRPr lang="es-EC" sz="2000"/>
        </a:p>
      </dgm:t>
    </dgm:pt>
    <dgm:pt modelId="{C49AB976-B541-45A5-99F5-5EED629B7FC4}" type="sibTrans" cxnId="{0787816D-E1F2-4110-863B-E301935F523F}">
      <dgm:prSet/>
      <dgm:spPr/>
      <dgm:t>
        <a:bodyPr/>
        <a:lstStyle/>
        <a:p>
          <a:endParaRPr lang="es-EC" sz="2000"/>
        </a:p>
      </dgm:t>
    </dgm:pt>
    <dgm:pt modelId="{5C24BF41-7C06-4FBD-9A77-8E005C844D47}">
      <dgm:prSet custT="1"/>
      <dgm:spPr>
        <a:noFill/>
      </dgm:spPr>
      <dgm:t>
        <a:bodyPr/>
        <a:lstStyle/>
        <a:p>
          <a:pPr rtl="0"/>
          <a:r>
            <a:rPr lang="es-EC" sz="2000" dirty="0" smtClean="0">
              <a:latin typeface="Arial" panose="020B0604020202020204" pitchFamily="34" charset="0"/>
              <a:cs typeface="Arial" panose="020B0604020202020204" pitchFamily="34" charset="0"/>
            </a:rPr>
            <a:t>Prueba T</a:t>
          </a:r>
          <a:endParaRPr lang="es-EC" sz="2000" dirty="0">
            <a:latin typeface="Arial" panose="020B0604020202020204" pitchFamily="34" charset="0"/>
            <a:cs typeface="Arial" panose="020B0604020202020204" pitchFamily="34" charset="0"/>
          </a:endParaRPr>
        </a:p>
      </dgm:t>
    </dgm:pt>
    <dgm:pt modelId="{2AD65BA0-FDF4-4FAD-9811-8375536074B7}" type="parTrans" cxnId="{5AD419ED-A24E-4829-8A74-57A43CACEDE0}">
      <dgm:prSet/>
      <dgm:spPr/>
      <dgm:t>
        <a:bodyPr/>
        <a:lstStyle/>
        <a:p>
          <a:endParaRPr lang="es-EC" sz="2000"/>
        </a:p>
      </dgm:t>
    </dgm:pt>
    <dgm:pt modelId="{C3132155-BB0F-4039-8C56-3FC1D4647D12}" type="sibTrans" cxnId="{5AD419ED-A24E-4829-8A74-57A43CACEDE0}">
      <dgm:prSet/>
      <dgm:spPr/>
      <dgm:t>
        <a:bodyPr/>
        <a:lstStyle/>
        <a:p>
          <a:endParaRPr lang="es-EC" sz="2000"/>
        </a:p>
      </dgm:t>
    </dgm:pt>
    <dgm:pt modelId="{C3FA9F33-FED5-409A-9D3D-3759DA5D20D9}">
      <dgm:prSet custT="1"/>
      <dgm:spPr>
        <a:noFill/>
      </dgm:spPr>
      <dgm:t>
        <a:bodyPr/>
        <a:lstStyle/>
        <a:p>
          <a:pPr rtl="0"/>
          <a:r>
            <a:rPr lang="es-EC" sz="2000" dirty="0" smtClean="0">
              <a:latin typeface="Arial" panose="020B0604020202020204" pitchFamily="34" charset="0"/>
              <a:cs typeface="Arial" panose="020B0604020202020204" pitchFamily="34" charset="0"/>
            </a:rPr>
            <a:t>Prueba Wilcoxon de rangos con signo</a:t>
          </a:r>
          <a:endParaRPr lang="es-EC" sz="2000" dirty="0">
            <a:latin typeface="Arial" panose="020B0604020202020204" pitchFamily="34" charset="0"/>
            <a:cs typeface="Arial" panose="020B0604020202020204" pitchFamily="34" charset="0"/>
          </a:endParaRPr>
        </a:p>
      </dgm:t>
    </dgm:pt>
    <dgm:pt modelId="{08FA64B0-510F-4B72-9448-E9D56080F64C}" type="parTrans" cxnId="{283DE1FA-D485-455A-8DE5-5E89FE43948C}">
      <dgm:prSet/>
      <dgm:spPr/>
      <dgm:t>
        <a:bodyPr/>
        <a:lstStyle/>
        <a:p>
          <a:endParaRPr lang="es-EC" sz="2000"/>
        </a:p>
      </dgm:t>
    </dgm:pt>
    <dgm:pt modelId="{13FA725A-3DAF-4B18-AA1F-927AD411D49F}" type="sibTrans" cxnId="{283DE1FA-D485-455A-8DE5-5E89FE43948C}">
      <dgm:prSet/>
      <dgm:spPr/>
      <dgm:t>
        <a:bodyPr/>
        <a:lstStyle/>
        <a:p>
          <a:endParaRPr lang="es-EC" sz="2000"/>
        </a:p>
      </dgm:t>
    </dgm:pt>
    <dgm:pt modelId="{F948BCDC-A03C-45DB-81F8-9B1D0351BAD1}" type="pres">
      <dgm:prSet presAssocID="{B0531166-CB86-4B1A-A1E2-4D0EB1ECF759}" presName="Name0" presStyleCnt="0">
        <dgm:presLayoutVars>
          <dgm:dir/>
          <dgm:animLvl val="lvl"/>
          <dgm:resizeHandles val="exact"/>
        </dgm:presLayoutVars>
      </dgm:prSet>
      <dgm:spPr/>
      <dgm:t>
        <a:bodyPr/>
        <a:lstStyle/>
        <a:p>
          <a:endParaRPr lang="es-EC"/>
        </a:p>
      </dgm:t>
    </dgm:pt>
    <dgm:pt modelId="{F6971E78-05E1-45FF-A347-DC1641639A75}" type="pres">
      <dgm:prSet presAssocID="{4478A019-3767-489A-A60D-D8206ECD43D9}" presName="composite" presStyleCnt="0"/>
      <dgm:spPr/>
    </dgm:pt>
    <dgm:pt modelId="{AE93F2E2-0C47-4882-A94B-CA848E830C31}" type="pres">
      <dgm:prSet presAssocID="{4478A019-3767-489A-A60D-D8206ECD43D9}" presName="parTx" presStyleLbl="node1" presStyleIdx="0" presStyleCnt="3">
        <dgm:presLayoutVars>
          <dgm:chMax val="0"/>
          <dgm:chPref val="0"/>
          <dgm:bulletEnabled val="1"/>
        </dgm:presLayoutVars>
      </dgm:prSet>
      <dgm:spPr/>
      <dgm:t>
        <a:bodyPr/>
        <a:lstStyle/>
        <a:p>
          <a:endParaRPr lang="es-EC"/>
        </a:p>
      </dgm:t>
    </dgm:pt>
    <dgm:pt modelId="{86991EF1-3EBB-40B1-946B-EC6BFE4A565E}" type="pres">
      <dgm:prSet presAssocID="{4478A019-3767-489A-A60D-D8206ECD43D9}" presName="desTx" presStyleLbl="revTx" presStyleIdx="0" presStyleCnt="2">
        <dgm:presLayoutVars>
          <dgm:bulletEnabled val="1"/>
        </dgm:presLayoutVars>
      </dgm:prSet>
      <dgm:spPr/>
      <dgm:t>
        <a:bodyPr/>
        <a:lstStyle/>
        <a:p>
          <a:endParaRPr lang="es-EC"/>
        </a:p>
      </dgm:t>
    </dgm:pt>
    <dgm:pt modelId="{59CE8202-293D-44B0-8FBC-C7F7AC8F2AA9}" type="pres">
      <dgm:prSet presAssocID="{8DA6429C-31C0-458A-868D-2550BC2AE81C}" presName="space" presStyleCnt="0"/>
      <dgm:spPr/>
    </dgm:pt>
    <dgm:pt modelId="{C346926F-7696-4474-930C-D20E875876FB}" type="pres">
      <dgm:prSet presAssocID="{77944BE9-8E4E-46A5-90F6-D37CCB33E18A}" presName="composite" presStyleCnt="0"/>
      <dgm:spPr/>
    </dgm:pt>
    <dgm:pt modelId="{959A8C70-3CB9-425F-807D-33B6414FC1AC}" type="pres">
      <dgm:prSet presAssocID="{77944BE9-8E4E-46A5-90F6-D37CCB33E18A}" presName="parTx" presStyleLbl="node1" presStyleIdx="1" presStyleCnt="3" custScaleX="102778" custLinFactNeighborX="1018" custLinFactNeighborY="3729">
        <dgm:presLayoutVars>
          <dgm:chMax val="0"/>
          <dgm:chPref val="0"/>
          <dgm:bulletEnabled val="1"/>
        </dgm:presLayoutVars>
      </dgm:prSet>
      <dgm:spPr/>
      <dgm:t>
        <a:bodyPr/>
        <a:lstStyle/>
        <a:p>
          <a:endParaRPr lang="es-EC"/>
        </a:p>
      </dgm:t>
    </dgm:pt>
    <dgm:pt modelId="{898FD1D7-293C-47E5-B7A4-4C7038B05421}" type="pres">
      <dgm:prSet presAssocID="{77944BE9-8E4E-46A5-90F6-D37CCB33E18A}" presName="desTx" presStyleLbl="revTx" presStyleIdx="1" presStyleCnt="2">
        <dgm:presLayoutVars>
          <dgm:bulletEnabled val="1"/>
        </dgm:presLayoutVars>
      </dgm:prSet>
      <dgm:spPr/>
      <dgm:t>
        <a:bodyPr/>
        <a:lstStyle/>
        <a:p>
          <a:endParaRPr lang="es-EC"/>
        </a:p>
      </dgm:t>
    </dgm:pt>
    <dgm:pt modelId="{3CD597B8-C539-4B00-92F6-EE1E6FCD1018}" type="pres">
      <dgm:prSet presAssocID="{C6CF87F0-53E2-438D-92CF-DD49CC7285D4}" presName="space" presStyleCnt="0"/>
      <dgm:spPr/>
    </dgm:pt>
    <dgm:pt modelId="{FA850FE9-F021-4CED-9AF6-FDC1C053E2CD}" type="pres">
      <dgm:prSet presAssocID="{ABD737E5-0E46-497A-82B4-DF4CD2773816}" presName="composite" presStyleCnt="0"/>
      <dgm:spPr/>
    </dgm:pt>
    <dgm:pt modelId="{15E3A093-4824-4ED4-BEF0-F3C6DAA27145}" type="pres">
      <dgm:prSet presAssocID="{ABD737E5-0E46-497A-82B4-DF4CD2773816}" presName="parTx" presStyleLbl="node1" presStyleIdx="2" presStyleCnt="3" custScaleX="95992" custLinFactNeighborX="625" custLinFactNeighborY="5593">
        <dgm:presLayoutVars>
          <dgm:chMax val="0"/>
          <dgm:chPref val="0"/>
          <dgm:bulletEnabled val="1"/>
        </dgm:presLayoutVars>
      </dgm:prSet>
      <dgm:spPr/>
      <dgm:t>
        <a:bodyPr/>
        <a:lstStyle/>
        <a:p>
          <a:endParaRPr lang="es-EC"/>
        </a:p>
      </dgm:t>
    </dgm:pt>
    <dgm:pt modelId="{565275BE-C73C-467B-80AA-4DF872B59FF2}" type="pres">
      <dgm:prSet presAssocID="{ABD737E5-0E46-497A-82B4-DF4CD2773816}" presName="desTx" presStyleLbl="revTx" presStyleIdx="1" presStyleCnt="2">
        <dgm:presLayoutVars>
          <dgm:bulletEnabled val="1"/>
        </dgm:presLayoutVars>
      </dgm:prSet>
      <dgm:spPr/>
      <dgm:t>
        <a:bodyPr/>
        <a:lstStyle/>
        <a:p>
          <a:endParaRPr lang="es-EC"/>
        </a:p>
      </dgm:t>
    </dgm:pt>
  </dgm:ptLst>
  <dgm:cxnLst>
    <dgm:cxn modelId="{130886DE-04DF-4CCB-9353-E9E324161950}" type="presOf" srcId="{3BC814A0-C873-4072-AF8C-E5BACB5AC678}" destId="{86991EF1-3EBB-40B1-946B-EC6BFE4A565E}" srcOrd="0" destOrd="0" presId="urn:microsoft.com/office/officeart/2005/8/layout/chevron1"/>
    <dgm:cxn modelId="{8892B717-BCB7-451C-9696-E37652F167A6}" srcId="{B0531166-CB86-4B1A-A1E2-4D0EB1ECF759}" destId="{4478A019-3767-489A-A60D-D8206ECD43D9}" srcOrd="0" destOrd="0" parTransId="{3B1A39F6-ACD4-491A-99BC-0E5C66D692BF}" sibTransId="{8DA6429C-31C0-458A-868D-2550BC2AE81C}"/>
    <dgm:cxn modelId="{14CB565D-4024-4096-A64C-59B180654754}" type="presOf" srcId="{B0531166-CB86-4B1A-A1E2-4D0EB1ECF759}" destId="{F948BCDC-A03C-45DB-81F8-9B1D0351BAD1}" srcOrd="0" destOrd="0" presId="urn:microsoft.com/office/officeart/2005/8/layout/chevron1"/>
    <dgm:cxn modelId="{5AD419ED-A24E-4829-8A74-57A43CACEDE0}" srcId="{77944BE9-8E4E-46A5-90F6-D37CCB33E18A}" destId="{5C24BF41-7C06-4FBD-9A77-8E005C844D47}" srcOrd="0" destOrd="0" parTransId="{2AD65BA0-FDF4-4FAD-9811-8375536074B7}" sibTransId="{C3132155-BB0F-4039-8C56-3FC1D4647D12}"/>
    <dgm:cxn modelId="{E1FA2B02-F44B-45B9-8D72-C63396E6C241}" type="presOf" srcId="{5C24BF41-7C06-4FBD-9A77-8E005C844D47}" destId="{898FD1D7-293C-47E5-B7A4-4C7038B05421}" srcOrd="0" destOrd="0" presId="urn:microsoft.com/office/officeart/2005/8/layout/chevron1"/>
    <dgm:cxn modelId="{283DE1FA-D485-455A-8DE5-5E89FE43948C}" srcId="{77944BE9-8E4E-46A5-90F6-D37CCB33E18A}" destId="{C3FA9F33-FED5-409A-9D3D-3759DA5D20D9}" srcOrd="1" destOrd="0" parTransId="{08FA64B0-510F-4B72-9448-E9D56080F64C}" sibTransId="{13FA725A-3DAF-4B18-AA1F-927AD411D49F}"/>
    <dgm:cxn modelId="{56EB5548-C4F4-4688-A26A-8ED121C94E84}" type="presOf" srcId="{ABD737E5-0E46-497A-82B4-DF4CD2773816}" destId="{15E3A093-4824-4ED4-BEF0-F3C6DAA27145}" srcOrd="0" destOrd="0" presId="urn:microsoft.com/office/officeart/2005/8/layout/chevron1"/>
    <dgm:cxn modelId="{105F605F-6508-46D1-96D2-A98146E29603}" type="presOf" srcId="{4478A019-3767-489A-A60D-D8206ECD43D9}" destId="{AE93F2E2-0C47-4882-A94B-CA848E830C31}" srcOrd="0" destOrd="0" presId="urn:microsoft.com/office/officeart/2005/8/layout/chevron1"/>
    <dgm:cxn modelId="{1DF466DE-678B-4D47-AF7E-01B517D544BE}" srcId="{B0531166-CB86-4B1A-A1E2-4D0EB1ECF759}" destId="{ABD737E5-0E46-497A-82B4-DF4CD2773816}" srcOrd="2" destOrd="0" parTransId="{23162EFD-5046-4595-828A-2CA1FC5B3ED3}" sibTransId="{4AFE5F48-4E38-4275-A7F3-DFD457C43BB0}"/>
    <dgm:cxn modelId="{C67FE2B9-CF5E-4510-A3E9-E8AD0B7071BA}" type="presOf" srcId="{77944BE9-8E4E-46A5-90F6-D37CCB33E18A}" destId="{959A8C70-3CB9-425F-807D-33B6414FC1AC}" srcOrd="0" destOrd="0" presId="urn:microsoft.com/office/officeart/2005/8/layout/chevron1"/>
    <dgm:cxn modelId="{0787816D-E1F2-4110-863B-E301935F523F}" srcId="{4478A019-3767-489A-A60D-D8206ECD43D9}" destId="{3BC814A0-C873-4072-AF8C-E5BACB5AC678}" srcOrd="0" destOrd="0" parTransId="{52D5854A-BD56-433E-B755-6B4CA364DEE8}" sibTransId="{C49AB976-B541-45A5-99F5-5EED629B7FC4}"/>
    <dgm:cxn modelId="{1282F03A-919D-4A6F-817C-4388CE2A7E80}" srcId="{B0531166-CB86-4B1A-A1E2-4D0EB1ECF759}" destId="{77944BE9-8E4E-46A5-90F6-D37CCB33E18A}" srcOrd="1" destOrd="0" parTransId="{5197BC23-C2B3-421E-98A8-CA241B01CB93}" sibTransId="{C6CF87F0-53E2-438D-92CF-DD49CC7285D4}"/>
    <dgm:cxn modelId="{0F60CE3D-4943-4D06-B55E-59C72D10B9FE}" type="presOf" srcId="{C3FA9F33-FED5-409A-9D3D-3759DA5D20D9}" destId="{898FD1D7-293C-47E5-B7A4-4C7038B05421}" srcOrd="0" destOrd="1" presId="urn:microsoft.com/office/officeart/2005/8/layout/chevron1"/>
    <dgm:cxn modelId="{AAC14E2D-DAB7-4861-A9C5-E44C2093F626}" type="presParOf" srcId="{F948BCDC-A03C-45DB-81F8-9B1D0351BAD1}" destId="{F6971E78-05E1-45FF-A347-DC1641639A75}" srcOrd="0" destOrd="0" presId="urn:microsoft.com/office/officeart/2005/8/layout/chevron1"/>
    <dgm:cxn modelId="{0BEA3A8C-E1EE-4432-AA52-648E75F65259}" type="presParOf" srcId="{F6971E78-05E1-45FF-A347-DC1641639A75}" destId="{AE93F2E2-0C47-4882-A94B-CA848E830C31}" srcOrd="0" destOrd="0" presId="urn:microsoft.com/office/officeart/2005/8/layout/chevron1"/>
    <dgm:cxn modelId="{728FF7C2-0AAF-4317-A071-B1EEDFE52879}" type="presParOf" srcId="{F6971E78-05E1-45FF-A347-DC1641639A75}" destId="{86991EF1-3EBB-40B1-946B-EC6BFE4A565E}" srcOrd="1" destOrd="0" presId="urn:microsoft.com/office/officeart/2005/8/layout/chevron1"/>
    <dgm:cxn modelId="{1604C2E1-B215-4E63-B178-0B59626B47CB}" type="presParOf" srcId="{F948BCDC-A03C-45DB-81F8-9B1D0351BAD1}" destId="{59CE8202-293D-44B0-8FBC-C7F7AC8F2AA9}" srcOrd="1" destOrd="0" presId="urn:microsoft.com/office/officeart/2005/8/layout/chevron1"/>
    <dgm:cxn modelId="{90167A35-295D-4FC7-BC2E-591940358EF6}" type="presParOf" srcId="{F948BCDC-A03C-45DB-81F8-9B1D0351BAD1}" destId="{C346926F-7696-4474-930C-D20E875876FB}" srcOrd="2" destOrd="0" presId="urn:microsoft.com/office/officeart/2005/8/layout/chevron1"/>
    <dgm:cxn modelId="{91B7115B-24BA-4946-A3FF-CBFF7745058B}" type="presParOf" srcId="{C346926F-7696-4474-930C-D20E875876FB}" destId="{959A8C70-3CB9-425F-807D-33B6414FC1AC}" srcOrd="0" destOrd="0" presId="urn:microsoft.com/office/officeart/2005/8/layout/chevron1"/>
    <dgm:cxn modelId="{AED3E374-563D-4538-85D8-478EADAD13D5}" type="presParOf" srcId="{C346926F-7696-4474-930C-D20E875876FB}" destId="{898FD1D7-293C-47E5-B7A4-4C7038B05421}" srcOrd="1" destOrd="0" presId="urn:microsoft.com/office/officeart/2005/8/layout/chevron1"/>
    <dgm:cxn modelId="{6E5DBE66-180C-43D9-BDEB-FD81E9524070}" type="presParOf" srcId="{F948BCDC-A03C-45DB-81F8-9B1D0351BAD1}" destId="{3CD597B8-C539-4B00-92F6-EE1E6FCD1018}" srcOrd="3" destOrd="0" presId="urn:microsoft.com/office/officeart/2005/8/layout/chevron1"/>
    <dgm:cxn modelId="{B75FADAA-3FAE-49B8-9D88-9F2EA615256B}" type="presParOf" srcId="{F948BCDC-A03C-45DB-81F8-9B1D0351BAD1}" destId="{FA850FE9-F021-4CED-9AF6-FDC1C053E2CD}" srcOrd="4" destOrd="0" presId="urn:microsoft.com/office/officeart/2005/8/layout/chevron1"/>
    <dgm:cxn modelId="{9F085C2C-CDF0-446E-B60C-FCB06B13FAE3}" type="presParOf" srcId="{FA850FE9-F021-4CED-9AF6-FDC1C053E2CD}" destId="{15E3A093-4824-4ED4-BEF0-F3C6DAA27145}" srcOrd="0" destOrd="0" presId="urn:microsoft.com/office/officeart/2005/8/layout/chevron1"/>
    <dgm:cxn modelId="{B0483DFE-F56D-45D6-96C8-A956843B66B7}" type="presParOf" srcId="{FA850FE9-F021-4CED-9AF6-FDC1C053E2CD}" destId="{565275BE-C73C-467B-80AA-4DF872B59FF2}" srcOrd="1"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A5FD3B-74C9-4112-BDED-4E4622E45495}"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s-EC"/>
        </a:p>
      </dgm:t>
    </dgm:pt>
    <dgm:pt modelId="{AEBEEEED-0A7F-4E3F-BDD2-57CB3FC819D8}">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ALEC</a:t>
          </a:r>
          <a:endParaRPr lang="es-EC" sz="1800" dirty="0">
            <a:latin typeface="Arial" panose="020B0604020202020204" pitchFamily="34" charset="0"/>
            <a:cs typeface="Arial" panose="020B0604020202020204" pitchFamily="34" charset="0"/>
          </a:endParaRPr>
        </a:p>
      </dgm:t>
    </dgm:pt>
    <dgm:pt modelId="{1ADA89BB-6CD4-48BF-BF5D-CB0246649700}" type="parTrans" cxnId="{7C362DA4-37A4-46B6-98FD-E218B3E918C5}">
      <dgm:prSet/>
      <dgm:spPr/>
      <dgm:t>
        <a:bodyPr/>
        <a:lstStyle/>
        <a:p>
          <a:endParaRPr lang="es-EC" sz="1800">
            <a:latin typeface="Arial" panose="020B0604020202020204" pitchFamily="34" charset="0"/>
            <a:cs typeface="Arial" panose="020B0604020202020204" pitchFamily="34" charset="0"/>
          </a:endParaRPr>
        </a:p>
      </dgm:t>
    </dgm:pt>
    <dgm:pt modelId="{130ECFC7-DA5D-45D8-A218-24E1D3EA268F}" type="sibTrans" cxnId="{7C362DA4-37A4-46B6-98FD-E218B3E918C5}">
      <dgm:prSet/>
      <dgm:spPr/>
      <dgm:t>
        <a:bodyPr/>
        <a:lstStyle/>
        <a:p>
          <a:endParaRPr lang="es-EC" sz="1800">
            <a:latin typeface="Arial" panose="020B0604020202020204" pitchFamily="34" charset="0"/>
            <a:cs typeface="Arial" panose="020B0604020202020204" pitchFamily="34" charset="0"/>
          </a:endParaRPr>
        </a:p>
      </dgm:t>
    </dgm:pt>
    <dgm:pt modelId="{A2EFD734-21BC-48EC-998D-88573DFAEB19}">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CHEC</a:t>
          </a:r>
          <a:endParaRPr lang="es-EC" sz="1800" dirty="0">
            <a:latin typeface="Arial" panose="020B0604020202020204" pitchFamily="34" charset="0"/>
            <a:cs typeface="Arial" panose="020B0604020202020204" pitchFamily="34" charset="0"/>
          </a:endParaRPr>
        </a:p>
      </dgm:t>
    </dgm:pt>
    <dgm:pt modelId="{6D2CD4E3-CD6E-4EED-8629-E061BB067594}" type="parTrans" cxnId="{EB304217-AA0B-498A-8050-E37A4C4DBFBE}">
      <dgm:prSet/>
      <dgm:spPr/>
      <dgm:t>
        <a:bodyPr/>
        <a:lstStyle/>
        <a:p>
          <a:endParaRPr lang="es-EC" sz="1800">
            <a:latin typeface="Arial" panose="020B0604020202020204" pitchFamily="34" charset="0"/>
            <a:cs typeface="Arial" panose="020B0604020202020204" pitchFamily="34" charset="0"/>
          </a:endParaRPr>
        </a:p>
      </dgm:t>
    </dgm:pt>
    <dgm:pt modelId="{ECA97BF7-AE85-4ECF-984F-69BD4D942CE4}" type="sibTrans" cxnId="{EB304217-AA0B-498A-8050-E37A4C4DBFBE}">
      <dgm:prSet/>
      <dgm:spPr/>
      <dgm:t>
        <a:bodyPr/>
        <a:lstStyle/>
        <a:p>
          <a:endParaRPr lang="es-EC" sz="1800">
            <a:latin typeface="Arial" panose="020B0604020202020204" pitchFamily="34" charset="0"/>
            <a:cs typeface="Arial" panose="020B0604020202020204" pitchFamily="34" charset="0"/>
          </a:endParaRPr>
        </a:p>
      </dgm:t>
    </dgm:pt>
    <dgm:pt modelId="{D7307029-54C8-4B92-A146-91487EA24EB6}">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CLEC</a:t>
          </a:r>
          <a:endParaRPr lang="es-EC" sz="1800" dirty="0">
            <a:latin typeface="Arial" panose="020B0604020202020204" pitchFamily="34" charset="0"/>
            <a:cs typeface="Arial" panose="020B0604020202020204" pitchFamily="34" charset="0"/>
          </a:endParaRPr>
        </a:p>
      </dgm:t>
    </dgm:pt>
    <dgm:pt modelId="{AB389E8E-7AFF-4E2C-9FE8-6427812C428B}" type="parTrans" cxnId="{BA96F5FA-CB18-45A1-A66C-78994506A6DA}">
      <dgm:prSet/>
      <dgm:spPr/>
      <dgm:t>
        <a:bodyPr/>
        <a:lstStyle/>
        <a:p>
          <a:endParaRPr lang="es-EC" sz="1800">
            <a:latin typeface="Arial" panose="020B0604020202020204" pitchFamily="34" charset="0"/>
            <a:cs typeface="Arial" panose="020B0604020202020204" pitchFamily="34" charset="0"/>
          </a:endParaRPr>
        </a:p>
      </dgm:t>
    </dgm:pt>
    <dgm:pt modelId="{124FD232-DAF8-4726-8EC8-3E271EC2D269}" type="sibTrans" cxnId="{BA96F5FA-CB18-45A1-A66C-78994506A6DA}">
      <dgm:prSet/>
      <dgm:spPr/>
      <dgm:t>
        <a:bodyPr/>
        <a:lstStyle/>
        <a:p>
          <a:endParaRPr lang="es-EC" sz="1800">
            <a:latin typeface="Arial" panose="020B0604020202020204" pitchFamily="34" charset="0"/>
            <a:cs typeface="Arial" panose="020B0604020202020204" pitchFamily="34" charset="0"/>
          </a:endParaRPr>
        </a:p>
      </dgm:t>
    </dgm:pt>
    <dgm:pt modelId="{EB7F43E3-1FAE-47CC-9792-65DBD4CECE9E}">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CUEC</a:t>
          </a:r>
          <a:endParaRPr lang="es-EC" sz="1800" dirty="0">
            <a:latin typeface="Arial" panose="020B0604020202020204" pitchFamily="34" charset="0"/>
            <a:cs typeface="Arial" panose="020B0604020202020204" pitchFamily="34" charset="0"/>
          </a:endParaRPr>
        </a:p>
      </dgm:t>
    </dgm:pt>
    <dgm:pt modelId="{F05C7918-BD0A-400C-8EC5-945A33C2CC87}" type="parTrans" cxnId="{D1F9760E-89CA-4A89-A31E-331F3A7CC8B4}">
      <dgm:prSet/>
      <dgm:spPr/>
      <dgm:t>
        <a:bodyPr/>
        <a:lstStyle/>
        <a:p>
          <a:endParaRPr lang="es-EC" sz="1800">
            <a:latin typeface="Arial" panose="020B0604020202020204" pitchFamily="34" charset="0"/>
            <a:cs typeface="Arial" panose="020B0604020202020204" pitchFamily="34" charset="0"/>
          </a:endParaRPr>
        </a:p>
      </dgm:t>
    </dgm:pt>
    <dgm:pt modelId="{09C0B63A-BE8E-4582-9646-DE3EB3525FFD}" type="sibTrans" cxnId="{D1F9760E-89CA-4A89-A31E-331F3A7CC8B4}">
      <dgm:prSet/>
      <dgm:spPr/>
      <dgm:t>
        <a:bodyPr/>
        <a:lstStyle/>
        <a:p>
          <a:endParaRPr lang="es-EC" sz="1800">
            <a:latin typeface="Arial" panose="020B0604020202020204" pitchFamily="34" charset="0"/>
            <a:cs typeface="Arial" panose="020B0604020202020204" pitchFamily="34" charset="0"/>
          </a:endParaRPr>
        </a:p>
      </dgm:t>
    </dgm:pt>
    <dgm:pt modelId="{6DD1C4CA-B281-4640-A490-56E50BFDCC68}">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CXEC</a:t>
          </a:r>
          <a:endParaRPr lang="es-EC" sz="1800" dirty="0">
            <a:latin typeface="Arial" panose="020B0604020202020204" pitchFamily="34" charset="0"/>
            <a:cs typeface="Arial" panose="020B0604020202020204" pitchFamily="34" charset="0"/>
          </a:endParaRPr>
        </a:p>
      </dgm:t>
    </dgm:pt>
    <dgm:pt modelId="{B618228C-A9ED-4E57-91B3-C886DD9351D5}" type="parTrans" cxnId="{5B288D2C-CFAE-4B29-821B-6DBD74FB5EE3}">
      <dgm:prSet/>
      <dgm:spPr/>
      <dgm:t>
        <a:bodyPr/>
        <a:lstStyle/>
        <a:p>
          <a:endParaRPr lang="es-EC" sz="1800">
            <a:latin typeface="Arial" panose="020B0604020202020204" pitchFamily="34" charset="0"/>
            <a:cs typeface="Arial" panose="020B0604020202020204" pitchFamily="34" charset="0"/>
          </a:endParaRPr>
        </a:p>
      </dgm:t>
    </dgm:pt>
    <dgm:pt modelId="{F89E221D-DA90-4595-867B-86303EC2020C}" type="sibTrans" cxnId="{5B288D2C-CFAE-4B29-821B-6DBD74FB5EE3}">
      <dgm:prSet/>
      <dgm:spPr/>
      <dgm:t>
        <a:bodyPr/>
        <a:lstStyle/>
        <a:p>
          <a:endParaRPr lang="es-EC" sz="1800">
            <a:latin typeface="Arial" panose="020B0604020202020204" pitchFamily="34" charset="0"/>
            <a:cs typeface="Arial" panose="020B0604020202020204" pitchFamily="34" charset="0"/>
          </a:endParaRPr>
        </a:p>
      </dgm:t>
    </dgm:pt>
    <dgm:pt modelId="{FCC0AA4C-433A-4596-ACDC-58E1813721E1}">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ECEC</a:t>
          </a:r>
          <a:endParaRPr lang="es-EC" sz="1800" dirty="0">
            <a:latin typeface="Arial" panose="020B0604020202020204" pitchFamily="34" charset="0"/>
            <a:cs typeface="Arial" panose="020B0604020202020204" pitchFamily="34" charset="0"/>
          </a:endParaRPr>
        </a:p>
      </dgm:t>
    </dgm:pt>
    <dgm:pt modelId="{821C58B3-D103-452B-B147-EB422F32077B}" type="parTrans" cxnId="{EF2BB660-8D12-45F9-8189-D4CB8D9D4F12}">
      <dgm:prSet/>
      <dgm:spPr/>
      <dgm:t>
        <a:bodyPr/>
        <a:lstStyle/>
        <a:p>
          <a:endParaRPr lang="es-EC" sz="1800">
            <a:latin typeface="Arial" panose="020B0604020202020204" pitchFamily="34" charset="0"/>
            <a:cs typeface="Arial" panose="020B0604020202020204" pitchFamily="34" charset="0"/>
          </a:endParaRPr>
        </a:p>
      </dgm:t>
    </dgm:pt>
    <dgm:pt modelId="{D34A107B-D0F7-4ED7-A165-F5B5F20F83A5}" type="sibTrans" cxnId="{EF2BB660-8D12-45F9-8189-D4CB8D9D4F12}">
      <dgm:prSet/>
      <dgm:spPr/>
      <dgm:t>
        <a:bodyPr/>
        <a:lstStyle/>
        <a:p>
          <a:endParaRPr lang="es-EC" sz="1800">
            <a:latin typeface="Arial" panose="020B0604020202020204" pitchFamily="34" charset="0"/>
            <a:cs typeface="Arial" panose="020B0604020202020204" pitchFamily="34" charset="0"/>
          </a:endParaRPr>
        </a:p>
      </dgm:t>
    </dgm:pt>
    <dgm:pt modelId="{0D5C82C9-08BD-4377-9B7A-DCDA569CAE8A}">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EPEC</a:t>
          </a:r>
          <a:endParaRPr lang="es-EC" sz="1800" dirty="0">
            <a:latin typeface="Arial" panose="020B0604020202020204" pitchFamily="34" charset="0"/>
            <a:cs typeface="Arial" panose="020B0604020202020204" pitchFamily="34" charset="0"/>
          </a:endParaRPr>
        </a:p>
      </dgm:t>
    </dgm:pt>
    <dgm:pt modelId="{B5AACC3E-89A3-4178-A11D-DF8B68742C10}" type="parTrans" cxnId="{2B8E5186-719F-4973-9B3E-227D077E32CA}">
      <dgm:prSet/>
      <dgm:spPr/>
      <dgm:t>
        <a:bodyPr/>
        <a:lstStyle/>
        <a:p>
          <a:endParaRPr lang="es-EC" sz="1800">
            <a:latin typeface="Arial" panose="020B0604020202020204" pitchFamily="34" charset="0"/>
            <a:cs typeface="Arial" panose="020B0604020202020204" pitchFamily="34" charset="0"/>
          </a:endParaRPr>
        </a:p>
      </dgm:t>
    </dgm:pt>
    <dgm:pt modelId="{AC303215-A1BC-4CDF-8863-E1A15E4E50D8}" type="sibTrans" cxnId="{2B8E5186-719F-4973-9B3E-227D077E32CA}">
      <dgm:prSet/>
      <dgm:spPr/>
      <dgm:t>
        <a:bodyPr/>
        <a:lstStyle/>
        <a:p>
          <a:endParaRPr lang="es-EC" sz="1800">
            <a:latin typeface="Arial" panose="020B0604020202020204" pitchFamily="34" charset="0"/>
            <a:cs typeface="Arial" panose="020B0604020202020204" pitchFamily="34" charset="0"/>
          </a:endParaRPr>
        </a:p>
      </dgm:t>
    </dgm:pt>
    <dgm:pt modelId="{BEFD4B91-36BF-43C2-8D1F-0E18D1636309}">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GZEC</a:t>
          </a:r>
          <a:endParaRPr lang="es-EC" sz="1800" dirty="0">
            <a:latin typeface="Arial" panose="020B0604020202020204" pitchFamily="34" charset="0"/>
            <a:cs typeface="Arial" panose="020B0604020202020204" pitchFamily="34" charset="0"/>
          </a:endParaRPr>
        </a:p>
      </dgm:t>
    </dgm:pt>
    <dgm:pt modelId="{E053A58F-013E-4AF0-8F0A-B634F9E56E4B}" type="parTrans" cxnId="{668A58A2-D033-4713-8903-01D95A8633DE}">
      <dgm:prSet/>
      <dgm:spPr/>
      <dgm:t>
        <a:bodyPr/>
        <a:lstStyle/>
        <a:p>
          <a:endParaRPr lang="es-EC" sz="1800">
            <a:latin typeface="Arial" panose="020B0604020202020204" pitchFamily="34" charset="0"/>
            <a:cs typeface="Arial" panose="020B0604020202020204" pitchFamily="34" charset="0"/>
          </a:endParaRPr>
        </a:p>
      </dgm:t>
    </dgm:pt>
    <dgm:pt modelId="{D75449F7-693C-4731-91C1-13BA7F3C8C50}" type="sibTrans" cxnId="{668A58A2-D033-4713-8903-01D95A8633DE}">
      <dgm:prSet/>
      <dgm:spPr/>
      <dgm:t>
        <a:bodyPr/>
        <a:lstStyle/>
        <a:p>
          <a:endParaRPr lang="es-EC" sz="1800">
            <a:latin typeface="Arial" panose="020B0604020202020204" pitchFamily="34" charset="0"/>
            <a:cs typeface="Arial" panose="020B0604020202020204" pitchFamily="34" charset="0"/>
          </a:endParaRPr>
        </a:p>
      </dgm:t>
    </dgm:pt>
    <dgm:pt modelId="{E07133ED-B6E5-4261-8E8C-B06FF551FBB4}">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LJEC</a:t>
          </a:r>
          <a:endParaRPr lang="es-EC" sz="1800" dirty="0">
            <a:latin typeface="Arial" panose="020B0604020202020204" pitchFamily="34" charset="0"/>
            <a:cs typeface="Arial" panose="020B0604020202020204" pitchFamily="34" charset="0"/>
          </a:endParaRPr>
        </a:p>
      </dgm:t>
    </dgm:pt>
    <dgm:pt modelId="{F34584CE-352C-48C9-A791-7126CDB2A2A6}" type="parTrans" cxnId="{795E0949-A213-40E6-847E-7A11CB3C6163}">
      <dgm:prSet/>
      <dgm:spPr/>
      <dgm:t>
        <a:bodyPr/>
        <a:lstStyle/>
        <a:p>
          <a:endParaRPr lang="es-EC" sz="1800">
            <a:latin typeface="Arial" panose="020B0604020202020204" pitchFamily="34" charset="0"/>
            <a:cs typeface="Arial" panose="020B0604020202020204" pitchFamily="34" charset="0"/>
          </a:endParaRPr>
        </a:p>
      </dgm:t>
    </dgm:pt>
    <dgm:pt modelId="{B8D44614-4FD6-4348-AD39-524D3A61E3B1}" type="sibTrans" cxnId="{795E0949-A213-40E6-847E-7A11CB3C6163}">
      <dgm:prSet/>
      <dgm:spPr/>
      <dgm:t>
        <a:bodyPr/>
        <a:lstStyle/>
        <a:p>
          <a:endParaRPr lang="es-EC" sz="1800">
            <a:latin typeface="Arial" panose="020B0604020202020204" pitchFamily="34" charset="0"/>
            <a:cs typeface="Arial" panose="020B0604020202020204" pitchFamily="34" charset="0"/>
          </a:endParaRPr>
        </a:p>
      </dgm:t>
    </dgm:pt>
    <dgm:pt modelId="{82843924-7A68-4540-B447-F3DC8114EC03}">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MAEC</a:t>
          </a:r>
          <a:endParaRPr lang="es-EC" sz="1800" dirty="0">
            <a:latin typeface="Arial" panose="020B0604020202020204" pitchFamily="34" charset="0"/>
            <a:cs typeface="Arial" panose="020B0604020202020204" pitchFamily="34" charset="0"/>
          </a:endParaRPr>
        </a:p>
      </dgm:t>
    </dgm:pt>
    <dgm:pt modelId="{F8CB1F33-DDED-4889-8E4D-2B2988CFA47B}" type="parTrans" cxnId="{F45F98C2-C88B-46DD-AFFE-EC9795107625}">
      <dgm:prSet/>
      <dgm:spPr/>
      <dgm:t>
        <a:bodyPr/>
        <a:lstStyle/>
        <a:p>
          <a:endParaRPr lang="es-EC" sz="1800">
            <a:latin typeface="Arial" panose="020B0604020202020204" pitchFamily="34" charset="0"/>
            <a:cs typeface="Arial" panose="020B0604020202020204" pitchFamily="34" charset="0"/>
          </a:endParaRPr>
        </a:p>
      </dgm:t>
    </dgm:pt>
    <dgm:pt modelId="{150F1483-B8AB-46A2-BB81-5AE41B53FA05}" type="sibTrans" cxnId="{F45F98C2-C88B-46DD-AFFE-EC9795107625}">
      <dgm:prSet/>
      <dgm:spPr/>
      <dgm:t>
        <a:bodyPr/>
        <a:lstStyle/>
        <a:p>
          <a:endParaRPr lang="es-EC" sz="1800">
            <a:latin typeface="Arial" panose="020B0604020202020204" pitchFamily="34" charset="0"/>
            <a:cs typeface="Arial" panose="020B0604020202020204" pitchFamily="34" charset="0"/>
          </a:endParaRPr>
        </a:p>
      </dgm:t>
    </dgm:pt>
    <dgm:pt modelId="{B150AC7C-0A79-48BF-A528-1F7962D62FB9}">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NJEC</a:t>
          </a:r>
          <a:endParaRPr lang="es-EC" sz="1800" dirty="0">
            <a:latin typeface="Arial" panose="020B0604020202020204" pitchFamily="34" charset="0"/>
            <a:cs typeface="Arial" panose="020B0604020202020204" pitchFamily="34" charset="0"/>
          </a:endParaRPr>
        </a:p>
      </dgm:t>
    </dgm:pt>
    <dgm:pt modelId="{948EA4B7-B1C2-4B4C-A62A-FD1A9F655C31}" type="parTrans" cxnId="{059798BC-D6CF-4B3C-9F35-49D29FCAB5C1}">
      <dgm:prSet/>
      <dgm:spPr/>
      <dgm:t>
        <a:bodyPr/>
        <a:lstStyle/>
        <a:p>
          <a:endParaRPr lang="es-EC" sz="1800">
            <a:latin typeface="Arial" panose="020B0604020202020204" pitchFamily="34" charset="0"/>
            <a:cs typeface="Arial" panose="020B0604020202020204" pitchFamily="34" charset="0"/>
          </a:endParaRPr>
        </a:p>
      </dgm:t>
    </dgm:pt>
    <dgm:pt modelId="{F5C8DFD7-FEC3-4449-8F88-075A81EDBC68}" type="sibTrans" cxnId="{059798BC-D6CF-4B3C-9F35-49D29FCAB5C1}">
      <dgm:prSet/>
      <dgm:spPr/>
      <dgm:t>
        <a:bodyPr/>
        <a:lstStyle/>
        <a:p>
          <a:endParaRPr lang="es-EC" sz="1800">
            <a:latin typeface="Arial" panose="020B0604020202020204" pitchFamily="34" charset="0"/>
            <a:cs typeface="Arial" panose="020B0604020202020204" pitchFamily="34" charset="0"/>
          </a:endParaRPr>
        </a:p>
      </dgm:t>
    </dgm:pt>
    <dgm:pt modelId="{FEC5D195-91A9-4F77-8C73-7A7BB81CDBBF}">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PDEC</a:t>
          </a:r>
          <a:endParaRPr lang="es-EC" sz="1800" dirty="0">
            <a:latin typeface="Arial" panose="020B0604020202020204" pitchFamily="34" charset="0"/>
            <a:cs typeface="Arial" panose="020B0604020202020204" pitchFamily="34" charset="0"/>
          </a:endParaRPr>
        </a:p>
      </dgm:t>
    </dgm:pt>
    <dgm:pt modelId="{5D7A48E2-5294-4409-A49C-D8F0A58E904E}" type="parTrans" cxnId="{DDD5E966-A12B-41C3-915F-A70D126EC027}">
      <dgm:prSet/>
      <dgm:spPr/>
      <dgm:t>
        <a:bodyPr/>
        <a:lstStyle/>
        <a:p>
          <a:endParaRPr lang="es-EC" sz="1800">
            <a:latin typeface="Arial" panose="020B0604020202020204" pitchFamily="34" charset="0"/>
            <a:cs typeface="Arial" panose="020B0604020202020204" pitchFamily="34" charset="0"/>
          </a:endParaRPr>
        </a:p>
      </dgm:t>
    </dgm:pt>
    <dgm:pt modelId="{89A9C814-1AA0-4B64-AB70-5D75DFD01421}" type="sibTrans" cxnId="{DDD5E966-A12B-41C3-915F-A70D126EC027}">
      <dgm:prSet/>
      <dgm:spPr/>
      <dgm:t>
        <a:bodyPr/>
        <a:lstStyle/>
        <a:p>
          <a:endParaRPr lang="es-EC" sz="1800">
            <a:latin typeface="Arial" panose="020B0604020202020204" pitchFamily="34" charset="0"/>
            <a:cs typeface="Arial" panose="020B0604020202020204" pitchFamily="34" charset="0"/>
          </a:endParaRPr>
        </a:p>
      </dgm:t>
    </dgm:pt>
    <dgm:pt modelId="{F4369B5A-D594-49B9-A983-2F83DF8CF8A7}">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PJEC</a:t>
          </a:r>
          <a:endParaRPr lang="es-EC" sz="1800" dirty="0">
            <a:latin typeface="Arial" panose="020B0604020202020204" pitchFamily="34" charset="0"/>
            <a:cs typeface="Arial" panose="020B0604020202020204" pitchFamily="34" charset="0"/>
          </a:endParaRPr>
        </a:p>
      </dgm:t>
    </dgm:pt>
    <dgm:pt modelId="{C79685C7-A8DA-4E5F-A53D-6D8C0E94F785}" type="parTrans" cxnId="{62E248DC-6A1C-4543-9B1D-C4BED8EB8436}">
      <dgm:prSet/>
      <dgm:spPr/>
      <dgm:t>
        <a:bodyPr/>
        <a:lstStyle/>
        <a:p>
          <a:endParaRPr lang="es-EC" sz="1800">
            <a:latin typeface="Arial" panose="020B0604020202020204" pitchFamily="34" charset="0"/>
            <a:cs typeface="Arial" panose="020B0604020202020204" pitchFamily="34" charset="0"/>
          </a:endParaRPr>
        </a:p>
      </dgm:t>
    </dgm:pt>
    <dgm:pt modelId="{C96E5F04-A884-4D88-BC52-5B9F661E6507}" type="sibTrans" cxnId="{62E248DC-6A1C-4543-9B1D-C4BED8EB8436}">
      <dgm:prSet/>
      <dgm:spPr/>
      <dgm:t>
        <a:bodyPr/>
        <a:lstStyle/>
        <a:p>
          <a:endParaRPr lang="es-EC" sz="1800">
            <a:latin typeface="Arial" panose="020B0604020202020204" pitchFamily="34" charset="0"/>
            <a:cs typeface="Arial" panose="020B0604020202020204" pitchFamily="34" charset="0"/>
          </a:endParaRPr>
        </a:p>
      </dgm:t>
    </dgm:pt>
    <dgm:pt modelId="{44D911FA-92AB-4B28-ADB8-CEA48964B35E}">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PREC</a:t>
          </a:r>
          <a:endParaRPr lang="es-EC" sz="1800" dirty="0">
            <a:latin typeface="Arial" panose="020B0604020202020204" pitchFamily="34" charset="0"/>
            <a:cs typeface="Arial" panose="020B0604020202020204" pitchFamily="34" charset="0"/>
          </a:endParaRPr>
        </a:p>
      </dgm:t>
    </dgm:pt>
    <dgm:pt modelId="{3BAA504C-3AD9-472D-942E-FC4892C47C9F}" type="parTrans" cxnId="{C6C53E02-71C2-4F76-A272-A3BD8DE5A9FB}">
      <dgm:prSet/>
      <dgm:spPr/>
      <dgm:t>
        <a:bodyPr/>
        <a:lstStyle/>
        <a:p>
          <a:endParaRPr lang="es-EC" sz="1800">
            <a:latin typeface="Arial" panose="020B0604020202020204" pitchFamily="34" charset="0"/>
            <a:cs typeface="Arial" panose="020B0604020202020204" pitchFamily="34" charset="0"/>
          </a:endParaRPr>
        </a:p>
      </dgm:t>
    </dgm:pt>
    <dgm:pt modelId="{3970B973-13C0-40AF-8D8D-506705985B3E}" type="sibTrans" cxnId="{C6C53E02-71C2-4F76-A272-A3BD8DE5A9FB}">
      <dgm:prSet/>
      <dgm:spPr/>
      <dgm:t>
        <a:bodyPr/>
        <a:lstStyle/>
        <a:p>
          <a:endParaRPr lang="es-EC" sz="1800">
            <a:latin typeface="Arial" panose="020B0604020202020204" pitchFamily="34" charset="0"/>
            <a:cs typeface="Arial" panose="020B0604020202020204" pitchFamily="34" charset="0"/>
          </a:endParaRPr>
        </a:p>
      </dgm:t>
    </dgm:pt>
    <dgm:pt modelId="{276C267F-C27D-4A20-B628-9B20C560841F}">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PTEC</a:t>
          </a:r>
          <a:endParaRPr lang="es-EC" sz="1800" dirty="0">
            <a:latin typeface="Arial" panose="020B0604020202020204" pitchFamily="34" charset="0"/>
            <a:cs typeface="Arial" panose="020B0604020202020204" pitchFamily="34" charset="0"/>
          </a:endParaRPr>
        </a:p>
      </dgm:t>
    </dgm:pt>
    <dgm:pt modelId="{20CC80E8-0DA5-478A-B37D-405C8093F7DE}" type="parTrans" cxnId="{ED43EF78-D4D9-4438-BF74-B69FED6F9EC0}">
      <dgm:prSet/>
      <dgm:spPr/>
      <dgm:t>
        <a:bodyPr/>
        <a:lstStyle/>
        <a:p>
          <a:endParaRPr lang="es-EC" sz="1800">
            <a:latin typeface="Arial" panose="020B0604020202020204" pitchFamily="34" charset="0"/>
            <a:cs typeface="Arial" panose="020B0604020202020204" pitchFamily="34" charset="0"/>
          </a:endParaRPr>
        </a:p>
      </dgm:t>
    </dgm:pt>
    <dgm:pt modelId="{B8F7633B-5C03-4B97-84A0-3646EFF1BFD6}" type="sibTrans" cxnId="{ED43EF78-D4D9-4438-BF74-B69FED6F9EC0}">
      <dgm:prSet/>
      <dgm:spPr/>
      <dgm:t>
        <a:bodyPr/>
        <a:lstStyle/>
        <a:p>
          <a:endParaRPr lang="es-EC" sz="1800">
            <a:latin typeface="Arial" panose="020B0604020202020204" pitchFamily="34" charset="0"/>
            <a:cs typeface="Arial" panose="020B0604020202020204" pitchFamily="34" charset="0"/>
          </a:endParaRPr>
        </a:p>
      </dgm:t>
    </dgm:pt>
    <dgm:pt modelId="{AF87704C-CD05-49FB-BFE9-8489ADD0E91F}">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QVEC</a:t>
          </a:r>
          <a:endParaRPr lang="es-EC" sz="1800" dirty="0">
            <a:latin typeface="Arial" panose="020B0604020202020204" pitchFamily="34" charset="0"/>
            <a:cs typeface="Arial" panose="020B0604020202020204" pitchFamily="34" charset="0"/>
          </a:endParaRPr>
        </a:p>
      </dgm:t>
    </dgm:pt>
    <dgm:pt modelId="{7267771E-A45C-494F-90B2-7302E5F380D1}" type="parTrans" cxnId="{37A0E5DB-4B21-47F3-B64A-4D893A39A109}">
      <dgm:prSet/>
      <dgm:spPr/>
      <dgm:t>
        <a:bodyPr/>
        <a:lstStyle/>
        <a:p>
          <a:endParaRPr lang="es-EC" sz="1800">
            <a:latin typeface="Arial" panose="020B0604020202020204" pitchFamily="34" charset="0"/>
            <a:cs typeface="Arial" panose="020B0604020202020204" pitchFamily="34" charset="0"/>
          </a:endParaRPr>
        </a:p>
      </dgm:t>
    </dgm:pt>
    <dgm:pt modelId="{DE3EE8C7-5400-42B9-B445-C2B2D1F53D5F}" type="sibTrans" cxnId="{37A0E5DB-4B21-47F3-B64A-4D893A39A109}">
      <dgm:prSet/>
      <dgm:spPr/>
      <dgm:t>
        <a:bodyPr/>
        <a:lstStyle/>
        <a:p>
          <a:endParaRPr lang="es-EC" sz="1800">
            <a:latin typeface="Arial" panose="020B0604020202020204" pitchFamily="34" charset="0"/>
            <a:cs typeface="Arial" panose="020B0604020202020204" pitchFamily="34" charset="0"/>
          </a:endParaRPr>
        </a:p>
      </dgm:t>
    </dgm:pt>
    <dgm:pt modelId="{05501913-F4C9-4162-BA2F-EAF51369A8C7}">
      <dgm:prSet custT="1"/>
      <dgm:spPr>
        <a:solidFill>
          <a:schemeClr val="accent5">
            <a:lumMod val="75000"/>
          </a:schemeClr>
        </a:solidFill>
      </dgm:spPr>
      <dgm:t>
        <a:bodyPr/>
        <a:lstStyle/>
        <a:p>
          <a:pPr rtl="0"/>
          <a:r>
            <a:rPr lang="es-EC" sz="1800" dirty="0" err="1" smtClean="0">
              <a:latin typeface="Arial" panose="020B0604020202020204" pitchFamily="34" charset="0"/>
              <a:cs typeface="Arial" panose="020B0604020202020204" pitchFamily="34" charset="0"/>
            </a:rPr>
            <a:t>RIOP</a:t>
          </a:r>
          <a:endParaRPr lang="es-EC" sz="1800" dirty="0">
            <a:latin typeface="Arial" panose="020B0604020202020204" pitchFamily="34" charset="0"/>
            <a:cs typeface="Arial" panose="020B0604020202020204" pitchFamily="34" charset="0"/>
          </a:endParaRPr>
        </a:p>
      </dgm:t>
    </dgm:pt>
    <dgm:pt modelId="{5671E6A8-A4FC-46F8-8DD1-10BD0114CD60}" type="parTrans" cxnId="{ADE19802-A841-449E-A568-1B1835E9BBB7}">
      <dgm:prSet/>
      <dgm:spPr/>
      <dgm:t>
        <a:bodyPr/>
        <a:lstStyle/>
        <a:p>
          <a:endParaRPr lang="es-EC" sz="1800">
            <a:latin typeface="Arial" panose="020B0604020202020204" pitchFamily="34" charset="0"/>
            <a:cs typeface="Arial" panose="020B0604020202020204" pitchFamily="34" charset="0"/>
          </a:endParaRPr>
        </a:p>
      </dgm:t>
    </dgm:pt>
    <dgm:pt modelId="{524B8998-FE37-4550-B991-E4FF5B86EB68}" type="sibTrans" cxnId="{ADE19802-A841-449E-A568-1B1835E9BBB7}">
      <dgm:prSet/>
      <dgm:spPr/>
      <dgm:t>
        <a:bodyPr/>
        <a:lstStyle/>
        <a:p>
          <a:endParaRPr lang="es-EC" sz="1800">
            <a:latin typeface="Arial" panose="020B0604020202020204" pitchFamily="34" charset="0"/>
            <a:cs typeface="Arial" panose="020B0604020202020204" pitchFamily="34" charset="0"/>
          </a:endParaRPr>
        </a:p>
      </dgm:t>
    </dgm:pt>
    <dgm:pt modelId="{35FD81D6-289E-4666-B6B5-AE46256DCD93}">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SEEC</a:t>
          </a:r>
          <a:endParaRPr lang="es-EC" sz="1800" dirty="0">
            <a:latin typeface="Arial" panose="020B0604020202020204" pitchFamily="34" charset="0"/>
            <a:cs typeface="Arial" panose="020B0604020202020204" pitchFamily="34" charset="0"/>
          </a:endParaRPr>
        </a:p>
      </dgm:t>
    </dgm:pt>
    <dgm:pt modelId="{4B5DE045-54E5-4D0E-9D77-B7B2EF4977AC}" type="parTrans" cxnId="{E6F699EB-80C6-4881-B971-67D56271473E}">
      <dgm:prSet/>
      <dgm:spPr/>
      <dgm:t>
        <a:bodyPr/>
        <a:lstStyle/>
        <a:p>
          <a:endParaRPr lang="es-EC" sz="1800">
            <a:latin typeface="Arial" panose="020B0604020202020204" pitchFamily="34" charset="0"/>
            <a:cs typeface="Arial" panose="020B0604020202020204" pitchFamily="34" charset="0"/>
          </a:endParaRPr>
        </a:p>
      </dgm:t>
    </dgm:pt>
    <dgm:pt modelId="{AFD7E02D-3EB2-4E11-AAED-EBFD8A9DB48F}" type="sibTrans" cxnId="{E6F699EB-80C6-4881-B971-67D56271473E}">
      <dgm:prSet/>
      <dgm:spPr/>
      <dgm:t>
        <a:bodyPr/>
        <a:lstStyle/>
        <a:p>
          <a:endParaRPr lang="es-EC" sz="1800">
            <a:latin typeface="Arial" panose="020B0604020202020204" pitchFamily="34" charset="0"/>
            <a:cs typeface="Arial" panose="020B0604020202020204" pitchFamily="34" charset="0"/>
          </a:endParaRPr>
        </a:p>
      </dgm:t>
    </dgm:pt>
    <dgm:pt modelId="{9D691C13-4FB7-4A2F-938F-778E16EB7F62}">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BHEC</a:t>
          </a:r>
          <a:endParaRPr lang="es-EC" sz="1800" dirty="0">
            <a:latin typeface="Arial" panose="020B0604020202020204" pitchFamily="34" charset="0"/>
            <a:cs typeface="Arial" panose="020B0604020202020204" pitchFamily="34" charset="0"/>
          </a:endParaRPr>
        </a:p>
      </dgm:t>
    </dgm:pt>
    <dgm:pt modelId="{A9F6625F-8BFE-4CF9-9063-446AAF63F56E}" type="parTrans" cxnId="{42ECC428-2536-4D4A-AFA9-930A537C2AA2}">
      <dgm:prSet/>
      <dgm:spPr/>
      <dgm:t>
        <a:bodyPr/>
        <a:lstStyle/>
        <a:p>
          <a:endParaRPr lang="es-EC"/>
        </a:p>
      </dgm:t>
    </dgm:pt>
    <dgm:pt modelId="{CE42F78E-BC89-414D-B569-D98348011CEA}" type="sibTrans" cxnId="{42ECC428-2536-4D4A-AFA9-930A537C2AA2}">
      <dgm:prSet/>
      <dgm:spPr/>
      <dgm:t>
        <a:bodyPr/>
        <a:lstStyle/>
        <a:p>
          <a:endParaRPr lang="es-EC"/>
        </a:p>
      </dgm:t>
    </dgm:pt>
    <dgm:pt modelId="{92549C59-8C4F-4D49-B250-BA9994D5F59A}">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FOEC</a:t>
          </a:r>
          <a:endParaRPr lang="es-EC" sz="1800" dirty="0">
            <a:latin typeface="Arial" panose="020B0604020202020204" pitchFamily="34" charset="0"/>
            <a:cs typeface="Arial" panose="020B0604020202020204" pitchFamily="34" charset="0"/>
          </a:endParaRPr>
        </a:p>
      </dgm:t>
    </dgm:pt>
    <dgm:pt modelId="{719FAFFB-B7C6-4158-8442-E6713E81370A}" type="parTrans" cxnId="{27D605DA-1993-4B5F-9624-53C0BD832CF5}">
      <dgm:prSet/>
      <dgm:spPr/>
      <dgm:t>
        <a:bodyPr/>
        <a:lstStyle/>
        <a:p>
          <a:endParaRPr lang="es-EC"/>
        </a:p>
      </dgm:t>
    </dgm:pt>
    <dgm:pt modelId="{7BA56506-080F-42DC-93BB-D77BBF93A1D1}" type="sibTrans" cxnId="{27D605DA-1993-4B5F-9624-53C0BD832CF5}">
      <dgm:prSet/>
      <dgm:spPr/>
      <dgm:t>
        <a:bodyPr/>
        <a:lstStyle/>
        <a:p>
          <a:endParaRPr lang="es-EC"/>
        </a:p>
      </dgm:t>
    </dgm:pt>
    <dgm:pt modelId="{0BAC82D5-D5EA-45AF-BFD9-7297B7D05625}">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LPEC</a:t>
          </a:r>
          <a:endParaRPr lang="es-EC" sz="1800" dirty="0">
            <a:latin typeface="Arial" panose="020B0604020202020204" pitchFamily="34" charset="0"/>
            <a:cs typeface="Arial" panose="020B0604020202020204" pitchFamily="34" charset="0"/>
          </a:endParaRPr>
        </a:p>
      </dgm:t>
    </dgm:pt>
    <dgm:pt modelId="{FCE20D22-2DB4-417F-AB4A-50709A1CA8A6}" type="parTrans" cxnId="{B7D564A8-10A0-413C-86B6-FA5A00DCA3BD}">
      <dgm:prSet/>
      <dgm:spPr/>
      <dgm:t>
        <a:bodyPr/>
        <a:lstStyle/>
        <a:p>
          <a:endParaRPr lang="es-EC"/>
        </a:p>
      </dgm:t>
    </dgm:pt>
    <dgm:pt modelId="{7EFA3F26-6181-4184-BEB1-4169F9D894BF}" type="sibTrans" cxnId="{B7D564A8-10A0-413C-86B6-FA5A00DCA3BD}">
      <dgm:prSet/>
      <dgm:spPr/>
      <dgm:t>
        <a:bodyPr/>
        <a:lstStyle/>
        <a:p>
          <a:endParaRPr lang="es-EC"/>
        </a:p>
      </dgm:t>
    </dgm:pt>
    <dgm:pt modelId="{25585391-A526-4B6C-9188-74B56B2E3031}">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GUEC</a:t>
          </a:r>
          <a:endParaRPr lang="es-EC" sz="1800" dirty="0">
            <a:latin typeface="Arial" panose="020B0604020202020204" pitchFamily="34" charset="0"/>
            <a:cs typeface="Arial" panose="020B0604020202020204" pitchFamily="34" charset="0"/>
          </a:endParaRPr>
        </a:p>
      </dgm:t>
    </dgm:pt>
    <dgm:pt modelId="{64A50702-889E-4233-B3BF-A07916F84582}" type="parTrans" cxnId="{57CC6B86-1A86-4979-A0FB-B1A45B422EF6}">
      <dgm:prSet/>
      <dgm:spPr/>
      <dgm:t>
        <a:bodyPr/>
        <a:lstStyle/>
        <a:p>
          <a:endParaRPr lang="es-EC"/>
        </a:p>
      </dgm:t>
    </dgm:pt>
    <dgm:pt modelId="{19FEE57F-0595-42FC-B003-530E5ECA97E1}" type="sibTrans" cxnId="{57CC6B86-1A86-4979-A0FB-B1A45B422EF6}">
      <dgm:prSet/>
      <dgm:spPr/>
      <dgm:t>
        <a:bodyPr/>
        <a:lstStyle/>
        <a:p>
          <a:endParaRPr lang="es-EC"/>
        </a:p>
      </dgm:t>
    </dgm:pt>
    <dgm:pt modelId="{532BBD50-2B21-4B60-BEAE-26C7811337FB}">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ONEC</a:t>
          </a:r>
          <a:endParaRPr lang="es-EC" sz="1800" dirty="0">
            <a:latin typeface="Arial" panose="020B0604020202020204" pitchFamily="34" charset="0"/>
            <a:cs typeface="Arial" panose="020B0604020202020204" pitchFamily="34" charset="0"/>
          </a:endParaRPr>
        </a:p>
      </dgm:t>
    </dgm:pt>
    <dgm:pt modelId="{24E29108-7A5C-4031-8B6B-CA9DCB10A54D}" type="parTrans" cxnId="{25CF23C6-3F60-4501-8970-4C6725FEDB46}">
      <dgm:prSet/>
      <dgm:spPr/>
      <dgm:t>
        <a:bodyPr/>
        <a:lstStyle/>
        <a:p>
          <a:endParaRPr lang="es-EC"/>
        </a:p>
      </dgm:t>
    </dgm:pt>
    <dgm:pt modelId="{56FD42B7-3CBA-4987-90B9-B380BC7AFF26}" type="sibTrans" cxnId="{25CF23C6-3F60-4501-8970-4C6725FEDB46}">
      <dgm:prSet/>
      <dgm:spPr/>
      <dgm:t>
        <a:bodyPr/>
        <a:lstStyle/>
        <a:p>
          <a:endParaRPr lang="es-EC"/>
        </a:p>
      </dgm:t>
    </dgm:pt>
    <dgm:pt modelId="{3AA20610-C87E-442F-831A-3CCA7BF9C254}">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PEEC</a:t>
          </a:r>
          <a:endParaRPr lang="es-EC" sz="1800" dirty="0">
            <a:latin typeface="Arial" panose="020B0604020202020204" pitchFamily="34" charset="0"/>
            <a:cs typeface="Arial" panose="020B0604020202020204" pitchFamily="34" charset="0"/>
          </a:endParaRPr>
        </a:p>
      </dgm:t>
    </dgm:pt>
    <dgm:pt modelId="{8BE0792C-669F-4D0C-9FDB-9BB61BB0D0D4}" type="parTrans" cxnId="{6102DF87-E4C5-475C-8F03-C1FBBC3599E4}">
      <dgm:prSet/>
      <dgm:spPr/>
      <dgm:t>
        <a:bodyPr/>
        <a:lstStyle/>
        <a:p>
          <a:endParaRPr lang="es-EC"/>
        </a:p>
      </dgm:t>
    </dgm:pt>
    <dgm:pt modelId="{5EDB0DB7-A46D-4498-8E51-8C5CD89119CF}" type="sibTrans" cxnId="{6102DF87-E4C5-475C-8F03-C1FBBC3599E4}">
      <dgm:prSet/>
      <dgm:spPr/>
      <dgm:t>
        <a:bodyPr/>
        <a:lstStyle/>
        <a:p>
          <a:endParaRPr lang="es-EC"/>
        </a:p>
      </dgm:t>
    </dgm:pt>
    <dgm:pt modelId="{881E670B-1D00-41CD-BF32-4F0073651328}">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PVEC</a:t>
          </a:r>
          <a:endParaRPr lang="es-EC" sz="1800" dirty="0">
            <a:latin typeface="Arial" panose="020B0604020202020204" pitchFamily="34" charset="0"/>
            <a:cs typeface="Arial" panose="020B0604020202020204" pitchFamily="34" charset="0"/>
          </a:endParaRPr>
        </a:p>
      </dgm:t>
    </dgm:pt>
    <dgm:pt modelId="{C23805F4-B795-419A-A29C-B83932422DC5}" type="parTrans" cxnId="{42EFC129-81B5-44BE-A45C-686604EEE967}">
      <dgm:prSet/>
      <dgm:spPr/>
      <dgm:t>
        <a:bodyPr/>
        <a:lstStyle/>
        <a:p>
          <a:endParaRPr lang="es-EC"/>
        </a:p>
      </dgm:t>
    </dgm:pt>
    <dgm:pt modelId="{B8EE0F49-5D9F-4E4F-B819-740EFE5C4C70}" type="sibTrans" cxnId="{42EFC129-81B5-44BE-A45C-686604EEE967}">
      <dgm:prSet/>
      <dgm:spPr/>
      <dgm:t>
        <a:bodyPr/>
        <a:lstStyle/>
        <a:p>
          <a:endParaRPr lang="es-EC"/>
        </a:p>
      </dgm:t>
    </dgm:pt>
    <dgm:pt modelId="{DF5D24DB-F8D7-4596-B942-711E2D92AB4A}">
      <dgm:prSet custT="1"/>
      <dgm:spPr>
        <a:solidFill>
          <a:schemeClr val="accent3">
            <a:lumMod val="75000"/>
          </a:schemeClr>
        </a:solidFill>
      </dgm:spPr>
      <dgm:t>
        <a:bodyPr/>
        <a:lstStyle/>
        <a:p>
          <a:pPr rtl="0"/>
          <a:r>
            <a:rPr lang="es-EC" sz="1800" dirty="0" err="1" smtClean="0">
              <a:latin typeface="Arial" panose="020B0604020202020204" pitchFamily="34" charset="0"/>
              <a:cs typeface="Arial" panose="020B0604020202020204" pitchFamily="34" charset="0"/>
            </a:rPr>
            <a:t>SIEC</a:t>
          </a:r>
          <a:endParaRPr lang="es-EC" sz="1800" dirty="0">
            <a:latin typeface="Arial" panose="020B0604020202020204" pitchFamily="34" charset="0"/>
            <a:cs typeface="Arial" panose="020B0604020202020204" pitchFamily="34" charset="0"/>
          </a:endParaRPr>
        </a:p>
      </dgm:t>
    </dgm:pt>
    <dgm:pt modelId="{72BA6272-D771-4873-AF6C-E24EB35642FF}" type="parTrans" cxnId="{DD5164DE-4ED1-4F5D-9EE6-14027200990F}">
      <dgm:prSet/>
      <dgm:spPr/>
      <dgm:t>
        <a:bodyPr/>
        <a:lstStyle/>
        <a:p>
          <a:endParaRPr lang="es-EC"/>
        </a:p>
      </dgm:t>
    </dgm:pt>
    <dgm:pt modelId="{7398CB54-D508-44E3-B322-34D566C381C0}" type="sibTrans" cxnId="{DD5164DE-4ED1-4F5D-9EE6-14027200990F}">
      <dgm:prSet/>
      <dgm:spPr/>
      <dgm:t>
        <a:bodyPr/>
        <a:lstStyle/>
        <a:p>
          <a:endParaRPr lang="es-EC"/>
        </a:p>
      </dgm:t>
    </dgm:pt>
    <dgm:pt modelId="{F253C20D-589A-42A8-AC77-DC8FE590740F}">
      <dgm:prSet custT="1"/>
      <dgm:spPr>
        <a:solidFill>
          <a:schemeClr val="accent5">
            <a:lumMod val="75000"/>
          </a:schemeClr>
        </a:solidFill>
      </dgm:spPr>
      <dgm:t>
        <a:bodyPr/>
        <a:lstStyle/>
        <a:p>
          <a:pPr rtl="0"/>
          <a:r>
            <a:rPr lang="es-EC" sz="1800" dirty="0" err="1" smtClean="0">
              <a:latin typeface="Arial" panose="020B0604020202020204" pitchFamily="34" charset="0"/>
              <a:cs typeface="Arial" panose="020B0604020202020204" pitchFamily="34" charset="0"/>
            </a:rPr>
            <a:t>GLPS</a:t>
          </a:r>
          <a:endParaRPr lang="es-EC" sz="1800" dirty="0">
            <a:latin typeface="Arial" panose="020B0604020202020204" pitchFamily="34" charset="0"/>
            <a:cs typeface="Arial" panose="020B0604020202020204" pitchFamily="34" charset="0"/>
          </a:endParaRPr>
        </a:p>
      </dgm:t>
    </dgm:pt>
    <dgm:pt modelId="{38AA327B-809A-481A-849C-B285921DA496}" type="parTrans" cxnId="{B452834C-66BE-4612-9DCC-1BD906502777}">
      <dgm:prSet/>
      <dgm:spPr/>
      <dgm:t>
        <a:bodyPr/>
        <a:lstStyle/>
        <a:p>
          <a:endParaRPr lang="es-EC"/>
        </a:p>
      </dgm:t>
    </dgm:pt>
    <dgm:pt modelId="{2C003FB1-6029-42D9-B9A1-D49744F90297}" type="sibTrans" cxnId="{B452834C-66BE-4612-9DCC-1BD906502777}">
      <dgm:prSet/>
      <dgm:spPr/>
      <dgm:t>
        <a:bodyPr/>
        <a:lstStyle/>
        <a:p>
          <a:endParaRPr lang="es-EC"/>
        </a:p>
      </dgm:t>
    </dgm:pt>
    <dgm:pt modelId="{59C7C833-BFF8-4E04-AD20-3C3A0198D6D8}" type="pres">
      <dgm:prSet presAssocID="{6BA5FD3B-74C9-4112-BDED-4E4622E45495}" presName="diagram" presStyleCnt="0">
        <dgm:presLayoutVars>
          <dgm:dir/>
          <dgm:resizeHandles val="exact"/>
        </dgm:presLayoutVars>
      </dgm:prSet>
      <dgm:spPr/>
      <dgm:t>
        <a:bodyPr/>
        <a:lstStyle/>
        <a:p>
          <a:endParaRPr lang="es-EC"/>
        </a:p>
      </dgm:t>
    </dgm:pt>
    <dgm:pt modelId="{D908F601-C124-4298-838D-A5B3D409B9AF}" type="pres">
      <dgm:prSet presAssocID="{AEBEEEED-0A7F-4E3F-BDD2-57CB3FC819D8}" presName="node" presStyleLbl="node1" presStyleIdx="0" presStyleCnt="27">
        <dgm:presLayoutVars>
          <dgm:bulletEnabled val="1"/>
        </dgm:presLayoutVars>
      </dgm:prSet>
      <dgm:spPr/>
      <dgm:t>
        <a:bodyPr/>
        <a:lstStyle/>
        <a:p>
          <a:endParaRPr lang="es-EC"/>
        </a:p>
      </dgm:t>
    </dgm:pt>
    <dgm:pt modelId="{7CC98792-4CC7-4E4A-B4CE-F78DF9211EF9}" type="pres">
      <dgm:prSet presAssocID="{130ECFC7-DA5D-45D8-A218-24E1D3EA268F}" presName="sibTrans" presStyleCnt="0"/>
      <dgm:spPr/>
      <dgm:t>
        <a:bodyPr/>
        <a:lstStyle/>
        <a:p>
          <a:endParaRPr lang="es-EC"/>
        </a:p>
      </dgm:t>
    </dgm:pt>
    <dgm:pt modelId="{8BD1E774-CC01-4AFC-845C-05209266CADB}" type="pres">
      <dgm:prSet presAssocID="{9D691C13-4FB7-4A2F-938F-778E16EB7F62}" presName="node" presStyleLbl="node1" presStyleIdx="1" presStyleCnt="27">
        <dgm:presLayoutVars>
          <dgm:bulletEnabled val="1"/>
        </dgm:presLayoutVars>
      </dgm:prSet>
      <dgm:spPr/>
      <dgm:t>
        <a:bodyPr/>
        <a:lstStyle/>
        <a:p>
          <a:endParaRPr lang="es-EC"/>
        </a:p>
      </dgm:t>
    </dgm:pt>
    <dgm:pt modelId="{09BA947F-6741-4646-8BF6-E89C8E950CEB}" type="pres">
      <dgm:prSet presAssocID="{CE42F78E-BC89-414D-B569-D98348011CEA}" presName="sibTrans" presStyleCnt="0"/>
      <dgm:spPr/>
    </dgm:pt>
    <dgm:pt modelId="{19B90B80-1AD8-4A90-8D1E-5C3E3FD8FA5D}" type="pres">
      <dgm:prSet presAssocID="{A2EFD734-21BC-48EC-998D-88573DFAEB19}" presName="node" presStyleLbl="node1" presStyleIdx="2" presStyleCnt="27">
        <dgm:presLayoutVars>
          <dgm:bulletEnabled val="1"/>
        </dgm:presLayoutVars>
      </dgm:prSet>
      <dgm:spPr/>
      <dgm:t>
        <a:bodyPr/>
        <a:lstStyle/>
        <a:p>
          <a:endParaRPr lang="es-EC"/>
        </a:p>
      </dgm:t>
    </dgm:pt>
    <dgm:pt modelId="{AD0569D4-A3EC-4F44-9FC1-0B22F15FD8F3}" type="pres">
      <dgm:prSet presAssocID="{ECA97BF7-AE85-4ECF-984F-69BD4D942CE4}" presName="sibTrans" presStyleCnt="0"/>
      <dgm:spPr/>
      <dgm:t>
        <a:bodyPr/>
        <a:lstStyle/>
        <a:p>
          <a:endParaRPr lang="es-EC"/>
        </a:p>
      </dgm:t>
    </dgm:pt>
    <dgm:pt modelId="{F1F2DD17-F741-4D9C-B496-958E683BB084}" type="pres">
      <dgm:prSet presAssocID="{D7307029-54C8-4B92-A146-91487EA24EB6}" presName="node" presStyleLbl="node1" presStyleIdx="3" presStyleCnt="27">
        <dgm:presLayoutVars>
          <dgm:bulletEnabled val="1"/>
        </dgm:presLayoutVars>
      </dgm:prSet>
      <dgm:spPr/>
      <dgm:t>
        <a:bodyPr/>
        <a:lstStyle/>
        <a:p>
          <a:endParaRPr lang="es-EC"/>
        </a:p>
      </dgm:t>
    </dgm:pt>
    <dgm:pt modelId="{BBA79C81-2D07-4FDD-935E-385A759DB6F5}" type="pres">
      <dgm:prSet presAssocID="{124FD232-DAF8-4726-8EC8-3E271EC2D269}" presName="sibTrans" presStyleCnt="0"/>
      <dgm:spPr/>
      <dgm:t>
        <a:bodyPr/>
        <a:lstStyle/>
        <a:p>
          <a:endParaRPr lang="es-EC"/>
        </a:p>
      </dgm:t>
    </dgm:pt>
    <dgm:pt modelId="{522E249A-ED2A-4F74-8737-E2B6523B4711}" type="pres">
      <dgm:prSet presAssocID="{EB7F43E3-1FAE-47CC-9792-65DBD4CECE9E}" presName="node" presStyleLbl="node1" presStyleIdx="4" presStyleCnt="27">
        <dgm:presLayoutVars>
          <dgm:bulletEnabled val="1"/>
        </dgm:presLayoutVars>
      </dgm:prSet>
      <dgm:spPr/>
      <dgm:t>
        <a:bodyPr/>
        <a:lstStyle/>
        <a:p>
          <a:endParaRPr lang="es-EC"/>
        </a:p>
      </dgm:t>
    </dgm:pt>
    <dgm:pt modelId="{C9E1C7EF-BA38-49BC-9F23-0EAA732A4E72}" type="pres">
      <dgm:prSet presAssocID="{09C0B63A-BE8E-4582-9646-DE3EB3525FFD}" presName="sibTrans" presStyleCnt="0"/>
      <dgm:spPr/>
      <dgm:t>
        <a:bodyPr/>
        <a:lstStyle/>
        <a:p>
          <a:endParaRPr lang="es-EC"/>
        </a:p>
      </dgm:t>
    </dgm:pt>
    <dgm:pt modelId="{69DBA653-BEC3-422F-B62F-8A144E21DB6F}" type="pres">
      <dgm:prSet presAssocID="{6DD1C4CA-B281-4640-A490-56E50BFDCC68}" presName="node" presStyleLbl="node1" presStyleIdx="5" presStyleCnt="27">
        <dgm:presLayoutVars>
          <dgm:bulletEnabled val="1"/>
        </dgm:presLayoutVars>
      </dgm:prSet>
      <dgm:spPr/>
      <dgm:t>
        <a:bodyPr/>
        <a:lstStyle/>
        <a:p>
          <a:endParaRPr lang="es-EC"/>
        </a:p>
      </dgm:t>
    </dgm:pt>
    <dgm:pt modelId="{5B4BD809-6572-4CE7-96AE-9409A4EBBE67}" type="pres">
      <dgm:prSet presAssocID="{F89E221D-DA90-4595-867B-86303EC2020C}" presName="sibTrans" presStyleCnt="0"/>
      <dgm:spPr/>
      <dgm:t>
        <a:bodyPr/>
        <a:lstStyle/>
        <a:p>
          <a:endParaRPr lang="es-EC"/>
        </a:p>
      </dgm:t>
    </dgm:pt>
    <dgm:pt modelId="{B72A6404-4613-428E-96FA-96285B323BE5}" type="pres">
      <dgm:prSet presAssocID="{FCC0AA4C-433A-4596-ACDC-58E1813721E1}" presName="node" presStyleLbl="node1" presStyleIdx="6" presStyleCnt="27">
        <dgm:presLayoutVars>
          <dgm:bulletEnabled val="1"/>
        </dgm:presLayoutVars>
      </dgm:prSet>
      <dgm:spPr/>
      <dgm:t>
        <a:bodyPr/>
        <a:lstStyle/>
        <a:p>
          <a:endParaRPr lang="es-EC"/>
        </a:p>
      </dgm:t>
    </dgm:pt>
    <dgm:pt modelId="{A7E9C9A0-8B13-4BF4-8C3B-447AE19C4058}" type="pres">
      <dgm:prSet presAssocID="{D34A107B-D0F7-4ED7-A165-F5B5F20F83A5}" presName="sibTrans" presStyleCnt="0"/>
      <dgm:spPr/>
      <dgm:t>
        <a:bodyPr/>
        <a:lstStyle/>
        <a:p>
          <a:endParaRPr lang="es-EC"/>
        </a:p>
      </dgm:t>
    </dgm:pt>
    <dgm:pt modelId="{C23CF344-C093-48E8-80D4-3C8ACE051F99}" type="pres">
      <dgm:prSet presAssocID="{0D5C82C9-08BD-4377-9B7A-DCDA569CAE8A}" presName="node" presStyleLbl="node1" presStyleIdx="7" presStyleCnt="27">
        <dgm:presLayoutVars>
          <dgm:bulletEnabled val="1"/>
        </dgm:presLayoutVars>
      </dgm:prSet>
      <dgm:spPr/>
      <dgm:t>
        <a:bodyPr/>
        <a:lstStyle/>
        <a:p>
          <a:endParaRPr lang="es-EC"/>
        </a:p>
      </dgm:t>
    </dgm:pt>
    <dgm:pt modelId="{D6160281-DD22-4FB7-9A66-015584EB4047}" type="pres">
      <dgm:prSet presAssocID="{AC303215-A1BC-4CDF-8863-E1A15E4E50D8}" presName="sibTrans" presStyleCnt="0"/>
      <dgm:spPr/>
      <dgm:t>
        <a:bodyPr/>
        <a:lstStyle/>
        <a:p>
          <a:endParaRPr lang="es-EC"/>
        </a:p>
      </dgm:t>
    </dgm:pt>
    <dgm:pt modelId="{9D1E36FD-F5EF-4EFA-B653-6A8BA4569850}" type="pres">
      <dgm:prSet presAssocID="{92549C59-8C4F-4D49-B250-BA9994D5F59A}" presName="node" presStyleLbl="node1" presStyleIdx="8" presStyleCnt="27">
        <dgm:presLayoutVars>
          <dgm:bulletEnabled val="1"/>
        </dgm:presLayoutVars>
      </dgm:prSet>
      <dgm:spPr/>
      <dgm:t>
        <a:bodyPr/>
        <a:lstStyle/>
        <a:p>
          <a:endParaRPr lang="es-EC"/>
        </a:p>
      </dgm:t>
    </dgm:pt>
    <dgm:pt modelId="{AD760CCB-342C-4FB0-8681-27E8EF09152F}" type="pres">
      <dgm:prSet presAssocID="{7BA56506-080F-42DC-93BB-D77BBF93A1D1}" presName="sibTrans" presStyleCnt="0"/>
      <dgm:spPr/>
    </dgm:pt>
    <dgm:pt modelId="{29B1114F-7BFB-48F2-8D91-D1F81F8CBFF6}" type="pres">
      <dgm:prSet presAssocID="{F253C20D-589A-42A8-AC77-DC8FE590740F}" presName="node" presStyleLbl="node1" presStyleIdx="9" presStyleCnt="27">
        <dgm:presLayoutVars>
          <dgm:bulletEnabled val="1"/>
        </dgm:presLayoutVars>
      </dgm:prSet>
      <dgm:spPr/>
      <dgm:t>
        <a:bodyPr/>
        <a:lstStyle/>
        <a:p>
          <a:endParaRPr lang="es-EC"/>
        </a:p>
      </dgm:t>
    </dgm:pt>
    <dgm:pt modelId="{870C1A4D-A844-4BF0-818B-0A55B8693FD8}" type="pres">
      <dgm:prSet presAssocID="{2C003FB1-6029-42D9-B9A1-D49744F90297}" presName="sibTrans" presStyleCnt="0"/>
      <dgm:spPr/>
    </dgm:pt>
    <dgm:pt modelId="{6549D3AB-5CB3-4D8F-AF69-E07BF103959C}" type="pres">
      <dgm:prSet presAssocID="{25585391-A526-4B6C-9188-74B56B2E3031}" presName="node" presStyleLbl="node1" presStyleIdx="10" presStyleCnt="27">
        <dgm:presLayoutVars>
          <dgm:bulletEnabled val="1"/>
        </dgm:presLayoutVars>
      </dgm:prSet>
      <dgm:spPr/>
      <dgm:t>
        <a:bodyPr/>
        <a:lstStyle/>
        <a:p>
          <a:endParaRPr lang="es-EC"/>
        </a:p>
      </dgm:t>
    </dgm:pt>
    <dgm:pt modelId="{F8A5E617-CDD0-4459-8A98-293F8839668D}" type="pres">
      <dgm:prSet presAssocID="{19FEE57F-0595-42FC-B003-530E5ECA97E1}" presName="sibTrans" presStyleCnt="0"/>
      <dgm:spPr/>
    </dgm:pt>
    <dgm:pt modelId="{86E213DD-40D5-4902-AD10-37AF8F60B033}" type="pres">
      <dgm:prSet presAssocID="{BEFD4B91-36BF-43C2-8D1F-0E18D1636309}" presName="node" presStyleLbl="node1" presStyleIdx="11" presStyleCnt="27">
        <dgm:presLayoutVars>
          <dgm:bulletEnabled val="1"/>
        </dgm:presLayoutVars>
      </dgm:prSet>
      <dgm:spPr/>
      <dgm:t>
        <a:bodyPr/>
        <a:lstStyle/>
        <a:p>
          <a:endParaRPr lang="es-EC"/>
        </a:p>
      </dgm:t>
    </dgm:pt>
    <dgm:pt modelId="{E8AA6EC3-2351-4E66-B419-D8A5E04AA1A2}" type="pres">
      <dgm:prSet presAssocID="{D75449F7-693C-4731-91C1-13BA7F3C8C50}" presName="sibTrans" presStyleCnt="0"/>
      <dgm:spPr/>
      <dgm:t>
        <a:bodyPr/>
        <a:lstStyle/>
        <a:p>
          <a:endParaRPr lang="es-EC"/>
        </a:p>
      </dgm:t>
    </dgm:pt>
    <dgm:pt modelId="{14BAB1B6-28E6-401E-A7E0-14D8C533466F}" type="pres">
      <dgm:prSet presAssocID="{E07133ED-B6E5-4261-8E8C-B06FF551FBB4}" presName="node" presStyleLbl="node1" presStyleIdx="12" presStyleCnt="27">
        <dgm:presLayoutVars>
          <dgm:bulletEnabled val="1"/>
        </dgm:presLayoutVars>
      </dgm:prSet>
      <dgm:spPr/>
      <dgm:t>
        <a:bodyPr/>
        <a:lstStyle/>
        <a:p>
          <a:endParaRPr lang="es-EC"/>
        </a:p>
      </dgm:t>
    </dgm:pt>
    <dgm:pt modelId="{D0C3FD40-68E2-46F2-82E8-20F65EB19C22}" type="pres">
      <dgm:prSet presAssocID="{B8D44614-4FD6-4348-AD39-524D3A61E3B1}" presName="sibTrans" presStyleCnt="0"/>
      <dgm:spPr/>
      <dgm:t>
        <a:bodyPr/>
        <a:lstStyle/>
        <a:p>
          <a:endParaRPr lang="es-EC"/>
        </a:p>
      </dgm:t>
    </dgm:pt>
    <dgm:pt modelId="{9CFDE47C-876D-4D99-91C6-C31C9E0B0C91}" type="pres">
      <dgm:prSet presAssocID="{0BAC82D5-D5EA-45AF-BFD9-7297B7D05625}" presName="node" presStyleLbl="node1" presStyleIdx="13" presStyleCnt="27">
        <dgm:presLayoutVars>
          <dgm:bulletEnabled val="1"/>
        </dgm:presLayoutVars>
      </dgm:prSet>
      <dgm:spPr/>
      <dgm:t>
        <a:bodyPr/>
        <a:lstStyle/>
        <a:p>
          <a:endParaRPr lang="es-EC"/>
        </a:p>
      </dgm:t>
    </dgm:pt>
    <dgm:pt modelId="{4264E91F-73E3-4C83-9832-57A0AD5092CE}" type="pres">
      <dgm:prSet presAssocID="{7EFA3F26-6181-4184-BEB1-4169F9D894BF}" presName="sibTrans" presStyleCnt="0"/>
      <dgm:spPr/>
    </dgm:pt>
    <dgm:pt modelId="{A14AACD6-07F3-4604-88F6-C68F4ABEF574}" type="pres">
      <dgm:prSet presAssocID="{82843924-7A68-4540-B447-F3DC8114EC03}" presName="node" presStyleLbl="node1" presStyleIdx="14" presStyleCnt="27">
        <dgm:presLayoutVars>
          <dgm:bulletEnabled val="1"/>
        </dgm:presLayoutVars>
      </dgm:prSet>
      <dgm:spPr/>
      <dgm:t>
        <a:bodyPr/>
        <a:lstStyle/>
        <a:p>
          <a:endParaRPr lang="es-EC"/>
        </a:p>
      </dgm:t>
    </dgm:pt>
    <dgm:pt modelId="{4497F4ED-A043-4316-BF82-32227FD19B9C}" type="pres">
      <dgm:prSet presAssocID="{150F1483-B8AB-46A2-BB81-5AE41B53FA05}" presName="sibTrans" presStyleCnt="0"/>
      <dgm:spPr/>
      <dgm:t>
        <a:bodyPr/>
        <a:lstStyle/>
        <a:p>
          <a:endParaRPr lang="es-EC"/>
        </a:p>
      </dgm:t>
    </dgm:pt>
    <dgm:pt modelId="{FFB9868D-76C3-4D45-96D2-E288D973CE45}" type="pres">
      <dgm:prSet presAssocID="{B150AC7C-0A79-48BF-A528-1F7962D62FB9}" presName="node" presStyleLbl="node1" presStyleIdx="15" presStyleCnt="27">
        <dgm:presLayoutVars>
          <dgm:bulletEnabled val="1"/>
        </dgm:presLayoutVars>
      </dgm:prSet>
      <dgm:spPr/>
      <dgm:t>
        <a:bodyPr/>
        <a:lstStyle/>
        <a:p>
          <a:endParaRPr lang="es-EC"/>
        </a:p>
      </dgm:t>
    </dgm:pt>
    <dgm:pt modelId="{A850B458-BA13-48DC-B1D6-BC30AF53DA8D}" type="pres">
      <dgm:prSet presAssocID="{F5C8DFD7-FEC3-4449-8F88-075A81EDBC68}" presName="sibTrans" presStyleCnt="0"/>
      <dgm:spPr/>
      <dgm:t>
        <a:bodyPr/>
        <a:lstStyle/>
        <a:p>
          <a:endParaRPr lang="es-EC"/>
        </a:p>
      </dgm:t>
    </dgm:pt>
    <dgm:pt modelId="{88DB35E5-8EF9-452F-A0FF-91E85775A329}" type="pres">
      <dgm:prSet presAssocID="{532BBD50-2B21-4B60-BEAE-26C7811337FB}" presName="node" presStyleLbl="node1" presStyleIdx="16" presStyleCnt="27">
        <dgm:presLayoutVars>
          <dgm:bulletEnabled val="1"/>
        </dgm:presLayoutVars>
      </dgm:prSet>
      <dgm:spPr/>
      <dgm:t>
        <a:bodyPr/>
        <a:lstStyle/>
        <a:p>
          <a:endParaRPr lang="es-EC"/>
        </a:p>
      </dgm:t>
    </dgm:pt>
    <dgm:pt modelId="{3948D7FF-9AC8-4C44-B89B-0F320C667BA6}" type="pres">
      <dgm:prSet presAssocID="{56FD42B7-3CBA-4987-90B9-B380BC7AFF26}" presName="sibTrans" presStyleCnt="0"/>
      <dgm:spPr/>
    </dgm:pt>
    <dgm:pt modelId="{00412FB1-AF40-471C-A151-D1CBB893D5ED}" type="pres">
      <dgm:prSet presAssocID="{FEC5D195-91A9-4F77-8C73-7A7BB81CDBBF}" presName="node" presStyleLbl="node1" presStyleIdx="17" presStyleCnt="27">
        <dgm:presLayoutVars>
          <dgm:bulletEnabled val="1"/>
        </dgm:presLayoutVars>
      </dgm:prSet>
      <dgm:spPr/>
      <dgm:t>
        <a:bodyPr/>
        <a:lstStyle/>
        <a:p>
          <a:endParaRPr lang="es-EC"/>
        </a:p>
      </dgm:t>
    </dgm:pt>
    <dgm:pt modelId="{20920315-A52E-4E0E-B062-7EAB159FD713}" type="pres">
      <dgm:prSet presAssocID="{89A9C814-1AA0-4B64-AB70-5D75DFD01421}" presName="sibTrans" presStyleCnt="0"/>
      <dgm:spPr/>
      <dgm:t>
        <a:bodyPr/>
        <a:lstStyle/>
        <a:p>
          <a:endParaRPr lang="es-EC"/>
        </a:p>
      </dgm:t>
    </dgm:pt>
    <dgm:pt modelId="{2F4AA654-06CF-48A9-B479-F024E7FB59EB}" type="pres">
      <dgm:prSet presAssocID="{3AA20610-C87E-442F-831A-3CCA7BF9C254}" presName="node" presStyleLbl="node1" presStyleIdx="18" presStyleCnt="27">
        <dgm:presLayoutVars>
          <dgm:bulletEnabled val="1"/>
        </dgm:presLayoutVars>
      </dgm:prSet>
      <dgm:spPr/>
      <dgm:t>
        <a:bodyPr/>
        <a:lstStyle/>
        <a:p>
          <a:endParaRPr lang="es-EC"/>
        </a:p>
      </dgm:t>
    </dgm:pt>
    <dgm:pt modelId="{31E4FB3F-5D30-4116-8A6B-1F9C40AE9E72}" type="pres">
      <dgm:prSet presAssocID="{5EDB0DB7-A46D-4498-8E51-8C5CD89119CF}" presName="sibTrans" presStyleCnt="0"/>
      <dgm:spPr/>
    </dgm:pt>
    <dgm:pt modelId="{30BDF89D-B176-434C-95E2-0A31B1BA7667}" type="pres">
      <dgm:prSet presAssocID="{F4369B5A-D594-49B9-A983-2F83DF8CF8A7}" presName="node" presStyleLbl="node1" presStyleIdx="19" presStyleCnt="27">
        <dgm:presLayoutVars>
          <dgm:bulletEnabled val="1"/>
        </dgm:presLayoutVars>
      </dgm:prSet>
      <dgm:spPr/>
      <dgm:t>
        <a:bodyPr/>
        <a:lstStyle/>
        <a:p>
          <a:endParaRPr lang="es-EC"/>
        </a:p>
      </dgm:t>
    </dgm:pt>
    <dgm:pt modelId="{574472D9-0A70-4080-9C64-9ABFF8A04CCD}" type="pres">
      <dgm:prSet presAssocID="{C96E5F04-A884-4D88-BC52-5B9F661E6507}" presName="sibTrans" presStyleCnt="0"/>
      <dgm:spPr/>
      <dgm:t>
        <a:bodyPr/>
        <a:lstStyle/>
        <a:p>
          <a:endParaRPr lang="es-EC"/>
        </a:p>
      </dgm:t>
    </dgm:pt>
    <dgm:pt modelId="{FF386856-9B26-4C7B-B4FD-D2D2531B6EDE}" type="pres">
      <dgm:prSet presAssocID="{44D911FA-92AB-4B28-ADB8-CEA48964B35E}" presName="node" presStyleLbl="node1" presStyleIdx="20" presStyleCnt="27">
        <dgm:presLayoutVars>
          <dgm:bulletEnabled val="1"/>
        </dgm:presLayoutVars>
      </dgm:prSet>
      <dgm:spPr/>
      <dgm:t>
        <a:bodyPr/>
        <a:lstStyle/>
        <a:p>
          <a:endParaRPr lang="es-EC"/>
        </a:p>
      </dgm:t>
    </dgm:pt>
    <dgm:pt modelId="{4D2C0F89-4749-4824-829B-3DAC446A9342}" type="pres">
      <dgm:prSet presAssocID="{3970B973-13C0-40AF-8D8D-506705985B3E}" presName="sibTrans" presStyleCnt="0"/>
      <dgm:spPr/>
      <dgm:t>
        <a:bodyPr/>
        <a:lstStyle/>
        <a:p>
          <a:endParaRPr lang="es-EC"/>
        </a:p>
      </dgm:t>
    </dgm:pt>
    <dgm:pt modelId="{3AEE2D0C-9B24-4BBF-B2F7-365872229D77}" type="pres">
      <dgm:prSet presAssocID="{276C267F-C27D-4A20-B628-9B20C560841F}" presName="node" presStyleLbl="node1" presStyleIdx="21" presStyleCnt="27">
        <dgm:presLayoutVars>
          <dgm:bulletEnabled val="1"/>
        </dgm:presLayoutVars>
      </dgm:prSet>
      <dgm:spPr/>
      <dgm:t>
        <a:bodyPr/>
        <a:lstStyle/>
        <a:p>
          <a:endParaRPr lang="es-EC"/>
        </a:p>
      </dgm:t>
    </dgm:pt>
    <dgm:pt modelId="{48958A26-F62A-4988-97D8-1B6E16A56E08}" type="pres">
      <dgm:prSet presAssocID="{B8F7633B-5C03-4B97-84A0-3646EFF1BFD6}" presName="sibTrans" presStyleCnt="0"/>
      <dgm:spPr/>
      <dgm:t>
        <a:bodyPr/>
        <a:lstStyle/>
        <a:p>
          <a:endParaRPr lang="es-EC"/>
        </a:p>
      </dgm:t>
    </dgm:pt>
    <dgm:pt modelId="{F555E303-E312-4C5C-A5E3-3A3245CBBD9C}" type="pres">
      <dgm:prSet presAssocID="{881E670B-1D00-41CD-BF32-4F0073651328}" presName="node" presStyleLbl="node1" presStyleIdx="22" presStyleCnt="27">
        <dgm:presLayoutVars>
          <dgm:bulletEnabled val="1"/>
        </dgm:presLayoutVars>
      </dgm:prSet>
      <dgm:spPr/>
      <dgm:t>
        <a:bodyPr/>
        <a:lstStyle/>
        <a:p>
          <a:endParaRPr lang="es-EC"/>
        </a:p>
      </dgm:t>
    </dgm:pt>
    <dgm:pt modelId="{F808AF84-3668-47E7-B9A2-B90E4BF9A154}" type="pres">
      <dgm:prSet presAssocID="{B8EE0F49-5D9F-4E4F-B819-740EFE5C4C70}" presName="sibTrans" presStyleCnt="0"/>
      <dgm:spPr/>
    </dgm:pt>
    <dgm:pt modelId="{4B0A9D81-81D0-4D74-B500-2B7B189AEB73}" type="pres">
      <dgm:prSet presAssocID="{AF87704C-CD05-49FB-BFE9-8489ADD0E91F}" presName="node" presStyleLbl="node1" presStyleIdx="23" presStyleCnt="27">
        <dgm:presLayoutVars>
          <dgm:bulletEnabled val="1"/>
        </dgm:presLayoutVars>
      </dgm:prSet>
      <dgm:spPr/>
      <dgm:t>
        <a:bodyPr/>
        <a:lstStyle/>
        <a:p>
          <a:endParaRPr lang="es-EC"/>
        </a:p>
      </dgm:t>
    </dgm:pt>
    <dgm:pt modelId="{79BF25F9-37EB-42BD-8B5C-BF3E4B0CE590}" type="pres">
      <dgm:prSet presAssocID="{DE3EE8C7-5400-42B9-B445-C2B2D1F53D5F}" presName="sibTrans" presStyleCnt="0"/>
      <dgm:spPr/>
      <dgm:t>
        <a:bodyPr/>
        <a:lstStyle/>
        <a:p>
          <a:endParaRPr lang="es-EC"/>
        </a:p>
      </dgm:t>
    </dgm:pt>
    <dgm:pt modelId="{A72618E1-0757-4963-ACCD-C4ECA07922F2}" type="pres">
      <dgm:prSet presAssocID="{05501913-F4C9-4162-BA2F-EAF51369A8C7}" presName="node" presStyleLbl="node1" presStyleIdx="24" presStyleCnt="27">
        <dgm:presLayoutVars>
          <dgm:bulletEnabled val="1"/>
        </dgm:presLayoutVars>
      </dgm:prSet>
      <dgm:spPr/>
      <dgm:t>
        <a:bodyPr/>
        <a:lstStyle/>
        <a:p>
          <a:endParaRPr lang="es-EC"/>
        </a:p>
      </dgm:t>
    </dgm:pt>
    <dgm:pt modelId="{ADF632FD-D2F4-4180-8D6E-41553E86A369}" type="pres">
      <dgm:prSet presAssocID="{524B8998-FE37-4550-B991-E4FF5B86EB68}" presName="sibTrans" presStyleCnt="0"/>
      <dgm:spPr/>
      <dgm:t>
        <a:bodyPr/>
        <a:lstStyle/>
        <a:p>
          <a:endParaRPr lang="es-EC"/>
        </a:p>
      </dgm:t>
    </dgm:pt>
    <dgm:pt modelId="{EBA4C37F-E7C2-466F-BD56-647205EB12B0}" type="pres">
      <dgm:prSet presAssocID="{35FD81D6-289E-4666-B6B5-AE46256DCD93}" presName="node" presStyleLbl="node1" presStyleIdx="25" presStyleCnt="27">
        <dgm:presLayoutVars>
          <dgm:bulletEnabled val="1"/>
        </dgm:presLayoutVars>
      </dgm:prSet>
      <dgm:spPr/>
      <dgm:t>
        <a:bodyPr/>
        <a:lstStyle/>
        <a:p>
          <a:endParaRPr lang="es-EC"/>
        </a:p>
      </dgm:t>
    </dgm:pt>
    <dgm:pt modelId="{6ABB7947-6590-4867-9190-3F0FAE6F378E}" type="pres">
      <dgm:prSet presAssocID="{AFD7E02D-3EB2-4E11-AAED-EBFD8A9DB48F}" presName="sibTrans" presStyleCnt="0"/>
      <dgm:spPr/>
      <dgm:t>
        <a:bodyPr/>
        <a:lstStyle/>
        <a:p>
          <a:endParaRPr lang="es-EC"/>
        </a:p>
      </dgm:t>
    </dgm:pt>
    <dgm:pt modelId="{77413498-7DB7-4CDE-9807-FDE8632C25C1}" type="pres">
      <dgm:prSet presAssocID="{DF5D24DB-F8D7-4596-B942-711E2D92AB4A}" presName="node" presStyleLbl="node1" presStyleIdx="26" presStyleCnt="27">
        <dgm:presLayoutVars>
          <dgm:bulletEnabled val="1"/>
        </dgm:presLayoutVars>
      </dgm:prSet>
      <dgm:spPr/>
      <dgm:t>
        <a:bodyPr/>
        <a:lstStyle/>
        <a:p>
          <a:endParaRPr lang="es-EC"/>
        </a:p>
      </dgm:t>
    </dgm:pt>
  </dgm:ptLst>
  <dgm:cxnLst>
    <dgm:cxn modelId="{B452834C-66BE-4612-9DCC-1BD906502777}" srcId="{6BA5FD3B-74C9-4112-BDED-4E4622E45495}" destId="{F253C20D-589A-42A8-AC77-DC8FE590740F}" srcOrd="9" destOrd="0" parTransId="{38AA327B-809A-481A-849C-B285921DA496}" sibTransId="{2C003FB1-6029-42D9-B9A1-D49744F90297}"/>
    <dgm:cxn modelId="{AFC83649-5FD4-4FF3-81E6-B5108292401E}" type="presOf" srcId="{AEBEEEED-0A7F-4E3F-BDD2-57CB3FC819D8}" destId="{D908F601-C124-4298-838D-A5B3D409B9AF}" srcOrd="0" destOrd="0" presId="urn:microsoft.com/office/officeart/2005/8/layout/default"/>
    <dgm:cxn modelId="{E6F699EB-80C6-4881-B971-67D56271473E}" srcId="{6BA5FD3B-74C9-4112-BDED-4E4622E45495}" destId="{35FD81D6-289E-4666-B6B5-AE46256DCD93}" srcOrd="25" destOrd="0" parTransId="{4B5DE045-54E5-4D0E-9D77-B7B2EF4977AC}" sibTransId="{AFD7E02D-3EB2-4E11-AAED-EBFD8A9DB48F}"/>
    <dgm:cxn modelId="{211BD14B-65CA-4BE3-8E5D-6701C2189F17}" type="presOf" srcId="{44D911FA-92AB-4B28-ADB8-CEA48964B35E}" destId="{FF386856-9B26-4C7B-B4FD-D2D2531B6EDE}" srcOrd="0" destOrd="0" presId="urn:microsoft.com/office/officeart/2005/8/layout/default"/>
    <dgm:cxn modelId="{C6C53E02-71C2-4F76-A272-A3BD8DE5A9FB}" srcId="{6BA5FD3B-74C9-4112-BDED-4E4622E45495}" destId="{44D911FA-92AB-4B28-ADB8-CEA48964B35E}" srcOrd="20" destOrd="0" parTransId="{3BAA504C-3AD9-472D-942E-FC4892C47C9F}" sibTransId="{3970B973-13C0-40AF-8D8D-506705985B3E}"/>
    <dgm:cxn modelId="{D1F9760E-89CA-4A89-A31E-331F3A7CC8B4}" srcId="{6BA5FD3B-74C9-4112-BDED-4E4622E45495}" destId="{EB7F43E3-1FAE-47CC-9792-65DBD4CECE9E}" srcOrd="4" destOrd="0" parTransId="{F05C7918-BD0A-400C-8EC5-945A33C2CC87}" sibTransId="{09C0B63A-BE8E-4582-9646-DE3EB3525FFD}"/>
    <dgm:cxn modelId="{8BA73AC1-E202-415A-9744-E2FAFA09D18D}" type="presOf" srcId="{35FD81D6-289E-4666-B6B5-AE46256DCD93}" destId="{EBA4C37F-E7C2-466F-BD56-647205EB12B0}" srcOrd="0" destOrd="0" presId="urn:microsoft.com/office/officeart/2005/8/layout/default"/>
    <dgm:cxn modelId="{EF2BB660-8D12-45F9-8189-D4CB8D9D4F12}" srcId="{6BA5FD3B-74C9-4112-BDED-4E4622E45495}" destId="{FCC0AA4C-433A-4596-ACDC-58E1813721E1}" srcOrd="6" destOrd="0" parTransId="{821C58B3-D103-452B-B147-EB422F32077B}" sibTransId="{D34A107B-D0F7-4ED7-A165-F5B5F20F83A5}"/>
    <dgm:cxn modelId="{679D3E6D-F8D1-4B8C-B033-13055F98709E}" type="presOf" srcId="{B150AC7C-0A79-48BF-A528-1F7962D62FB9}" destId="{FFB9868D-76C3-4D45-96D2-E288D973CE45}" srcOrd="0" destOrd="0" presId="urn:microsoft.com/office/officeart/2005/8/layout/default"/>
    <dgm:cxn modelId="{B1F446A9-8DEF-4D63-9941-B54337F2B536}" type="presOf" srcId="{6DD1C4CA-B281-4640-A490-56E50BFDCC68}" destId="{69DBA653-BEC3-422F-B62F-8A144E21DB6F}" srcOrd="0" destOrd="0" presId="urn:microsoft.com/office/officeart/2005/8/layout/default"/>
    <dgm:cxn modelId="{B38A9873-6D52-4B43-A404-E4072A228EDA}" type="presOf" srcId="{276C267F-C27D-4A20-B628-9B20C560841F}" destId="{3AEE2D0C-9B24-4BBF-B2F7-365872229D77}" srcOrd="0" destOrd="0" presId="urn:microsoft.com/office/officeart/2005/8/layout/default"/>
    <dgm:cxn modelId="{805EE56F-DE01-4BA7-BDED-25E9F0D6D335}" type="presOf" srcId="{0D5C82C9-08BD-4377-9B7A-DCDA569CAE8A}" destId="{C23CF344-C093-48E8-80D4-3C8ACE051F99}" srcOrd="0" destOrd="0" presId="urn:microsoft.com/office/officeart/2005/8/layout/default"/>
    <dgm:cxn modelId="{39DD009C-69B4-4911-A9EA-BF65EC5B5D46}" type="presOf" srcId="{F253C20D-589A-42A8-AC77-DC8FE590740F}" destId="{29B1114F-7BFB-48F2-8D91-D1F81F8CBFF6}" srcOrd="0" destOrd="0" presId="urn:microsoft.com/office/officeart/2005/8/layout/default"/>
    <dgm:cxn modelId="{795E0949-A213-40E6-847E-7A11CB3C6163}" srcId="{6BA5FD3B-74C9-4112-BDED-4E4622E45495}" destId="{E07133ED-B6E5-4261-8E8C-B06FF551FBB4}" srcOrd="12" destOrd="0" parTransId="{F34584CE-352C-48C9-A791-7126CDB2A2A6}" sibTransId="{B8D44614-4FD6-4348-AD39-524D3A61E3B1}"/>
    <dgm:cxn modelId="{F9E5CF99-6B36-48A9-A2BF-40977008FDAE}" type="presOf" srcId="{881E670B-1D00-41CD-BF32-4F0073651328}" destId="{F555E303-E312-4C5C-A5E3-3A3245CBBD9C}" srcOrd="0" destOrd="0" presId="urn:microsoft.com/office/officeart/2005/8/layout/default"/>
    <dgm:cxn modelId="{ADE19802-A841-449E-A568-1B1835E9BBB7}" srcId="{6BA5FD3B-74C9-4112-BDED-4E4622E45495}" destId="{05501913-F4C9-4162-BA2F-EAF51369A8C7}" srcOrd="24" destOrd="0" parTransId="{5671E6A8-A4FC-46F8-8DD1-10BD0114CD60}" sibTransId="{524B8998-FE37-4550-B991-E4FF5B86EB68}"/>
    <dgm:cxn modelId="{37A0E5DB-4B21-47F3-B64A-4D893A39A109}" srcId="{6BA5FD3B-74C9-4112-BDED-4E4622E45495}" destId="{AF87704C-CD05-49FB-BFE9-8489ADD0E91F}" srcOrd="23" destOrd="0" parTransId="{7267771E-A45C-494F-90B2-7302E5F380D1}" sibTransId="{DE3EE8C7-5400-42B9-B445-C2B2D1F53D5F}"/>
    <dgm:cxn modelId="{387D26DC-881C-4674-A6E3-15409E0AE76E}" type="presOf" srcId="{0BAC82D5-D5EA-45AF-BFD9-7297B7D05625}" destId="{9CFDE47C-876D-4D99-91C6-C31C9E0B0C91}" srcOrd="0" destOrd="0" presId="urn:microsoft.com/office/officeart/2005/8/layout/default"/>
    <dgm:cxn modelId="{5B288D2C-CFAE-4B29-821B-6DBD74FB5EE3}" srcId="{6BA5FD3B-74C9-4112-BDED-4E4622E45495}" destId="{6DD1C4CA-B281-4640-A490-56E50BFDCC68}" srcOrd="5" destOrd="0" parTransId="{B618228C-A9ED-4E57-91B3-C886DD9351D5}" sibTransId="{F89E221D-DA90-4595-867B-86303EC2020C}"/>
    <dgm:cxn modelId="{42EFC129-81B5-44BE-A45C-686604EEE967}" srcId="{6BA5FD3B-74C9-4112-BDED-4E4622E45495}" destId="{881E670B-1D00-41CD-BF32-4F0073651328}" srcOrd="22" destOrd="0" parTransId="{C23805F4-B795-419A-A29C-B83932422DC5}" sibTransId="{B8EE0F49-5D9F-4E4F-B819-740EFE5C4C70}"/>
    <dgm:cxn modelId="{DD5164DE-4ED1-4F5D-9EE6-14027200990F}" srcId="{6BA5FD3B-74C9-4112-BDED-4E4622E45495}" destId="{DF5D24DB-F8D7-4596-B942-711E2D92AB4A}" srcOrd="26" destOrd="0" parTransId="{72BA6272-D771-4873-AF6C-E24EB35642FF}" sibTransId="{7398CB54-D508-44E3-B322-34D566C381C0}"/>
    <dgm:cxn modelId="{5823E5CC-B75D-4408-8CA3-7BB33B8A05CD}" type="presOf" srcId="{6BA5FD3B-74C9-4112-BDED-4E4622E45495}" destId="{59C7C833-BFF8-4E04-AD20-3C3A0198D6D8}" srcOrd="0" destOrd="0" presId="urn:microsoft.com/office/officeart/2005/8/layout/default"/>
    <dgm:cxn modelId="{69C1DDB4-C8FF-48C3-B275-31BA0610A907}" type="presOf" srcId="{3AA20610-C87E-442F-831A-3CCA7BF9C254}" destId="{2F4AA654-06CF-48A9-B479-F024E7FB59EB}" srcOrd="0" destOrd="0" presId="urn:microsoft.com/office/officeart/2005/8/layout/default"/>
    <dgm:cxn modelId="{42ECC428-2536-4D4A-AFA9-930A537C2AA2}" srcId="{6BA5FD3B-74C9-4112-BDED-4E4622E45495}" destId="{9D691C13-4FB7-4A2F-938F-778E16EB7F62}" srcOrd="1" destOrd="0" parTransId="{A9F6625F-8BFE-4CF9-9063-446AAF63F56E}" sibTransId="{CE42F78E-BC89-414D-B569-D98348011CEA}"/>
    <dgm:cxn modelId="{ED43EF78-D4D9-4438-BF74-B69FED6F9EC0}" srcId="{6BA5FD3B-74C9-4112-BDED-4E4622E45495}" destId="{276C267F-C27D-4A20-B628-9B20C560841F}" srcOrd="21" destOrd="0" parTransId="{20CC80E8-0DA5-478A-B37D-405C8093F7DE}" sibTransId="{B8F7633B-5C03-4B97-84A0-3646EFF1BFD6}"/>
    <dgm:cxn modelId="{EB304217-AA0B-498A-8050-E37A4C4DBFBE}" srcId="{6BA5FD3B-74C9-4112-BDED-4E4622E45495}" destId="{A2EFD734-21BC-48EC-998D-88573DFAEB19}" srcOrd="2" destOrd="0" parTransId="{6D2CD4E3-CD6E-4EED-8629-E061BB067594}" sibTransId="{ECA97BF7-AE85-4ECF-984F-69BD4D942CE4}"/>
    <dgm:cxn modelId="{CF47BA38-F192-4652-BF20-5C2993F50EA5}" type="presOf" srcId="{FEC5D195-91A9-4F77-8C73-7A7BB81CDBBF}" destId="{00412FB1-AF40-471C-A151-D1CBB893D5ED}" srcOrd="0" destOrd="0" presId="urn:microsoft.com/office/officeart/2005/8/layout/default"/>
    <dgm:cxn modelId="{7C362DA4-37A4-46B6-98FD-E218B3E918C5}" srcId="{6BA5FD3B-74C9-4112-BDED-4E4622E45495}" destId="{AEBEEEED-0A7F-4E3F-BDD2-57CB3FC819D8}" srcOrd="0" destOrd="0" parTransId="{1ADA89BB-6CD4-48BF-BF5D-CB0246649700}" sibTransId="{130ECFC7-DA5D-45D8-A218-24E1D3EA268F}"/>
    <dgm:cxn modelId="{5E6BB130-A528-4F4A-AC46-E17B451CB3A6}" type="presOf" srcId="{BEFD4B91-36BF-43C2-8D1F-0E18D1636309}" destId="{86E213DD-40D5-4902-AD10-37AF8F60B033}" srcOrd="0" destOrd="0" presId="urn:microsoft.com/office/officeart/2005/8/layout/default"/>
    <dgm:cxn modelId="{323EEA4A-77D1-4D2E-B8A1-7E925C65D7FC}" type="presOf" srcId="{92549C59-8C4F-4D49-B250-BA9994D5F59A}" destId="{9D1E36FD-F5EF-4EFA-B653-6A8BA4569850}" srcOrd="0" destOrd="0" presId="urn:microsoft.com/office/officeart/2005/8/layout/default"/>
    <dgm:cxn modelId="{F45F98C2-C88B-46DD-AFFE-EC9795107625}" srcId="{6BA5FD3B-74C9-4112-BDED-4E4622E45495}" destId="{82843924-7A68-4540-B447-F3DC8114EC03}" srcOrd="14" destOrd="0" parTransId="{F8CB1F33-DDED-4889-8E4D-2B2988CFA47B}" sibTransId="{150F1483-B8AB-46A2-BB81-5AE41B53FA05}"/>
    <dgm:cxn modelId="{61BC8902-5B87-42BB-9B91-E06423E69624}" type="presOf" srcId="{AF87704C-CD05-49FB-BFE9-8489ADD0E91F}" destId="{4B0A9D81-81D0-4D74-B500-2B7B189AEB73}" srcOrd="0" destOrd="0" presId="urn:microsoft.com/office/officeart/2005/8/layout/default"/>
    <dgm:cxn modelId="{F1E77349-60FF-4EE1-8C1F-56627E5CFD39}" type="presOf" srcId="{532BBD50-2B21-4B60-BEAE-26C7811337FB}" destId="{88DB35E5-8EF9-452F-A0FF-91E85775A329}" srcOrd="0" destOrd="0" presId="urn:microsoft.com/office/officeart/2005/8/layout/default"/>
    <dgm:cxn modelId="{BA96F5FA-CB18-45A1-A66C-78994506A6DA}" srcId="{6BA5FD3B-74C9-4112-BDED-4E4622E45495}" destId="{D7307029-54C8-4B92-A146-91487EA24EB6}" srcOrd="3" destOrd="0" parTransId="{AB389E8E-7AFF-4E2C-9FE8-6427812C428B}" sibTransId="{124FD232-DAF8-4726-8EC8-3E271EC2D269}"/>
    <dgm:cxn modelId="{3795DF17-F4DA-44C4-8688-5B598AE2A14C}" type="presOf" srcId="{DF5D24DB-F8D7-4596-B942-711E2D92AB4A}" destId="{77413498-7DB7-4CDE-9807-FDE8632C25C1}" srcOrd="0" destOrd="0" presId="urn:microsoft.com/office/officeart/2005/8/layout/default"/>
    <dgm:cxn modelId="{EF7F3156-9965-4DEB-B609-432F432C5214}" type="presOf" srcId="{FCC0AA4C-433A-4596-ACDC-58E1813721E1}" destId="{B72A6404-4613-428E-96FA-96285B323BE5}" srcOrd="0" destOrd="0" presId="urn:microsoft.com/office/officeart/2005/8/layout/default"/>
    <dgm:cxn modelId="{642432D3-8956-447A-87E3-A278E9194C6A}" type="presOf" srcId="{EB7F43E3-1FAE-47CC-9792-65DBD4CECE9E}" destId="{522E249A-ED2A-4F74-8737-E2B6523B4711}" srcOrd="0" destOrd="0" presId="urn:microsoft.com/office/officeart/2005/8/layout/default"/>
    <dgm:cxn modelId="{781E9A3E-A422-4FD0-B3AF-60BD2B488A12}" type="presOf" srcId="{25585391-A526-4B6C-9188-74B56B2E3031}" destId="{6549D3AB-5CB3-4D8F-AF69-E07BF103959C}" srcOrd="0" destOrd="0" presId="urn:microsoft.com/office/officeart/2005/8/layout/default"/>
    <dgm:cxn modelId="{62E248DC-6A1C-4543-9B1D-C4BED8EB8436}" srcId="{6BA5FD3B-74C9-4112-BDED-4E4622E45495}" destId="{F4369B5A-D594-49B9-A983-2F83DF8CF8A7}" srcOrd="19" destOrd="0" parTransId="{C79685C7-A8DA-4E5F-A53D-6D8C0E94F785}" sibTransId="{C96E5F04-A884-4D88-BC52-5B9F661E6507}"/>
    <dgm:cxn modelId="{25CF23C6-3F60-4501-8970-4C6725FEDB46}" srcId="{6BA5FD3B-74C9-4112-BDED-4E4622E45495}" destId="{532BBD50-2B21-4B60-BEAE-26C7811337FB}" srcOrd="16" destOrd="0" parTransId="{24E29108-7A5C-4031-8B6B-CA9DCB10A54D}" sibTransId="{56FD42B7-3CBA-4987-90B9-B380BC7AFF26}"/>
    <dgm:cxn modelId="{DDD5E966-A12B-41C3-915F-A70D126EC027}" srcId="{6BA5FD3B-74C9-4112-BDED-4E4622E45495}" destId="{FEC5D195-91A9-4F77-8C73-7A7BB81CDBBF}" srcOrd="17" destOrd="0" parTransId="{5D7A48E2-5294-4409-A49C-D8F0A58E904E}" sibTransId="{89A9C814-1AA0-4B64-AB70-5D75DFD01421}"/>
    <dgm:cxn modelId="{6102DF87-E4C5-475C-8F03-C1FBBC3599E4}" srcId="{6BA5FD3B-74C9-4112-BDED-4E4622E45495}" destId="{3AA20610-C87E-442F-831A-3CCA7BF9C254}" srcOrd="18" destOrd="0" parTransId="{8BE0792C-669F-4D0C-9FDB-9BB61BB0D0D4}" sibTransId="{5EDB0DB7-A46D-4498-8E51-8C5CD89119CF}"/>
    <dgm:cxn modelId="{059798BC-D6CF-4B3C-9F35-49D29FCAB5C1}" srcId="{6BA5FD3B-74C9-4112-BDED-4E4622E45495}" destId="{B150AC7C-0A79-48BF-A528-1F7962D62FB9}" srcOrd="15" destOrd="0" parTransId="{948EA4B7-B1C2-4B4C-A62A-FD1A9F655C31}" sibTransId="{F5C8DFD7-FEC3-4449-8F88-075A81EDBC68}"/>
    <dgm:cxn modelId="{2B8E5186-719F-4973-9B3E-227D077E32CA}" srcId="{6BA5FD3B-74C9-4112-BDED-4E4622E45495}" destId="{0D5C82C9-08BD-4377-9B7A-DCDA569CAE8A}" srcOrd="7" destOrd="0" parTransId="{B5AACC3E-89A3-4178-A11D-DF8B68742C10}" sibTransId="{AC303215-A1BC-4CDF-8863-E1A15E4E50D8}"/>
    <dgm:cxn modelId="{668A58A2-D033-4713-8903-01D95A8633DE}" srcId="{6BA5FD3B-74C9-4112-BDED-4E4622E45495}" destId="{BEFD4B91-36BF-43C2-8D1F-0E18D1636309}" srcOrd="11" destOrd="0" parTransId="{E053A58F-013E-4AF0-8F0A-B634F9E56E4B}" sibTransId="{D75449F7-693C-4731-91C1-13BA7F3C8C50}"/>
    <dgm:cxn modelId="{BD307FB0-B338-425D-A5FE-B4C49BC39AA4}" type="presOf" srcId="{E07133ED-B6E5-4261-8E8C-B06FF551FBB4}" destId="{14BAB1B6-28E6-401E-A7E0-14D8C533466F}" srcOrd="0" destOrd="0" presId="urn:microsoft.com/office/officeart/2005/8/layout/default"/>
    <dgm:cxn modelId="{E4B3D53B-A5EF-4A4C-8019-E345E4793736}" type="presOf" srcId="{9D691C13-4FB7-4A2F-938F-778E16EB7F62}" destId="{8BD1E774-CC01-4AFC-845C-05209266CADB}" srcOrd="0" destOrd="0" presId="urn:microsoft.com/office/officeart/2005/8/layout/default"/>
    <dgm:cxn modelId="{4E1DCE82-0ED5-4B6B-8E35-10BABE895B02}" type="presOf" srcId="{D7307029-54C8-4B92-A146-91487EA24EB6}" destId="{F1F2DD17-F741-4D9C-B496-958E683BB084}" srcOrd="0" destOrd="0" presId="urn:microsoft.com/office/officeart/2005/8/layout/default"/>
    <dgm:cxn modelId="{5A91024A-4BB4-468E-A6B3-C63061E5527C}" type="presOf" srcId="{82843924-7A68-4540-B447-F3DC8114EC03}" destId="{A14AACD6-07F3-4604-88F6-C68F4ABEF574}" srcOrd="0" destOrd="0" presId="urn:microsoft.com/office/officeart/2005/8/layout/default"/>
    <dgm:cxn modelId="{481FA148-7DEB-4F3D-9914-D27ED86799AA}" type="presOf" srcId="{F4369B5A-D594-49B9-A983-2F83DF8CF8A7}" destId="{30BDF89D-B176-434C-95E2-0A31B1BA7667}" srcOrd="0" destOrd="0" presId="urn:microsoft.com/office/officeart/2005/8/layout/default"/>
    <dgm:cxn modelId="{B7D564A8-10A0-413C-86B6-FA5A00DCA3BD}" srcId="{6BA5FD3B-74C9-4112-BDED-4E4622E45495}" destId="{0BAC82D5-D5EA-45AF-BFD9-7297B7D05625}" srcOrd="13" destOrd="0" parTransId="{FCE20D22-2DB4-417F-AB4A-50709A1CA8A6}" sibTransId="{7EFA3F26-6181-4184-BEB1-4169F9D894BF}"/>
    <dgm:cxn modelId="{57CC6B86-1A86-4979-A0FB-B1A45B422EF6}" srcId="{6BA5FD3B-74C9-4112-BDED-4E4622E45495}" destId="{25585391-A526-4B6C-9188-74B56B2E3031}" srcOrd="10" destOrd="0" parTransId="{64A50702-889E-4233-B3BF-A07916F84582}" sibTransId="{19FEE57F-0595-42FC-B003-530E5ECA97E1}"/>
    <dgm:cxn modelId="{3D62EFFB-922A-4053-B31A-3286E00D183E}" type="presOf" srcId="{05501913-F4C9-4162-BA2F-EAF51369A8C7}" destId="{A72618E1-0757-4963-ACCD-C4ECA07922F2}" srcOrd="0" destOrd="0" presId="urn:microsoft.com/office/officeart/2005/8/layout/default"/>
    <dgm:cxn modelId="{5FC32133-178A-4441-A4C1-8DDF95A590F2}" type="presOf" srcId="{A2EFD734-21BC-48EC-998D-88573DFAEB19}" destId="{19B90B80-1AD8-4A90-8D1E-5C3E3FD8FA5D}" srcOrd="0" destOrd="0" presId="urn:microsoft.com/office/officeart/2005/8/layout/default"/>
    <dgm:cxn modelId="{27D605DA-1993-4B5F-9624-53C0BD832CF5}" srcId="{6BA5FD3B-74C9-4112-BDED-4E4622E45495}" destId="{92549C59-8C4F-4D49-B250-BA9994D5F59A}" srcOrd="8" destOrd="0" parTransId="{719FAFFB-B7C6-4158-8442-E6713E81370A}" sibTransId="{7BA56506-080F-42DC-93BB-D77BBF93A1D1}"/>
    <dgm:cxn modelId="{8AFA46CB-17C3-438C-A7C7-1DA6C77A2DA9}" type="presParOf" srcId="{59C7C833-BFF8-4E04-AD20-3C3A0198D6D8}" destId="{D908F601-C124-4298-838D-A5B3D409B9AF}" srcOrd="0" destOrd="0" presId="urn:microsoft.com/office/officeart/2005/8/layout/default"/>
    <dgm:cxn modelId="{4F046222-2FC2-4749-B6E9-F40D9AE171FA}" type="presParOf" srcId="{59C7C833-BFF8-4E04-AD20-3C3A0198D6D8}" destId="{7CC98792-4CC7-4E4A-B4CE-F78DF9211EF9}" srcOrd="1" destOrd="0" presId="urn:microsoft.com/office/officeart/2005/8/layout/default"/>
    <dgm:cxn modelId="{D788251A-2D84-412A-AF75-866C68DD74A1}" type="presParOf" srcId="{59C7C833-BFF8-4E04-AD20-3C3A0198D6D8}" destId="{8BD1E774-CC01-4AFC-845C-05209266CADB}" srcOrd="2" destOrd="0" presId="urn:microsoft.com/office/officeart/2005/8/layout/default"/>
    <dgm:cxn modelId="{BDB140ED-803C-4393-A3BD-69D697AC1961}" type="presParOf" srcId="{59C7C833-BFF8-4E04-AD20-3C3A0198D6D8}" destId="{09BA947F-6741-4646-8BF6-E89C8E950CEB}" srcOrd="3" destOrd="0" presId="urn:microsoft.com/office/officeart/2005/8/layout/default"/>
    <dgm:cxn modelId="{6E84C277-DBD4-42E0-8F1E-D297BB1DE3AB}" type="presParOf" srcId="{59C7C833-BFF8-4E04-AD20-3C3A0198D6D8}" destId="{19B90B80-1AD8-4A90-8D1E-5C3E3FD8FA5D}" srcOrd="4" destOrd="0" presId="urn:microsoft.com/office/officeart/2005/8/layout/default"/>
    <dgm:cxn modelId="{5777219D-8457-4EDA-AF8C-5D53DE29762F}" type="presParOf" srcId="{59C7C833-BFF8-4E04-AD20-3C3A0198D6D8}" destId="{AD0569D4-A3EC-4F44-9FC1-0B22F15FD8F3}" srcOrd="5" destOrd="0" presId="urn:microsoft.com/office/officeart/2005/8/layout/default"/>
    <dgm:cxn modelId="{00E8446C-97FF-46A0-B3B0-02732822AD26}" type="presParOf" srcId="{59C7C833-BFF8-4E04-AD20-3C3A0198D6D8}" destId="{F1F2DD17-F741-4D9C-B496-958E683BB084}" srcOrd="6" destOrd="0" presId="urn:microsoft.com/office/officeart/2005/8/layout/default"/>
    <dgm:cxn modelId="{E5F49B54-E294-4F62-A411-404A23230037}" type="presParOf" srcId="{59C7C833-BFF8-4E04-AD20-3C3A0198D6D8}" destId="{BBA79C81-2D07-4FDD-935E-385A759DB6F5}" srcOrd="7" destOrd="0" presId="urn:microsoft.com/office/officeart/2005/8/layout/default"/>
    <dgm:cxn modelId="{6FB72A17-653A-48D4-8110-3C83A22DDD75}" type="presParOf" srcId="{59C7C833-BFF8-4E04-AD20-3C3A0198D6D8}" destId="{522E249A-ED2A-4F74-8737-E2B6523B4711}" srcOrd="8" destOrd="0" presId="urn:microsoft.com/office/officeart/2005/8/layout/default"/>
    <dgm:cxn modelId="{CC286B6D-808B-45B0-BCB2-2F931BC562EB}" type="presParOf" srcId="{59C7C833-BFF8-4E04-AD20-3C3A0198D6D8}" destId="{C9E1C7EF-BA38-49BC-9F23-0EAA732A4E72}" srcOrd="9" destOrd="0" presId="urn:microsoft.com/office/officeart/2005/8/layout/default"/>
    <dgm:cxn modelId="{826BA8EC-4F98-4511-8EDE-B0D264A71DB7}" type="presParOf" srcId="{59C7C833-BFF8-4E04-AD20-3C3A0198D6D8}" destId="{69DBA653-BEC3-422F-B62F-8A144E21DB6F}" srcOrd="10" destOrd="0" presId="urn:microsoft.com/office/officeart/2005/8/layout/default"/>
    <dgm:cxn modelId="{F0E193FF-A4C5-4CEC-97AF-F20348A104DC}" type="presParOf" srcId="{59C7C833-BFF8-4E04-AD20-3C3A0198D6D8}" destId="{5B4BD809-6572-4CE7-96AE-9409A4EBBE67}" srcOrd="11" destOrd="0" presId="urn:microsoft.com/office/officeart/2005/8/layout/default"/>
    <dgm:cxn modelId="{77AA1D69-7518-40CF-91E1-B8FF35717E66}" type="presParOf" srcId="{59C7C833-BFF8-4E04-AD20-3C3A0198D6D8}" destId="{B72A6404-4613-428E-96FA-96285B323BE5}" srcOrd="12" destOrd="0" presId="urn:microsoft.com/office/officeart/2005/8/layout/default"/>
    <dgm:cxn modelId="{65D75CD7-90CC-4913-8D96-D83083B0AD1A}" type="presParOf" srcId="{59C7C833-BFF8-4E04-AD20-3C3A0198D6D8}" destId="{A7E9C9A0-8B13-4BF4-8C3B-447AE19C4058}" srcOrd="13" destOrd="0" presId="urn:microsoft.com/office/officeart/2005/8/layout/default"/>
    <dgm:cxn modelId="{99352A53-E17D-4451-898F-EE64CDBD854C}" type="presParOf" srcId="{59C7C833-BFF8-4E04-AD20-3C3A0198D6D8}" destId="{C23CF344-C093-48E8-80D4-3C8ACE051F99}" srcOrd="14" destOrd="0" presId="urn:microsoft.com/office/officeart/2005/8/layout/default"/>
    <dgm:cxn modelId="{166474CC-CF23-42CF-ABDB-1EE8490DBC68}" type="presParOf" srcId="{59C7C833-BFF8-4E04-AD20-3C3A0198D6D8}" destId="{D6160281-DD22-4FB7-9A66-015584EB4047}" srcOrd="15" destOrd="0" presId="urn:microsoft.com/office/officeart/2005/8/layout/default"/>
    <dgm:cxn modelId="{B3424F07-8332-4728-A3F9-844E87848BF6}" type="presParOf" srcId="{59C7C833-BFF8-4E04-AD20-3C3A0198D6D8}" destId="{9D1E36FD-F5EF-4EFA-B653-6A8BA4569850}" srcOrd="16" destOrd="0" presId="urn:microsoft.com/office/officeart/2005/8/layout/default"/>
    <dgm:cxn modelId="{24860B0B-97A8-4447-82F0-D96F7B35A768}" type="presParOf" srcId="{59C7C833-BFF8-4E04-AD20-3C3A0198D6D8}" destId="{AD760CCB-342C-4FB0-8681-27E8EF09152F}" srcOrd="17" destOrd="0" presId="urn:microsoft.com/office/officeart/2005/8/layout/default"/>
    <dgm:cxn modelId="{2A84A0EA-B05C-4B83-855C-E7CF6E05BFF3}" type="presParOf" srcId="{59C7C833-BFF8-4E04-AD20-3C3A0198D6D8}" destId="{29B1114F-7BFB-48F2-8D91-D1F81F8CBFF6}" srcOrd="18" destOrd="0" presId="urn:microsoft.com/office/officeart/2005/8/layout/default"/>
    <dgm:cxn modelId="{C77DCC74-A052-445E-A748-1F984F38CEC0}" type="presParOf" srcId="{59C7C833-BFF8-4E04-AD20-3C3A0198D6D8}" destId="{870C1A4D-A844-4BF0-818B-0A55B8693FD8}" srcOrd="19" destOrd="0" presId="urn:microsoft.com/office/officeart/2005/8/layout/default"/>
    <dgm:cxn modelId="{87FE1868-4144-43B3-ACD0-1DF67C6791A1}" type="presParOf" srcId="{59C7C833-BFF8-4E04-AD20-3C3A0198D6D8}" destId="{6549D3AB-5CB3-4D8F-AF69-E07BF103959C}" srcOrd="20" destOrd="0" presId="urn:microsoft.com/office/officeart/2005/8/layout/default"/>
    <dgm:cxn modelId="{3A979DA0-3E53-47A1-B786-D874C2C46E54}" type="presParOf" srcId="{59C7C833-BFF8-4E04-AD20-3C3A0198D6D8}" destId="{F8A5E617-CDD0-4459-8A98-293F8839668D}" srcOrd="21" destOrd="0" presId="urn:microsoft.com/office/officeart/2005/8/layout/default"/>
    <dgm:cxn modelId="{341ECA66-744F-4FB9-869E-F7021C634E6D}" type="presParOf" srcId="{59C7C833-BFF8-4E04-AD20-3C3A0198D6D8}" destId="{86E213DD-40D5-4902-AD10-37AF8F60B033}" srcOrd="22" destOrd="0" presId="urn:microsoft.com/office/officeart/2005/8/layout/default"/>
    <dgm:cxn modelId="{587D8CE8-DA88-43F2-AC3C-16A5230266A3}" type="presParOf" srcId="{59C7C833-BFF8-4E04-AD20-3C3A0198D6D8}" destId="{E8AA6EC3-2351-4E66-B419-D8A5E04AA1A2}" srcOrd="23" destOrd="0" presId="urn:microsoft.com/office/officeart/2005/8/layout/default"/>
    <dgm:cxn modelId="{6DB600FE-4239-4BF0-BFCA-9934DAFD47A4}" type="presParOf" srcId="{59C7C833-BFF8-4E04-AD20-3C3A0198D6D8}" destId="{14BAB1B6-28E6-401E-A7E0-14D8C533466F}" srcOrd="24" destOrd="0" presId="urn:microsoft.com/office/officeart/2005/8/layout/default"/>
    <dgm:cxn modelId="{EEE4B5F2-02E8-425B-8537-75A7E6073DDB}" type="presParOf" srcId="{59C7C833-BFF8-4E04-AD20-3C3A0198D6D8}" destId="{D0C3FD40-68E2-46F2-82E8-20F65EB19C22}" srcOrd="25" destOrd="0" presId="urn:microsoft.com/office/officeart/2005/8/layout/default"/>
    <dgm:cxn modelId="{3990C103-AD39-42A3-BC8C-D5A428C356E3}" type="presParOf" srcId="{59C7C833-BFF8-4E04-AD20-3C3A0198D6D8}" destId="{9CFDE47C-876D-4D99-91C6-C31C9E0B0C91}" srcOrd="26" destOrd="0" presId="urn:microsoft.com/office/officeart/2005/8/layout/default"/>
    <dgm:cxn modelId="{DD1145DB-B71C-4657-A406-987584D40F7C}" type="presParOf" srcId="{59C7C833-BFF8-4E04-AD20-3C3A0198D6D8}" destId="{4264E91F-73E3-4C83-9832-57A0AD5092CE}" srcOrd="27" destOrd="0" presId="urn:microsoft.com/office/officeart/2005/8/layout/default"/>
    <dgm:cxn modelId="{A351DE27-796F-4317-86AC-B62A10175CC2}" type="presParOf" srcId="{59C7C833-BFF8-4E04-AD20-3C3A0198D6D8}" destId="{A14AACD6-07F3-4604-88F6-C68F4ABEF574}" srcOrd="28" destOrd="0" presId="urn:microsoft.com/office/officeart/2005/8/layout/default"/>
    <dgm:cxn modelId="{3A357411-1BD8-4D3E-9DE0-E5630F4A6782}" type="presParOf" srcId="{59C7C833-BFF8-4E04-AD20-3C3A0198D6D8}" destId="{4497F4ED-A043-4316-BF82-32227FD19B9C}" srcOrd="29" destOrd="0" presId="urn:microsoft.com/office/officeart/2005/8/layout/default"/>
    <dgm:cxn modelId="{55D978A2-E397-4B9B-BA35-188F8559EE37}" type="presParOf" srcId="{59C7C833-BFF8-4E04-AD20-3C3A0198D6D8}" destId="{FFB9868D-76C3-4D45-96D2-E288D973CE45}" srcOrd="30" destOrd="0" presId="urn:microsoft.com/office/officeart/2005/8/layout/default"/>
    <dgm:cxn modelId="{77134AE2-8BD7-437D-9676-D79D19CF9EA8}" type="presParOf" srcId="{59C7C833-BFF8-4E04-AD20-3C3A0198D6D8}" destId="{A850B458-BA13-48DC-B1D6-BC30AF53DA8D}" srcOrd="31" destOrd="0" presId="urn:microsoft.com/office/officeart/2005/8/layout/default"/>
    <dgm:cxn modelId="{2990D667-F995-4B61-92F7-F0D39AAD9F7D}" type="presParOf" srcId="{59C7C833-BFF8-4E04-AD20-3C3A0198D6D8}" destId="{88DB35E5-8EF9-452F-A0FF-91E85775A329}" srcOrd="32" destOrd="0" presId="urn:microsoft.com/office/officeart/2005/8/layout/default"/>
    <dgm:cxn modelId="{0EED9309-4647-4F02-AC38-66168ECE92D7}" type="presParOf" srcId="{59C7C833-BFF8-4E04-AD20-3C3A0198D6D8}" destId="{3948D7FF-9AC8-4C44-B89B-0F320C667BA6}" srcOrd="33" destOrd="0" presId="urn:microsoft.com/office/officeart/2005/8/layout/default"/>
    <dgm:cxn modelId="{FBB497F2-F1D3-4AD1-8DAA-D11FC916A75E}" type="presParOf" srcId="{59C7C833-BFF8-4E04-AD20-3C3A0198D6D8}" destId="{00412FB1-AF40-471C-A151-D1CBB893D5ED}" srcOrd="34" destOrd="0" presId="urn:microsoft.com/office/officeart/2005/8/layout/default"/>
    <dgm:cxn modelId="{E9696B8C-7C35-4B68-8FC8-971973044C37}" type="presParOf" srcId="{59C7C833-BFF8-4E04-AD20-3C3A0198D6D8}" destId="{20920315-A52E-4E0E-B062-7EAB159FD713}" srcOrd="35" destOrd="0" presId="urn:microsoft.com/office/officeart/2005/8/layout/default"/>
    <dgm:cxn modelId="{096C104C-942F-4CA7-B80C-31B1CB3EB5F0}" type="presParOf" srcId="{59C7C833-BFF8-4E04-AD20-3C3A0198D6D8}" destId="{2F4AA654-06CF-48A9-B479-F024E7FB59EB}" srcOrd="36" destOrd="0" presId="urn:microsoft.com/office/officeart/2005/8/layout/default"/>
    <dgm:cxn modelId="{F37D4D39-8262-44EB-92FB-788149A1E782}" type="presParOf" srcId="{59C7C833-BFF8-4E04-AD20-3C3A0198D6D8}" destId="{31E4FB3F-5D30-4116-8A6B-1F9C40AE9E72}" srcOrd="37" destOrd="0" presId="urn:microsoft.com/office/officeart/2005/8/layout/default"/>
    <dgm:cxn modelId="{48601901-F0E6-4824-9FF4-2369050CF697}" type="presParOf" srcId="{59C7C833-BFF8-4E04-AD20-3C3A0198D6D8}" destId="{30BDF89D-B176-434C-95E2-0A31B1BA7667}" srcOrd="38" destOrd="0" presId="urn:microsoft.com/office/officeart/2005/8/layout/default"/>
    <dgm:cxn modelId="{CF066D00-EAC6-43CC-96EF-9CD9D491A158}" type="presParOf" srcId="{59C7C833-BFF8-4E04-AD20-3C3A0198D6D8}" destId="{574472D9-0A70-4080-9C64-9ABFF8A04CCD}" srcOrd="39" destOrd="0" presId="urn:microsoft.com/office/officeart/2005/8/layout/default"/>
    <dgm:cxn modelId="{F54D024D-A06D-4D20-B4F3-CEBA5D670F8B}" type="presParOf" srcId="{59C7C833-BFF8-4E04-AD20-3C3A0198D6D8}" destId="{FF386856-9B26-4C7B-B4FD-D2D2531B6EDE}" srcOrd="40" destOrd="0" presId="urn:microsoft.com/office/officeart/2005/8/layout/default"/>
    <dgm:cxn modelId="{68B7535F-96E2-480D-85D9-811A7429E035}" type="presParOf" srcId="{59C7C833-BFF8-4E04-AD20-3C3A0198D6D8}" destId="{4D2C0F89-4749-4824-829B-3DAC446A9342}" srcOrd="41" destOrd="0" presId="urn:microsoft.com/office/officeart/2005/8/layout/default"/>
    <dgm:cxn modelId="{55FE8082-F2E3-4799-9A13-432E2C2B3DBA}" type="presParOf" srcId="{59C7C833-BFF8-4E04-AD20-3C3A0198D6D8}" destId="{3AEE2D0C-9B24-4BBF-B2F7-365872229D77}" srcOrd="42" destOrd="0" presId="urn:microsoft.com/office/officeart/2005/8/layout/default"/>
    <dgm:cxn modelId="{2E5083D1-66ED-443C-905B-4CE50161DB45}" type="presParOf" srcId="{59C7C833-BFF8-4E04-AD20-3C3A0198D6D8}" destId="{48958A26-F62A-4988-97D8-1B6E16A56E08}" srcOrd="43" destOrd="0" presId="urn:microsoft.com/office/officeart/2005/8/layout/default"/>
    <dgm:cxn modelId="{8F83A41A-2853-4EA3-AEB4-8B5BC807B7BA}" type="presParOf" srcId="{59C7C833-BFF8-4E04-AD20-3C3A0198D6D8}" destId="{F555E303-E312-4C5C-A5E3-3A3245CBBD9C}" srcOrd="44" destOrd="0" presId="urn:microsoft.com/office/officeart/2005/8/layout/default"/>
    <dgm:cxn modelId="{2F2AD539-DC1F-413A-853D-D2620800CF61}" type="presParOf" srcId="{59C7C833-BFF8-4E04-AD20-3C3A0198D6D8}" destId="{F808AF84-3668-47E7-B9A2-B90E4BF9A154}" srcOrd="45" destOrd="0" presId="urn:microsoft.com/office/officeart/2005/8/layout/default"/>
    <dgm:cxn modelId="{833C623B-4217-455E-91FB-81658D0474E7}" type="presParOf" srcId="{59C7C833-BFF8-4E04-AD20-3C3A0198D6D8}" destId="{4B0A9D81-81D0-4D74-B500-2B7B189AEB73}" srcOrd="46" destOrd="0" presId="urn:microsoft.com/office/officeart/2005/8/layout/default"/>
    <dgm:cxn modelId="{D228EB60-51A9-4CBD-B1AB-054C4B41D9E8}" type="presParOf" srcId="{59C7C833-BFF8-4E04-AD20-3C3A0198D6D8}" destId="{79BF25F9-37EB-42BD-8B5C-BF3E4B0CE590}" srcOrd="47" destOrd="0" presId="urn:microsoft.com/office/officeart/2005/8/layout/default"/>
    <dgm:cxn modelId="{84A8A445-71D7-4D1D-8266-71A8E9A99246}" type="presParOf" srcId="{59C7C833-BFF8-4E04-AD20-3C3A0198D6D8}" destId="{A72618E1-0757-4963-ACCD-C4ECA07922F2}" srcOrd="48" destOrd="0" presId="urn:microsoft.com/office/officeart/2005/8/layout/default"/>
    <dgm:cxn modelId="{7C111109-4887-47DD-9E1B-A810C29BFB03}" type="presParOf" srcId="{59C7C833-BFF8-4E04-AD20-3C3A0198D6D8}" destId="{ADF632FD-D2F4-4180-8D6E-41553E86A369}" srcOrd="49" destOrd="0" presId="urn:microsoft.com/office/officeart/2005/8/layout/default"/>
    <dgm:cxn modelId="{5B9F7983-A16C-41A4-B96D-D0CA028239B5}" type="presParOf" srcId="{59C7C833-BFF8-4E04-AD20-3C3A0198D6D8}" destId="{EBA4C37F-E7C2-466F-BD56-647205EB12B0}" srcOrd="50" destOrd="0" presId="urn:microsoft.com/office/officeart/2005/8/layout/default"/>
    <dgm:cxn modelId="{5D87EB7A-8416-45A0-A45D-00987E292797}" type="presParOf" srcId="{59C7C833-BFF8-4E04-AD20-3C3A0198D6D8}" destId="{6ABB7947-6590-4867-9190-3F0FAE6F378E}" srcOrd="51" destOrd="0" presId="urn:microsoft.com/office/officeart/2005/8/layout/default"/>
    <dgm:cxn modelId="{0189458F-E678-48A1-B0A0-FA03C649AABA}" type="presParOf" srcId="{59C7C833-BFF8-4E04-AD20-3C3A0198D6D8}" destId="{77413498-7DB7-4CDE-9807-FDE8632C25C1}" srcOrd="5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BA559ED-9145-4982-B4D4-988E120127BC}"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s-EC"/>
        </a:p>
      </dgm:t>
    </dgm:pt>
    <dgm:pt modelId="{142742B7-A590-4E18-AB02-439A4E18E915}">
      <dgm:prSet custT="1"/>
      <dgm:spPr/>
      <dgm:t>
        <a:bodyPr/>
        <a:lstStyle/>
        <a:p>
          <a:pPr rtl="0"/>
          <a:r>
            <a:rPr lang="es-EC" sz="2000" dirty="0" smtClean="0">
              <a:latin typeface="Arial" panose="020B0604020202020204" pitchFamily="34" charset="0"/>
              <a:cs typeface="Arial" panose="020B0604020202020204" pitchFamily="34" charset="0"/>
            </a:rPr>
            <a:t>Soluciones </a:t>
          </a:r>
          <a:r>
            <a:rPr lang="es-EC" sz="2000" dirty="0" err="1" smtClean="0">
              <a:latin typeface="Arial" panose="020B0604020202020204" pitchFamily="34" charset="0"/>
              <a:cs typeface="Arial" panose="020B0604020202020204" pitchFamily="34" charset="0"/>
            </a:rPr>
            <a:t>semilibres</a:t>
          </a:r>
          <a:r>
            <a:rPr lang="es-EC" sz="2000" dirty="0" smtClean="0">
              <a:latin typeface="Arial" panose="020B0604020202020204" pitchFamily="34" charset="0"/>
              <a:cs typeface="Arial" panose="020B0604020202020204" pitchFamily="34" charset="0"/>
            </a:rPr>
            <a:t> para 1081 días</a:t>
          </a:r>
          <a:endParaRPr lang="es-EC" sz="2000" dirty="0">
            <a:latin typeface="Arial" panose="020B0604020202020204" pitchFamily="34" charset="0"/>
            <a:cs typeface="Arial" panose="020B0604020202020204" pitchFamily="34" charset="0"/>
          </a:endParaRPr>
        </a:p>
      </dgm:t>
    </dgm:pt>
    <dgm:pt modelId="{0F13EF2A-B26F-4957-A76F-DD8BD22C052B}" type="parTrans" cxnId="{F0C23C28-3201-4D2F-9578-0831485DE337}">
      <dgm:prSet/>
      <dgm:spPr/>
      <dgm:t>
        <a:bodyPr/>
        <a:lstStyle/>
        <a:p>
          <a:endParaRPr lang="es-EC" sz="2000">
            <a:latin typeface="Arial" panose="020B0604020202020204" pitchFamily="34" charset="0"/>
            <a:cs typeface="Arial" panose="020B0604020202020204" pitchFamily="34" charset="0"/>
          </a:endParaRPr>
        </a:p>
      </dgm:t>
    </dgm:pt>
    <dgm:pt modelId="{AB82311B-ED06-4AED-BABE-D12191717515}" type="sibTrans" cxnId="{F0C23C28-3201-4D2F-9578-0831485DE337}">
      <dgm:prSet custT="1"/>
      <dgm:spPr/>
      <dgm:t>
        <a:bodyPr/>
        <a:lstStyle/>
        <a:p>
          <a:endParaRPr lang="es-EC" sz="2000">
            <a:latin typeface="Arial" panose="020B0604020202020204" pitchFamily="34" charset="0"/>
            <a:cs typeface="Arial" panose="020B0604020202020204" pitchFamily="34" charset="0"/>
          </a:endParaRPr>
        </a:p>
      </dgm:t>
    </dgm:pt>
    <dgm:pt modelId="{6C9EBC6B-6D53-41DB-8A58-B2CC5D9327F3}">
      <dgm:prSet custT="1"/>
      <dgm:spPr/>
      <dgm:t>
        <a:bodyPr/>
        <a:lstStyle/>
        <a:p>
          <a:pPr rtl="0"/>
          <a:r>
            <a:rPr lang="es-EC" sz="2000" dirty="0" smtClean="0">
              <a:latin typeface="Arial" panose="020B0604020202020204" pitchFamily="34" charset="0"/>
              <a:cs typeface="Arial" panose="020B0604020202020204" pitchFamily="34" charset="0"/>
            </a:rPr>
            <a:t>Coordenadas </a:t>
          </a:r>
          <a:r>
            <a:rPr lang="es-EC" sz="2000" dirty="0" err="1" smtClean="0">
              <a:latin typeface="Arial" panose="020B0604020202020204" pitchFamily="34" charset="0"/>
              <a:cs typeface="Arial" panose="020B0604020202020204" pitchFamily="34" charset="0"/>
            </a:rPr>
            <a:t>XYZ</a:t>
          </a:r>
          <a:r>
            <a:rPr lang="es-EC" sz="2000" dirty="0" smtClean="0">
              <a:latin typeface="Arial" panose="020B0604020202020204" pitchFamily="34" charset="0"/>
              <a:cs typeface="Arial" panose="020B0604020202020204" pitchFamily="34" charset="0"/>
            </a:rPr>
            <a:t> para 27 estaciones </a:t>
          </a:r>
          <a:r>
            <a:rPr lang="es-EC" sz="2000" dirty="0" err="1" smtClean="0">
              <a:latin typeface="Arial" panose="020B0604020202020204" pitchFamily="34" charset="0"/>
              <a:cs typeface="Arial" panose="020B0604020202020204" pitchFamily="34" charset="0"/>
            </a:rPr>
            <a:t>GNSS</a:t>
          </a:r>
          <a:endParaRPr lang="es-EC" sz="2000" dirty="0">
            <a:latin typeface="Arial" panose="020B0604020202020204" pitchFamily="34" charset="0"/>
            <a:cs typeface="Arial" panose="020B0604020202020204" pitchFamily="34" charset="0"/>
          </a:endParaRPr>
        </a:p>
      </dgm:t>
    </dgm:pt>
    <dgm:pt modelId="{9A489303-B458-49D6-A10E-86A8BEDCE7A2}" type="parTrans" cxnId="{7F6E450A-C0E7-4370-8725-78AA99C94CB0}">
      <dgm:prSet/>
      <dgm:spPr/>
      <dgm:t>
        <a:bodyPr/>
        <a:lstStyle/>
        <a:p>
          <a:endParaRPr lang="es-EC" sz="2000">
            <a:latin typeface="Arial" panose="020B0604020202020204" pitchFamily="34" charset="0"/>
            <a:cs typeface="Arial" panose="020B0604020202020204" pitchFamily="34" charset="0"/>
          </a:endParaRPr>
        </a:p>
      </dgm:t>
    </dgm:pt>
    <dgm:pt modelId="{A7CE496E-C7DE-4661-B303-E9C88D775037}" type="sibTrans" cxnId="{7F6E450A-C0E7-4370-8725-78AA99C94CB0}">
      <dgm:prSet custT="1"/>
      <dgm:spPr/>
      <dgm:t>
        <a:bodyPr/>
        <a:lstStyle/>
        <a:p>
          <a:endParaRPr lang="es-EC" sz="2000">
            <a:latin typeface="Arial" panose="020B0604020202020204" pitchFamily="34" charset="0"/>
            <a:cs typeface="Arial" panose="020B0604020202020204" pitchFamily="34" charset="0"/>
          </a:endParaRPr>
        </a:p>
      </dgm:t>
    </dgm:pt>
    <dgm:pt modelId="{31A63AC3-147A-431C-94CF-3603DBC05CFC}">
      <dgm:prSet custT="1"/>
      <dgm:spPr/>
      <dgm:t>
        <a:bodyPr/>
        <a:lstStyle/>
        <a:p>
          <a:pPr rtl="0"/>
          <a:r>
            <a:rPr lang="es-EC" sz="2000" dirty="0" smtClean="0">
              <a:latin typeface="Arial" panose="020B0604020202020204" pitchFamily="34" charset="0"/>
              <a:cs typeface="Arial" panose="020B0604020202020204" pitchFamily="34" charset="0"/>
            </a:rPr>
            <a:t>Para el modelo FES04 y FES12</a:t>
          </a:r>
          <a:endParaRPr lang="es-EC" sz="2000" dirty="0">
            <a:latin typeface="Arial" panose="020B0604020202020204" pitchFamily="34" charset="0"/>
            <a:cs typeface="Arial" panose="020B0604020202020204" pitchFamily="34" charset="0"/>
          </a:endParaRPr>
        </a:p>
      </dgm:t>
    </dgm:pt>
    <dgm:pt modelId="{F426038E-E8E4-4DBE-ABCA-C876F4C1FCF1}" type="parTrans" cxnId="{9AAA5E8E-A5A2-4940-B8C8-EB84600E1A7B}">
      <dgm:prSet/>
      <dgm:spPr/>
      <dgm:t>
        <a:bodyPr/>
        <a:lstStyle/>
        <a:p>
          <a:endParaRPr lang="es-EC" sz="2000">
            <a:latin typeface="Arial" panose="020B0604020202020204" pitchFamily="34" charset="0"/>
            <a:cs typeface="Arial" panose="020B0604020202020204" pitchFamily="34" charset="0"/>
          </a:endParaRPr>
        </a:p>
      </dgm:t>
    </dgm:pt>
    <dgm:pt modelId="{B03E189E-D659-433C-A701-65B9500AC5A7}" type="sibTrans" cxnId="{9AAA5E8E-A5A2-4940-B8C8-EB84600E1A7B}">
      <dgm:prSet/>
      <dgm:spPr/>
      <dgm:t>
        <a:bodyPr/>
        <a:lstStyle/>
        <a:p>
          <a:endParaRPr lang="es-EC" sz="2000">
            <a:latin typeface="Arial" panose="020B0604020202020204" pitchFamily="34" charset="0"/>
            <a:cs typeface="Arial" panose="020B0604020202020204" pitchFamily="34" charset="0"/>
          </a:endParaRPr>
        </a:p>
      </dgm:t>
    </dgm:pt>
    <dgm:pt modelId="{605E40EA-B1D6-447B-8191-6420995AC291}" type="pres">
      <dgm:prSet presAssocID="{CBA559ED-9145-4982-B4D4-988E120127BC}" presName="Name0" presStyleCnt="0">
        <dgm:presLayoutVars>
          <dgm:dir/>
          <dgm:resizeHandles val="exact"/>
        </dgm:presLayoutVars>
      </dgm:prSet>
      <dgm:spPr/>
      <dgm:t>
        <a:bodyPr/>
        <a:lstStyle/>
        <a:p>
          <a:endParaRPr lang="es-EC"/>
        </a:p>
      </dgm:t>
    </dgm:pt>
    <dgm:pt modelId="{A971CDB1-0494-4989-B16B-7845E1568146}" type="pres">
      <dgm:prSet presAssocID="{142742B7-A590-4E18-AB02-439A4E18E915}" presName="node" presStyleLbl="node1" presStyleIdx="0" presStyleCnt="3">
        <dgm:presLayoutVars>
          <dgm:bulletEnabled val="1"/>
        </dgm:presLayoutVars>
      </dgm:prSet>
      <dgm:spPr/>
      <dgm:t>
        <a:bodyPr/>
        <a:lstStyle/>
        <a:p>
          <a:endParaRPr lang="es-EC"/>
        </a:p>
      </dgm:t>
    </dgm:pt>
    <dgm:pt modelId="{8D50895B-5E4D-4CBD-965A-840800E4A2BC}" type="pres">
      <dgm:prSet presAssocID="{AB82311B-ED06-4AED-BABE-D12191717515}" presName="sibTrans" presStyleLbl="sibTrans2D1" presStyleIdx="0" presStyleCnt="2"/>
      <dgm:spPr/>
      <dgm:t>
        <a:bodyPr/>
        <a:lstStyle/>
        <a:p>
          <a:endParaRPr lang="es-EC"/>
        </a:p>
      </dgm:t>
    </dgm:pt>
    <dgm:pt modelId="{4E83BAB1-0379-4A6B-8006-5AB11EE0C36F}" type="pres">
      <dgm:prSet presAssocID="{AB82311B-ED06-4AED-BABE-D12191717515}" presName="connectorText" presStyleLbl="sibTrans2D1" presStyleIdx="0" presStyleCnt="2"/>
      <dgm:spPr/>
      <dgm:t>
        <a:bodyPr/>
        <a:lstStyle/>
        <a:p>
          <a:endParaRPr lang="es-EC"/>
        </a:p>
      </dgm:t>
    </dgm:pt>
    <dgm:pt modelId="{FDC1E125-7488-4C79-960C-BFD0026DD730}" type="pres">
      <dgm:prSet presAssocID="{6C9EBC6B-6D53-41DB-8A58-B2CC5D9327F3}" presName="node" presStyleLbl="node1" presStyleIdx="1" presStyleCnt="3">
        <dgm:presLayoutVars>
          <dgm:bulletEnabled val="1"/>
        </dgm:presLayoutVars>
      </dgm:prSet>
      <dgm:spPr/>
      <dgm:t>
        <a:bodyPr/>
        <a:lstStyle/>
        <a:p>
          <a:endParaRPr lang="es-EC"/>
        </a:p>
      </dgm:t>
    </dgm:pt>
    <dgm:pt modelId="{55965F9C-5BF2-4239-96B0-94CB7BBD5AA9}" type="pres">
      <dgm:prSet presAssocID="{A7CE496E-C7DE-4661-B303-E9C88D775037}" presName="sibTrans" presStyleLbl="sibTrans2D1" presStyleIdx="1" presStyleCnt="2"/>
      <dgm:spPr/>
      <dgm:t>
        <a:bodyPr/>
        <a:lstStyle/>
        <a:p>
          <a:endParaRPr lang="es-EC"/>
        </a:p>
      </dgm:t>
    </dgm:pt>
    <dgm:pt modelId="{F1F60C4C-1C7A-49B4-98F2-5FF9475C3364}" type="pres">
      <dgm:prSet presAssocID="{A7CE496E-C7DE-4661-B303-E9C88D775037}" presName="connectorText" presStyleLbl="sibTrans2D1" presStyleIdx="1" presStyleCnt="2"/>
      <dgm:spPr/>
      <dgm:t>
        <a:bodyPr/>
        <a:lstStyle/>
        <a:p>
          <a:endParaRPr lang="es-EC"/>
        </a:p>
      </dgm:t>
    </dgm:pt>
    <dgm:pt modelId="{E9A6858E-69AD-4F4F-A600-E3A90B4FE0A1}" type="pres">
      <dgm:prSet presAssocID="{31A63AC3-147A-431C-94CF-3603DBC05CFC}" presName="node" presStyleLbl="node1" presStyleIdx="2" presStyleCnt="3">
        <dgm:presLayoutVars>
          <dgm:bulletEnabled val="1"/>
        </dgm:presLayoutVars>
      </dgm:prSet>
      <dgm:spPr/>
      <dgm:t>
        <a:bodyPr/>
        <a:lstStyle/>
        <a:p>
          <a:endParaRPr lang="es-EC"/>
        </a:p>
      </dgm:t>
    </dgm:pt>
  </dgm:ptLst>
  <dgm:cxnLst>
    <dgm:cxn modelId="{E9E576BC-9517-4263-9BB0-0E0D6140850E}" type="presOf" srcId="{142742B7-A590-4E18-AB02-439A4E18E915}" destId="{A971CDB1-0494-4989-B16B-7845E1568146}" srcOrd="0" destOrd="0" presId="urn:microsoft.com/office/officeart/2005/8/layout/process1"/>
    <dgm:cxn modelId="{7EE61F63-8B19-404D-B1E5-72635A458925}" type="presOf" srcId="{31A63AC3-147A-431C-94CF-3603DBC05CFC}" destId="{E9A6858E-69AD-4F4F-A600-E3A90B4FE0A1}" srcOrd="0" destOrd="0" presId="urn:microsoft.com/office/officeart/2005/8/layout/process1"/>
    <dgm:cxn modelId="{A72E9CF3-E067-4E88-BEA1-5E20EF13A4F0}" type="presOf" srcId="{A7CE496E-C7DE-4661-B303-E9C88D775037}" destId="{F1F60C4C-1C7A-49B4-98F2-5FF9475C3364}" srcOrd="1" destOrd="0" presId="urn:microsoft.com/office/officeart/2005/8/layout/process1"/>
    <dgm:cxn modelId="{9AAA5E8E-A5A2-4940-B8C8-EB84600E1A7B}" srcId="{CBA559ED-9145-4982-B4D4-988E120127BC}" destId="{31A63AC3-147A-431C-94CF-3603DBC05CFC}" srcOrd="2" destOrd="0" parTransId="{F426038E-E8E4-4DBE-ABCA-C876F4C1FCF1}" sibTransId="{B03E189E-D659-433C-A701-65B9500AC5A7}"/>
    <dgm:cxn modelId="{FC9D1FDF-6FCD-428B-BC11-7F01529403DE}" type="presOf" srcId="{A7CE496E-C7DE-4661-B303-E9C88D775037}" destId="{55965F9C-5BF2-4239-96B0-94CB7BBD5AA9}" srcOrd="0" destOrd="0" presId="urn:microsoft.com/office/officeart/2005/8/layout/process1"/>
    <dgm:cxn modelId="{854D23BA-86EE-4235-AEC3-E28B30A2265D}" type="presOf" srcId="{AB82311B-ED06-4AED-BABE-D12191717515}" destId="{8D50895B-5E4D-4CBD-965A-840800E4A2BC}" srcOrd="0" destOrd="0" presId="urn:microsoft.com/office/officeart/2005/8/layout/process1"/>
    <dgm:cxn modelId="{01E792E5-6FA7-4853-A7F2-30B56544BA8E}" type="presOf" srcId="{AB82311B-ED06-4AED-BABE-D12191717515}" destId="{4E83BAB1-0379-4A6B-8006-5AB11EE0C36F}" srcOrd="1" destOrd="0" presId="urn:microsoft.com/office/officeart/2005/8/layout/process1"/>
    <dgm:cxn modelId="{25A5F661-1BBE-4377-8FAD-2941F81A1651}" type="presOf" srcId="{CBA559ED-9145-4982-B4D4-988E120127BC}" destId="{605E40EA-B1D6-447B-8191-6420995AC291}" srcOrd="0" destOrd="0" presId="urn:microsoft.com/office/officeart/2005/8/layout/process1"/>
    <dgm:cxn modelId="{F0C23C28-3201-4D2F-9578-0831485DE337}" srcId="{CBA559ED-9145-4982-B4D4-988E120127BC}" destId="{142742B7-A590-4E18-AB02-439A4E18E915}" srcOrd="0" destOrd="0" parTransId="{0F13EF2A-B26F-4957-A76F-DD8BD22C052B}" sibTransId="{AB82311B-ED06-4AED-BABE-D12191717515}"/>
    <dgm:cxn modelId="{7F6E450A-C0E7-4370-8725-78AA99C94CB0}" srcId="{CBA559ED-9145-4982-B4D4-988E120127BC}" destId="{6C9EBC6B-6D53-41DB-8A58-B2CC5D9327F3}" srcOrd="1" destOrd="0" parTransId="{9A489303-B458-49D6-A10E-86A8BEDCE7A2}" sibTransId="{A7CE496E-C7DE-4661-B303-E9C88D775037}"/>
    <dgm:cxn modelId="{E7495732-EAC5-4719-AD54-2F750CAED3A5}" type="presOf" srcId="{6C9EBC6B-6D53-41DB-8A58-B2CC5D9327F3}" destId="{FDC1E125-7488-4C79-960C-BFD0026DD730}" srcOrd="0" destOrd="0" presId="urn:microsoft.com/office/officeart/2005/8/layout/process1"/>
    <dgm:cxn modelId="{23F3A7AA-53E0-4F7B-83B7-69E3D9B49DEF}" type="presParOf" srcId="{605E40EA-B1D6-447B-8191-6420995AC291}" destId="{A971CDB1-0494-4989-B16B-7845E1568146}" srcOrd="0" destOrd="0" presId="urn:microsoft.com/office/officeart/2005/8/layout/process1"/>
    <dgm:cxn modelId="{D7593668-F277-4C3C-80D1-4846DA27967E}" type="presParOf" srcId="{605E40EA-B1D6-447B-8191-6420995AC291}" destId="{8D50895B-5E4D-4CBD-965A-840800E4A2BC}" srcOrd="1" destOrd="0" presId="urn:microsoft.com/office/officeart/2005/8/layout/process1"/>
    <dgm:cxn modelId="{93575BA9-E15D-4514-894F-7C7D9B44EB80}" type="presParOf" srcId="{8D50895B-5E4D-4CBD-965A-840800E4A2BC}" destId="{4E83BAB1-0379-4A6B-8006-5AB11EE0C36F}" srcOrd="0" destOrd="0" presId="urn:microsoft.com/office/officeart/2005/8/layout/process1"/>
    <dgm:cxn modelId="{E0A49888-F3A1-4B0F-9308-C22292357C5B}" type="presParOf" srcId="{605E40EA-B1D6-447B-8191-6420995AC291}" destId="{FDC1E125-7488-4C79-960C-BFD0026DD730}" srcOrd="2" destOrd="0" presId="urn:microsoft.com/office/officeart/2005/8/layout/process1"/>
    <dgm:cxn modelId="{F05C652A-1011-433A-AAC8-00D30471DDCB}" type="presParOf" srcId="{605E40EA-B1D6-447B-8191-6420995AC291}" destId="{55965F9C-5BF2-4239-96B0-94CB7BBD5AA9}" srcOrd="3" destOrd="0" presId="urn:microsoft.com/office/officeart/2005/8/layout/process1"/>
    <dgm:cxn modelId="{D0729072-23CA-4346-8B46-3041E58E01D8}" type="presParOf" srcId="{55965F9C-5BF2-4239-96B0-94CB7BBD5AA9}" destId="{F1F60C4C-1C7A-49B4-98F2-5FF9475C3364}" srcOrd="0" destOrd="0" presId="urn:microsoft.com/office/officeart/2005/8/layout/process1"/>
    <dgm:cxn modelId="{D09086D4-867A-4D21-91DA-08FB942ADE15}" type="presParOf" srcId="{605E40EA-B1D6-447B-8191-6420995AC291}" destId="{E9A6858E-69AD-4F4F-A600-E3A90B4FE0A1}"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2AC0A-6C7F-4E9E-9051-66F8BE2EEE6A}"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s-EC"/>
        </a:p>
      </dgm:t>
    </dgm:pt>
    <dgm:pt modelId="{C731B272-2293-4E72-8E45-E7A2C6CA58BE}">
      <dgm:prSet custT="1"/>
      <dgm:spPr/>
      <dgm:t>
        <a:bodyPr/>
        <a:lstStyle/>
        <a:p>
          <a:pPr rtl="0"/>
          <a:r>
            <a:rPr lang="es-EC" sz="2000" dirty="0" smtClean="0">
              <a:latin typeface="Arial" panose="020B0604020202020204" pitchFamily="34" charset="0"/>
              <a:cs typeface="Arial" panose="020B0604020202020204" pitchFamily="34" charset="0"/>
            </a:rPr>
            <a:t>Sistema </a:t>
          </a:r>
          <a:r>
            <a:rPr lang="es-EC" sz="2000" dirty="0" err="1" smtClean="0">
              <a:latin typeface="Arial" panose="020B0604020202020204" pitchFamily="34" charset="0"/>
              <a:cs typeface="Arial" panose="020B0604020202020204" pitchFamily="34" charset="0"/>
            </a:rPr>
            <a:t>GNSS</a:t>
          </a:r>
          <a:r>
            <a:rPr lang="es-EC" sz="2000" dirty="0" smtClean="0">
              <a:latin typeface="Arial" panose="020B0604020202020204" pitchFamily="34" charset="0"/>
              <a:cs typeface="Arial" panose="020B0604020202020204" pitchFamily="34" charset="0"/>
            </a:rPr>
            <a:t> como fuente continua de información para posicionamiento.</a:t>
          </a:r>
          <a:endParaRPr lang="es-EC" sz="2000" dirty="0">
            <a:latin typeface="Arial" panose="020B0604020202020204" pitchFamily="34" charset="0"/>
            <a:cs typeface="Arial" panose="020B0604020202020204" pitchFamily="34" charset="0"/>
          </a:endParaRPr>
        </a:p>
      </dgm:t>
    </dgm:pt>
    <dgm:pt modelId="{4A3D909C-1FC8-4A93-9C2F-2032429B6588}" type="parTrans" cxnId="{5D105869-3D36-4CFD-B32A-C913E0F1934F}">
      <dgm:prSet/>
      <dgm:spPr/>
      <dgm:t>
        <a:bodyPr/>
        <a:lstStyle/>
        <a:p>
          <a:endParaRPr lang="es-EC" sz="2000">
            <a:latin typeface="Arial" panose="020B0604020202020204" pitchFamily="34" charset="0"/>
            <a:cs typeface="Arial" panose="020B0604020202020204" pitchFamily="34" charset="0"/>
          </a:endParaRPr>
        </a:p>
      </dgm:t>
    </dgm:pt>
    <dgm:pt modelId="{E4FCE308-C6DF-4967-89BD-C7A6ECFD1DDA}" type="sibTrans" cxnId="{5D105869-3D36-4CFD-B32A-C913E0F1934F}">
      <dgm:prSet/>
      <dgm:spPr/>
      <dgm:t>
        <a:bodyPr/>
        <a:lstStyle/>
        <a:p>
          <a:endParaRPr lang="es-EC" sz="2000">
            <a:latin typeface="Arial" panose="020B0604020202020204" pitchFamily="34" charset="0"/>
            <a:cs typeface="Arial" panose="020B0604020202020204" pitchFamily="34" charset="0"/>
          </a:endParaRPr>
        </a:p>
      </dgm:t>
    </dgm:pt>
    <dgm:pt modelId="{620003C3-10C3-46AB-B19F-64CF74C6C70D}">
      <dgm:prSet custT="1"/>
      <dgm:spPr/>
      <dgm:t>
        <a:bodyPr/>
        <a:lstStyle/>
        <a:p>
          <a:pPr rtl="0"/>
          <a:r>
            <a:rPr lang="es-EC" sz="2000" dirty="0" smtClean="0">
              <a:latin typeface="Arial" panose="020B0604020202020204" pitchFamily="34" charset="0"/>
              <a:cs typeface="Arial" panose="020B0604020202020204" pitchFamily="34" charset="0"/>
            </a:rPr>
            <a:t>Redes activas de monitoreo – </a:t>
          </a:r>
          <a:r>
            <a:rPr lang="es-EC" sz="2000" dirty="0" err="1" smtClean="0">
              <a:latin typeface="Arial" panose="020B0604020202020204" pitchFamily="34" charset="0"/>
              <a:cs typeface="Arial" panose="020B0604020202020204" pitchFamily="34" charset="0"/>
            </a:rPr>
            <a:t>REGME</a:t>
          </a:r>
          <a:r>
            <a:rPr lang="es-EC" sz="2000" dirty="0" smtClean="0">
              <a:latin typeface="Arial" panose="020B0604020202020204" pitchFamily="34" charset="0"/>
              <a:cs typeface="Arial" panose="020B0604020202020204" pitchFamily="34" charset="0"/>
            </a:rPr>
            <a:t> en Ecuador.</a:t>
          </a:r>
          <a:endParaRPr lang="es-EC" sz="2000" dirty="0">
            <a:latin typeface="Arial" panose="020B0604020202020204" pitchFamily="34" charset="0"/>
            <a:cs typeface="Arial" panose="020B0604020202020204" pitchFamily="34" charset="0"/>
          </a:endParaRPr>
        </a:p>
      </dgm:t>
    </dgm:pt>
    <dgm:pt modelId="{7A4B9419-A1C5-44A3-A654-373E8C852A86}" type="parTrans" cxnId="{595A42D8-DE65-4240-BCC4-2BAD1C7E04E3}">
      <dgm:prSet/>
      <dgm:spPr/>
      <dgm:t>
        <a:bodyPr/>
        <a:lstStyle/>
        <a:p>
          <a:endParaRPr lang="es-EC" sz="2000">
            <a:latin typeface="Arial" panose="020B0604020202020204" pitchFamily="34" charset="0"/>
            <a:cs typeface="Arial" panose="020B0604020202020204" pitchFamily="34" charset="0"/>
          </a:endParaRPr>
        </a:p>
      </dgm:t>
    </dgm:pt>
    <dgm:pt modelId="{27C19E76-D40B-435A-A680-72CE639E951B}" type="sibTrans" cxnId="{595A42D8-DE65-4240-BCC4-2BAD1C7E04E3}">
      <dgm:prSet/>
      <dgm:spPr/>
      <dgm:t>
        <a:bodyPr/>
        <a:lstStyle/>
        <a:p>
          <a:endParaRPr lang="es-EC" sz="2000">
            <a:latin typeface="Arial" panose="020B0604020202020204" pitchFamily="34" charset="0"/>
            <a:cs typeface="Arial" panose="020B0604020202020204" pitchFamily="34" charset="0"/>
          </a:endParaRPr>
        </a:p>
      </dgm:t>
    </dgm:pt>
    <dgm:pt modelId="{6C953E23-C325-4E6E-A2D5-B3D6ED5BB31E}">
      <dgm:prSet custT="1"/>
      <dgm:spPr/>
      <dgm:t>
        <a:bodyPr/>
        <a:lstStyle/>
        <a:p>
          <a:pPr rtl="0"/>
          <a:r>
            <a:rPr lang="es-EC" sz="2000" smtClean="0">
              <a:latin typeface="Arial" panose="020B0604020202020204" pitchFamily="34" charset="0"/>
              <a:cs typeface="Arial" panose="020B0604020202020204" pitchFamily="34" charset="0"/>
            </a:rPr>
            <a:t>Estudio de series temporales de estos datos.</a:t>
          </a:r>
          <a:endParaRPr lang="es-EC" sz="2000">
            <a:latin typeface="Arial" panose="020B0604020202020204" pitchFamily="34" charset="0"/>
            <a:cs typeface="Arial" panose="020B0604020202020204" pitchFamily="34" charset="0"/>
          </a:endParaRPr>
        </a:p>
      </dgm:t>
    </dgm:pt>
    <dgm:pt modelId="{EBCF2B4B-E82C-4525-A6F3-FB34BA299D20}" type="parTrans" cxnId="{62C53923-F08E-4BD6-90E4-0F388A8FB7FD}">
      <dgm:prSet/>
      <dgm:spPr/>
      <dgm:t>
        <a:bodyPr/>
        <a:lstStyle/>
        <a:p>
          <a:endParaRPr lang="es-EC" sz="2000">
            <a:latin typeface="Arial" panose="020B0604020202020204" pitchFamily="34" charset="0"/>
            <a:cs typeface="Arial" panose="020B0604020202020204" pitchFamily="34" charset="0"/>
          </a:endParaRPr>
        </a:p>
      </dgm:t>
    </dgm:pt>
    <dgm:pt modelId="{43D10B7A-4F44-460B-965A-EADD26C5221B}" type="sibTrans" cxnId="{62C53923-F08E-4BD6-90E4-0F388A8FB7FD}">
      <dgm:prSet/>
      <dgm:spPr/>
      <dgm:t>
        <a:bodyPr/>
        <a:lstStyle/>
        <a:p>
          <a:endParaRPr lang="es-EC" sz="2000">
            <a:latin typeface="Arial" panose="020B0604020202020204" pitchFamily="34" charset="0"/>
            <a:cs typeface="Arial" panose="020B0604020202020204" pitchFamily="34" charset="0"/>
          </a:endParaRPr>
        </a:p>
      </dgm:t>
    </dgm:pt>
    <dgm:pt modelId="{890DA5D1-9E51-439F-A296-9B405B352A52}">
      <dgm:prSet custT="1"/>
      <dgm:spPr/>
      <dgm:t>
        <a:bodyPr/>
        <a:lstStyle/>
        <a:p>
          <a:pPr rtl="0"/>
          <a:r>
            <a:rPr lang="es-EC" sz="2000" dirty="0" smtClean="0">
              <a:latin typeface="Arial" panose="020B0604020202020204" pitchFamily="34" charset="0"/>
              <a:cs typeface="Arial" panose="020B0604020202020204" pitchFamily="34" charset="0"/>
            </a:rPr>
            <a:t>El ruido es una variable que influye en la precisión las coordenadas.</a:t>
          </a:r>
          <a:endParaRPr lang="es-EC" sz="2000" dirty="0">
            <a:latin typeface="Arial" panose="020B0604020202020204" pitchFamily="34" charset="0"/>
            <a:cs typeface="Arial" panose="020B0604020202020204" pitchFamily="34" charset="0"/>
          </a:endParaRPr>
        </a:p>
      </dgm:t>
    </dgm:pt>
    <dgm:pt modelId="{F4FA8BCA-5086-44E5-9132-F91A320593AD}" type="parTrans" cxnId="{E19D1D6D-B30F-484B-B016-FB3FFF99EE84}">
      <dgm:prSet/>
      <dgm:spPr/>
      <dgm:t>
        <a:bodyPr/>
        <a:lstStyle/>
        <a:p>
          <a:endParaRPr lang="es-EC" sz="2000">
            <a:latin typeface="Arial" panose="020B0604020202020204" pitchFamily="34" charset="0"/>
            <a:cs typeface="Arial" panose="020B0604020202020204" pitchFamily="34" charset="0"/>
          </a:endParaRPr>
        </a:p>
      </dgm:t>
    </dgm:pt>
    <dgm:pt modelId="{CE2460D7-097A-4E7B-9938-8CADAFDD1BEC}" type="sibTrans" cxnId="{E19D1D6D-B30F-484B-B016-FB3FFF99EE84}">
      <dgm:prSet/>
      <dgm:spPr/>
      <dgm:t>
        <a:bodyPr/>
        <a:lstStyle/>
        <a:p>
          <a:endParaRPr lang="es-EC" sz="2000">
            <a:latin typeface="Arial" panose="020B0604020202020204" pitchFamily="34" charset="0"/>
            <a:cs typeface="Arial" panose="020B0604020202020204" pitchFamily="34" charset="0"/>
          </a:endParaRPr>
        </a:p>
      </dgm:t>
    </dgm:pt>
    <dgm:pt modelId="{CF4B4CDA-F846-4B79-A9CF-EA0F79930478}">
      <dgm:prSet custT="1"/>
      <dgm:spPr/>
      <dgm:t>
        <a:bodyPr/>
        <a:lstStyle/>
        <a:p>
          <a:pPr rtl="0"/>
          <a:r>
            <a:rPr lang="es-EC" sz="2000" dirty="0" smtClean="0">
              <a:latin typeface="Arial" panose="020B0604020202020204" pitchFamily="34" charset="0"/>
              <a:cs typeface="Arial" panose="020B0604020202020204" pitchFamily="34" charset="0"/>
            </a:rPr>
            <a:t>Su análisis y tratamiento buscan mejorar estas precisiones.</a:t>
          </a:r>
          <a:endParaRPr lang="es-EC" sz="2000" dirty="0">
            <a:latin typeface="Arial" panose="020B0604020202020204" pitchFamily="34" charset="0"/>
            <a:cs typeface="Arial" panose="020B0604020202020204" pitchFamily="34" charset="0"/>
          </a:endParaRPr>
        </a:p>
      </dgm:t>
    </dgm:pt>
    <dgm:pt modelId="{EC27D5DF-5BE5-4364-B7A8-046974D61C4C}" type="parTrans" cxnId="{040E6C58-D984-4E6B-A998-05A605E1F31A}">
      <dgm:prSet/>
      <dgm:spPr/>
      <dgm:t>
        <a:bodyPr/>
        <a:lstStyle/>
        <a:p>
          <a:endParaRPr lang="es-EC" sz="2000">
            <a:latin typeface="Arial" panose="020B0604020202020204" pitchFamily="34" charset="0"/>
            <a:cs typeface="Arial" panose="020B0604020202020204" pitchFamily="34" charset="0"/>
          </a:endParaRPr>
        </a:p>
      </dgm:t>
    </dgm:pt>
    <dgm:pt modelId="{4703188F-53B6-4AEC-8A69-C16D1BC12A5F}" type="sibTrans" cxnId="{040E6C58-D984-4E6B-A998-05A605E1F31A}">
      <dgm:prSet/>
      <dgm:spPr/>
      <dgm:t>
        <a:bodyPr/>
        <a:lstStyle/>
        <a:p>
          <a:endParaRPr lang="es-EC" sz="2000">
            <a:latin typeface="Arial" panose="020B0604020202020204" pitchFamily="34" charset="0"/>
            <a:cs typeface="Arial" panose="020B0604020202020204" pitchFamily="34" charset="0"/>
          </a:endParaRPr>
        </a:p>
      </dgm:t>
    </dgm:pt>
    <dgm:pt modelId="{B2A31A40-0AF4-4420-B1C7-FC4ED03A5C8C}">
      <dgm:prSet custT="1"/>
      <dgm:spPr/>
      <dgm:t>
        <a:bodyPr/>
        <a:lstStyle/>
        <a:p>
          <a:pPr rtl="0"/>
          <a:r>
            <a:rPr lang="es-EC" sz="2000" smtClean="0">
              <a:latin typeface="Arial" panose="020B0604020202020204" pitchFamily="34" charset="0"/>
              <a:cs typeface="Arial" panose="020B0604020202020204" pitchFamily="34" charset="0"/>
            </a:rPr>
            <a:t>Se considera como un error en observaciones relacionado con el tiempo.</a:t>
          </a:r>
          <a:endParaRPr lang="es-EC" sz="2000">
            <a:latin typeface="Arial" panose="020B0604020202020204" pitchFamily="34" charset="0"/>
            <a:cs typeface="Arial" panose="020B0604020202020204" pitchFamily="34" charset="0"/>
          </a:endParaRPr>
        </a:p>
      </dgm:t>
    </dgm:pt>
    <dgm:pt modelId="{8C414084-C121-4AB2-B23C-EBE39BCEF883}" type="parTrans" cxnId="{66A5BF22-5219-4FBF-964B-A15026D6157F}">
      <dgm:prSet/>
      <dgm:spPr/>
      <dgm:t>
        <a:bodyPr/>
        <a:lstStyle/>
        <a:p>
          <a:endParaRPr lang="es-EC" sz="2000">
            <a:latin typeface="Arial" panose="020B0604020202020204" pitchFamily="34" charset="0"/>
            <a:cs typeface="Arial" panose="020B0604020202020204" pitchFamily="34" charset="0"/>
          </a:endParaRPr>
        </a:p>
      </dgm:t>
    </dgm:pt>
    <dgm:pt modelId="{B0444926-9770-4AAD-8525-E18729B55183}" type="sibTrans" cxnId="{66A5BF22-5219-4FBF-964B-A15026D6157F}">
      <dgm:prSet/>
      <dgm:spPr/>
      <dgm:t>
        <a:bodyPr/>
        <a:lstStyle/>
        <a:p>
          <a:endParaRPr lang="es-EC" sz="2000">
            <a:latin typeface="Arial" panose="020B0604020202020204" pitchFamily="34" charset="0"/>
            <a:cs typeface="Arial" panose="020B0604020202020204" pitchFamily="34" charset="0"/>
          </a:endParaRPr>
        </a:p>
      </dgm:t>
    </dgm:pt>
    <dgm:pt modelId="{13F2753D-9D83-4814-B6F5-FAF9A8C6CF04}">
      <dgm:prSet custT="1"/>
      <dgm:spPr/>
      <dgm:t>
        <a:bodyPr/>
        <a:lstStyle/>
        <a:p>
          <a:pPr rtl="0"/>
          <a:r>
            <a:rPr lang="es-EC" sz="2000" dirty="0" smtClean="0">
              <a:latin typeface="Arial" panose="020B0604020202020204" pitchFamily="34" charset="0"/>
              <a:cs typeface="Arial" panose="020B0604020202020204" pitchFamily="34" charset="0"/>
            </a:rPr>
            <a:t>Los modelos utilizados como insumo en el post-procesamiento pueden ser una de las causas de la presencia de ruido.</a:t>
          </a:r>
          <a:endParaRPr lang="es-EC" sz="2000" dirty="0">
            <a:latin typeface="Arial" panose="020B0604020202020204" pitchFamily="34" charset="0"/>
            <a:cs typeface="Arial" panose="020B0604020202020204" pitchFamily="34" charset="0"/>
          </a:endParaRPr>
        </a:p>
      </dgm:t>
    </dgm:pt>
    <dgm:pt modelId="{B1EC495D-2DCE-43D6-A6EC-B8EE740CAF60}" type="parTrans" cxnId="{0FD7A2C3-8DC8-4C3C-8FE8-1FB611893AAA}">
      <dgm:prSet/>
      <dgm:spPr/>
      <dgm:t>
        <a:bodyPr/>
        <a:lstStyle/>
        <a:p>
          <a:endParaRPr lang="es-EC" sz="2000">
            <a:latin typeface="Arial" panose="020B0604020202020204" pitchFamily="34" charset="0"/>
            <a:cs typeface="Arial" panose="020B0604020202020204" pitchFamily="34" charset="0"/>
          </a:endParaRPr>
        </a:p>
      </dgm:t>
    </dgm:pt>
    <dgm:pt modelId="{68833CB2-EDC6-4852-AC4E-6D0337605577}" type="sibTrans" cxnId="{0FD7A2C3-8DC8-4C3C-8FE8-1FB611893AAA}">
      <dgm:prSet/>
      <dgm:spPr/>
      <dgm:t>
        <a:bodyPr/>
        <a:lstStyle/>
        <a:p>
          <a:endParaRPr lang="es-EC" sz="2000">
            <a:latin typeface="Arial" panose="020B0604020202020204" pitchFamily="34" charset="0"/>
            <a:cs typeface="Arial" panose="020B0604020202020204" pitchFamily="34" charset="0"/>
          </a:endParaRPr>
        </a:p>
      </dgm:t>
    </dgm:pt>
    <dgm:pt modelId="{547B01E7-C458-4231-8800-862CC35FFC3D}" type="pres">
      <dgm:prSet presAssocID="{9042AC0A-6C7F-4E9E-9051-66F8BE2EEE6A}" presName="linear" presStyleCnt="0">
        <dgm:presLayoutVars>
          <dgm:animLvl val="lvl"/>
          <dgm:resizeHandles val="exact"/>
        </dgm:presLayoutVars>
      </dgm:prSet>
      <dgm:spPr/>
      <dgm:t>
        <a:bodyPr/>
        <a:lstStyle/>
        <a:p>
          <a:endParaRPr lang="es-EC"/>
        </a:p>
      </dgm:t>
    </dgm:pt>
    <dgm:pt modelId="{5C437CD9-2297-48D3-B0E9-E681720806E9}" type="pres">
      <dgm:prSet presAssocID="{C731B272-2293-4E72-8E45-E7A2C6CA58BE}" presName="parentText" presStyleLbl="node1" presStyleIdx="0" presStyleCnt="7">
        <dgm:presLayoutVars>
          <dgm:chMax val="0"/>
          <dgm:bulletEnabled val="1"/>
        </dgm:presLayoutVars>
      </dgm:prSet>
      <dgm:spPr/>
      <dgm:t>
        <a:bodyPr/>
        <a:lstStyle/>
        <a:p>
          <a:endParaRPr lang="es-EC"/>
        </a:p>
      </dgm:t>
    </dgm:pt>
    <dgm:pt modelId="{40920422-93F2-4FCE-9184-6C6572D023D6}" type="pres">
      <dgm:prSet presAssocID="{E4FCE308-C6DF-4967-89BD-C7A6ECFD1DDA}" presName="spacer" presStyleCnt="0"/>
      <dgm:spPr/>
    </dgm:pt>
    <dgm:pt modelId="{CD518E3F-0ADE-4B2A-8D00-6FD99A16A955}" type="pres">
      <dgm:prSet presAssocID="{620003C3-10C3-46AB-B19F-64CF74C6C70D}" presName="parentText" presStyleLbl="node1" presStyleIdx="1" presStyleCnt="7">
        <dgm:presLayoutVars>
          <dgm:chMax val="0"/>
          <dgm:bulletEnabled val="1"/>
        </dgm:presLayoutVars>
      </dgm:prSet>
      <dgm:spPr/>
      <dgm:t>
        <a:bodyPr/>
        <a:lstStyle/>
        <a:p>
          <a:endParaRPr lang="es-EC"/>
        </a:p>
      </dgm:t>
    </dgm:pt>
    <dgm:pt modelId="{CB882373-7B89-4895-A01B-99011DDFF5F4}" type="pres">
      <dgm:prSet presAssocID="{27C19E76-D40B-435A-A680-72CE639E951B}" presName="spacer" presStyleCnt="0"/>
      <dgm:spPr/>
    </dgm:pt>
    <dgm:pt modelId="{D1C0B1D2-923B-4B81-B88A-6137A50CADF7}" type="pres">
      <dgm:prSet presAssocID="{6C953E23-C325-4E6E-A2D5-B3D6ED5BB31E}" presName="parentText" presStyleLbl="node1" presStyleIdx="2" presStyleCnt="7">
        <dgm:presLayoutVars>
          <dgm:chMax val="0"/>
          <dgm:bulletEnabled val="1"/>
        </dgm:presLayoutVars>
      </dgm:prSet>
      <dgm:spPr/>
      <dgm:t>
        <a:bodyPr/>
        <a:lstStyle/>
        <a:p>
          <a:endParaRPr lang="es-EC"/>
        </a:p>
      </dgm:t>
    </dgm:pt>
    <dgm:pt modelId="{BC4BC447-BB7A-43EB-9657-13FF03B5CA52}" type="pres">
      <dgm:prSet presAssocID="{43D10B7A-4F44-460B-965A-EADD26C5221B}" presName="spacer" presStyleCnt="0"/>
      <dgm:spPr/>
    </dgm:pt>
    <dgm:pt modelId="{96E04543-6D94-47A3-9F4B-D29106CE1BA6}" type="pres">
      <dgm:prSet presAssocID="{890DA5D1-9E51-439F-A296-9B405B352A52}" presName="parentText" presStyleLbl="node1" presStyleIdx="3" presStyleCnt="7">
        <dgm:presLayoutVars>
          <dgm:chMax val="0"/>
          <dgm:bulletEnabled val="1"/>
        </dgm:presLayoutVars>
      </dgm:prSet>
      <dgm:spPr/>
      <dgm:t>
        <a:bodyPr/>
        <a:lstStyle/>
        <a:p>
          <a:endParaRPr lang="es-EC"/>
        </a:p>
      </dgm:t>
    </dgm:pt>
    <dgm:pt modelId="{611D24B3-D009-48C5-9326-1F98622A3B01}" type="pres">
      <dgm:prSet presAssocID="{CE2460D7-097A-4E7B-9938-8CADAFDD1BEC}" presName="spacer" presStyleCnt="0"/>
      <dgm:spPr/>
    </dgm:pt>
    <dgm:pt modelId="{ACF4784F-3243-4AFD-80C4-D9E7DE195905}" type="pres">
      <dgm:prSet presAssocID="{CF4B4CDA-F846-4B79-A9CF-EA0F79930478}" presName="parentText" presStyleLbl="node1" presStyleIdx="4" presStyleCnt="7">
        <dgm:presLayoutVars>
          <dgm:chMax val="0"/>
          <dgm:bulletEnabled val="1"/>
        </dgm:presLayoutVars>
      </dgm:prSet>
      <dgm:spPr/>
      <dgm:t>
        <a:bodyPr/>
        <a:lstStyle/>
        <a:p>
          <a:endParaRPr lang="es-EC"/>
        </a:p>
      </dgm:t>
    </dgm:pt>
    <dgm:pt modelId="{5D8BE50A-8922-4A7B-96FC-146B05DA5335}" type="pres">
      <dgm:prSet presAssocID="{4703188F-53B6-4AEC-8A69-C16D1BC12A5F}" presName="spacer" presStyleCnt="0"/>
      <dgm:spPr/>
    </dgm:pt>
    <dgm:pt modelId="{84F12F2E-A0E4-476A-B5A1-974444822F3C}" type="pres">
      <dgm:prSet presAssocID="{B2A31A40-0AF4-4420-B1C7-FC4ED03A5C8C}" presName="parentText" presStyleLbl="node1" presStyleIdx="5" presStyleCnt="7">
        <dgm:presLayoutVars>
          <dgm:chMax val="0"/>
          <dgm:bulletEnabled val="1"/>
        </dgm:presLayoutVars>
      </dgm:prSet>
      <dgm:spPr/>
      <dgm:t>
        <a:bodyPr/>
        <a:lstStyle/>
        <a:p>
          <a:endParaRPr lang="es-EC"/>
        </a:p>
      </dgm:t>
    </dgm:pt>
    <dgm:pt modelId="{33417AD0-A872-4722-98B3-DC2EE9AD06D6}" type="pres">
      <dgm:prSet presAssocID="{B0444926-9770-4AAD-8525-E18729B55183}" presName="spacer" presStyleCnt="0"/>
      <dgm:spPr/>
    </dgm:pt>
    <dgm:pt modelId="{991B2425-848D-4626-A0B2-B3A3AEA6C040}" type="pres">
      <dgm:prSet presAssocID="{13F2753D-9D83-4814-B6F5-FAF9A8C6CF04}" presName="parentText" presStyleLbl="node1" presStyleIdx="6" presStyleCnt="7">
        <dgm:presLayoutVars>
          <dgm:chMax val="0"/>
          <dgm:bulletEnabled val="1"/>
        </dgm:presLayoutVars>
      </dgm:prSet>
      <dgm:spPr/>
      <dgm:t>
        <a:bodyPr/>
        <a:lstStyle/>
        <a:p>
          <a:endParaRPr lang="es-EC"/>
        </a:p>
      </dgm:t>
    </dgm:pt>
  </dgm:ptLst>
  <dgm:cxnLst>
    <dgm:cxn modelId="{0FD7A2C3-8DC8-4C3C-8FE8-1FB611893AAA}" srcId="{9042AC0A-6C7F-4E9E-9051-66F8BE2EEE6A}" destId="{13F2753D-9D83-4814-B6F5-FAF9A8C6CF04}" srcOrd="6" destOrd="0" parTransId="{B1EC495D-2DCE-43D6-A6EC-B8EE740CAF60}" sibTransId="{68833CB2-EDC6-4852-AC4E-6D0337605577}"/>
    <dgm:cxn modelId="{6201232A-95D9-4BD3-B756-3FC2580E623F}" type="presOf" srcId="{6C953E23-C325-4E6E-A2D5-B3D6ED5BB31E}" destId="{D1C0B1D2-923B-4B81-B88A-6137A50CADF7}" srcOrd="0" destOrd="0" presId="urn:microsoft.com/office/officeart/2005/8/layout/vList2"/>
    <dgm:cxn modelId="{62C53923-F08E-4BD6-90E4-0F388A8FB7FD}" srcId="{9042AC0A-6C7F-4E9E-9051-66F8BE2EEE6A}" destId="{6C953E23-C325-4E6E-A2D5-B3D6ED5BB31E}" srcOrd="2" destOrd="0" parTransId="{EBCF2B4B-E82C-4525-A6F3-FB34BA299D20}" sibTransId="{43D10B7A-4F44-460B-965A-EADD26C5221B}"/>
    <dgm:cxn modelId="{66A5BF22-5219-4FBF-964B-A15026D6157F}" srcId="{9042AC0A-6C7F-4E9E-9051-66F8BE2EEE6A}" destId="{B2A31A40-0AF4-4420-B1C7-FC4ED03A5C8C}" srcOrd="5" destOrd="0" parTransId="{8C414084-C121-4AB2-B23C-EBE39BCEF883}" sibTransId="{B0444926-9770-4AAD-8525-E18729B55183}"/>
    <dgm:cxn modelId="{F2339670-A71A-4FDD-9AB8-580155AF29DA}" type="presOf" srcId="{B2A31A40-0AF4-4420-B1C7-FC4ED03A5C8C}" destId="{84F12F2E-A0E4-476A-B5A1-974444822F3C}" srcOrd="0" destOrd="0" presId="urn:microsoft.com/office/officeart/2005/8/layout/vList2"/>
    <dgm:cxn modelId="{78883BA3-6BD1-41F5-8CB0-4F7A7180EC62}" type="presOf" srcId="{890DA5D1-9E51-439F-A296-9B405B352A52}" destId="{96E04543-6D94-47A3-9F4B-D29106CE1BA6}" srcOrd="0" destOrd="0" presId="urn:microsoft.com/office/officeart/2005/8/layout/vList2"/>
    <dgm:cxn modelId="{58A2C729-071F-44A0-B868-1F5AFEDF72FB}" type="presOf" srcId="{CF4B4CDA-F846-4B79-A9CF-EA0F79930478}" destId="{ACF4784F-3243-4AFD-80C4-D9E7DE195905}" srcOrd="0" destOrd="0" presId="urn:microsoft.com/office/officeart/2005/8/layout/vList2"/>
    <dgm:cxn modelId="{5D105869-3D36-4CFD-B32A-C913E0F1934F}" srcId="{9042AC0A-6C7F-4E9E-9051-66F8BE2EEE6A}" destId="{C731B272-2293-4E72-8E45-E7A2C6CA58BE}" srcOrd="0" destOrd="0" parTransId="{4A3D909C-1FC8-4A93-9C2F-2032429B6588}" sibTransId="{E4FCE308-C6DF-4967-89BD-C7A6ECFD1DDA}"/>
    <dgm:cxn modelId="{040E6C58-D984-4E6B-A998-05A605E1F31A}" srcId="{9042AC0A-6C7F-4E9E-9051-66F8BE2EEE6A}" destId="{CF4B4CDA-F846-4B79-A9CF-EA0F79930478}" srcOrd="4" destOrd="0" parTransId="{EC27D5DF-5BE5-4364-B7A8-046974D61C4C}" sibTransId="{4703188F-53B6-4AEC-8A69-C16D1BC12A5F}"/>
    <dgm:cxn modelId="{0A969716-D5C8-4128-AD15-F4074D349A7D}" type="presOf" srcId="{9042AC0A-6C7F-4E9E-9051-66F8BE2EEE6A}" destId="{547B01E7-C458-4231-8800-862CC35FFC3D}" srcOrd="0" destOrd="0" presId="urn:microsoft.com/office/officeart/2005/8/layout/vList2"/>
    <dgm:cxn modelId="{595A42D8-DE65-4240-BCC4-2BAD1C7E04E3}" srcId="{9042AC0A-6C7F-4E9E-9051-66F8BE2EEE6A}" destId="{620003C3-10C3-46AB-B19F-64CF74C6C70D}" srcOrd="1" destOrd="0" parTransId="{7A4B9419-A1C5-44A3-A654-373E8C852A86}" sibTransId="{27C19E76-D40B-435A-A680-72CE639E951B}"/>
    <dgm:cxn modelId="{E19D1D6D-B30F-484B-B016-FB3FFF99EE84}" srcId="{9042AC0A-6C7F-4E9E-9051-66F8BE2EEE6A}" destId="{890DA5D1-9E51-439F-A296-9B405B352A52}" srcOrd="3" destOrd="0" parTransId="{F4FA8BCA-5086-44E5-9132-F91A320593AD}" sibTransId="{CE2460D7-097A-4E7B-9938-8CADAFDD1BEC}"/>
    <dgm:cxn modelId="{D8CAE178-E2B1-4C10-82BE-CE40EF8A78EA}" type="presOf" srcId="{C731B272-2293-4E72-8E45-E7A2C6CA58BE}" destId="{5C437CD9-2297-48D3-B0E9-E681720806E9}" srcOrd="0" destOrd="0" presId="urn:microsoft.com/office/officeart/2005/8/layout/vList2"/>
    <dgm:cxn modelId="{04700265-C5A7-4EC7-9964-D73532EB4CBE}" type="presOf" srcId="{620003C3-10C3-46AB-B19F-64CF74C6C70D}" destId="{CD518E3F-0ADE-4B2A-8D00-6FD99A16A955}" srcOrd="0" destOrd="0" presId="urn:microsoft.com/office/officeart/2005/8/layout/vList2"/>
    <dgm:cxn modelId="{50AB705B-F268-4425-8443-5A6971AF17DC}" type="presOf" srcId="{13F2753D-9D83-4814-B6F5-FAF9A8C6CF04}" destId="{991B2425-848D-4626-A0B2-B3A3AEA6C040}" srcOrd="0" destOrd="0" presId="urn:microsoft.com/office/officeart/2005/8/layout/vList2"/>
    <dgm:cxn modelId="{5B880308-B7DF-4955-9A21-1A2666E4E5D3}" type="presParOf" srcId="{547B01E7-C458-4231-8800-862CC35FFC3D}" destId="{5C437CD9-2297-48D3-B0E9-E681720806E9}" srcOrd="0" destOrd="0" presId="urn:microsoft.com/office/officeart/2005/8/layout/vList2"/>
    <dgm:cxn modelId="{BE299E87-05DE-410B-9810-5BB73B58B257}" type="presParOf" srcId="{547B01E7-C458-4231-8800-862CC35FFC3D}" destId="{40920422-93F2-4FCE-9184-6C6572D023D6}" srcOrd="1" destOrd="0" presId="urn:microsoft.com/office/officeart/2005/8/layout/vList2"/>
    <dgm:cxn modelId="{DFAA86B4-9CDC-4AF1-9D31-3B4277E1649A}" type="presParOf" srcId="{547B01E7-C458-4231-8800-862CC35FFC3D}" destId="{CD518E3F-0ADE-4B2A-8D00-6FD99A16A955}" srcOrd="2" destOrd="0" presId="urn:microsoft.com/office/officeart/2005/8/layout/vList2"/>
    <dgm:cxn modelId="{BDCB008B-6C5C-471C-9966-7E66BE48D796}" type="presParOf" srcId="{547B01E7-C458-4231-8800-862CC35FFC3D}" destId="{CB882373-7B89-4895-A01B-99011DDFF5F4}" srcOrd="3" destOrd="0" presId="urn:microsoft.com/office/officeart/2005/8/layout/vList2"/>
    <dgm:cxn modelId="{DE49ECAA-A91D-4D85-A07E-8B160A70E549}" type="presParOf" srcId="{547B01E7-C458-4231-8800-862CC35FFC3D}" destId="{D1C0B1D2-923B-4B81-B88A-6137A50CADF7}" srcOrd="4" destOrd="0" presId="urn:microsoft.com/office/officeart/2005/8/layout/vList2"/>
    <dgm:cxn modelId="{5588994F-58D5-4984-BF8C-D47677BC0453}" type="presParOf" srcId="{547B01E7-C458-4231-8800-862CC35FFC3D}" destId="{BC4BC447-BB7A-43EB-9657-13FF03B5CA52}" srcOrd="5" destOrd="0" presId="urn:microsoft.com/office/officeart/2005/8/layout/vList2"/>
    <dgm:cxn modelId="{E42F91F1-204E-41A2-A16F-93F72E94FE2F}" type="presParOf" srcId="{547B01E7-C458-4231-8800-862CC35FFC3D}" destId="{96E04543-6D94-47A3-9F4B-D29106CE1BA6}" srcOrd="6" destOrd="0" presId="urn:microsoft.com/office/officeart/2005/8/layout/vList2"/>
    <dgm:cxn modelId="{162B2562-FFE8-4AB5-B4DD-DF1895705CAE}" type="presParOf" srcId="{547B01E7-C458-4231-8800-862CC35FFC3D}" destId="{611D24B3-D009-48C5-9326-1F98622A3B01}" srcOrd="7" destOrd="0" presId="urn:microsoft.com/office/officeart/2005/8/layout/vList2"/>
    <dgm:cxn modelId="{4D219306-7E2C-4C62-B852-85F90DB9549F}" type="presParOf" srcId="{547B01E7-C458-4231-8800-862CC35FFC3D}" destId="{ACF4784F-3243-4AFD-80C4-D9E7DE195905}" srcOrd="8" destOrd="0" presId="urn:microsoft.com/office/officeart/2005/8/layout/vList2"/>
    <dgm:cxn modelId="{32B21541-DC6B-4CFC-8702-1EACA1BD52BA}" type="presParOf" srcId="{547B01E7-C458-4231-8800-862CC35FFC3D}" destId="{5D8BE50A-8922-4A7B-96FC-146B05DA5335}" srcOrd="9" destOrd="0" presId="urn:microsoft.com/office/officeart/2005/8/layout/vList2"/>
    <dgm:cxn modelId="{1021B075-6C3D-4C25-9EF4-62CBC356014A}" type="presParOf" srcId="{547B01E7-C458-4231-8800-862CC35FFC3D}" destId="{84F12F2E-A0E4-476A-B5A1-974444822F3C}" srcOrd="10" destOrd="0" presId="urn:microsoft.com/office/officeart/2005/8/layout/vList2"/>
    <dgm:cxn modelId="{727456A8-E723-40B4-8651-C1D5CC614503}" type="presParOf" srcId="{547B01E7-C458-4231-8800-862CC35FFC3D}" destId="{33417AD0-A872-4722-98B3-DC2EE9AD06D6}" srcOrd="11" destOrd="0" presId="urn:microsoft.com/office/officeart/2005/8/layout/vList2"/>
    <dgm:cxn modelId="{E1302F3B-12F4-485E-B7FB-F24D2BF758DB}" type="presParOf" srcId="{547B01E7-C458-4231-8800-862CC35FFC3D}" destId="{991B2425-848D-4626-A0B2-B3A3AEA6C040}"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CC4809-9BCB-455F-8CB7-39D02BA3BD5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EC"/>
        </a:p>
      </dgm:t>
    </dgm:pt>
    <dgm:pt modelId="{A7AEEDB0-CE4B-4108-B770-7259945746ED}">
      <dgm:prSet custT="1"/>
      <dgm:spPr/>
      <dgm:t>
        <a:bodyPr/>
        <a:lstStyle/>
        <a:p>
          <a:pPr rtl="0"/>
          <a:r>
            <a:rPr lang="es-EC" sz="2000" dirty="0" smtClean="0">
              <a:latin typeface="Arial" panose="020B0604020202020204" pitchFamily="34" charset="0"/>
              <a:cs typeface="Arial" panose="020B0604020202020204" pitchFamily="34" charset="0"/>
            </a:rPr>
            <a:t>Refracción atmosférica</a:t>
          </a:r>
          <a:endParaRPr lang="es-EC" sz="2000" dirty="0">
            <a:latin typeface="Arial" panose="020B0604020202020204" pitchFamily="34" charset="0"/>
            <a:cs typeface="Arial" panose="020B0604020202020204" pitchFamily="34" charset="0"/>
          </a:endParaRPr>
        </a:p>
      </dgm:t>
    </dgm:pt>
    <dgm:pt modelId="{F112CC1D-819B-4464-8623-2E5FDFD2CE02}" type="parTrans" cxnId="{FBBDB9F5-1D01-4347-BE2D-32335F7DC4C9}">
      <dgm:prSet/>
      <dgm:spPr/>
      <dgm:t>
        <a:bodyPr/>
        <a:lstStyle/>
        <a:p>
          <a:endParaRPr lang="es-EC" sz="2000">
            <a:latin typeface="Arial" panose="020B0604020202020204" pitchFamily="34" charset="0"/>
            <a:cs typeface="Arial" panose="020B0604020202020204" pitchFamily="34" charset="0"/>
          </a:endParaRPr>
        </a:p>
      </dgm:t>
    </dgm:pt>
    <dgm:pt modelId="{008B930F-7745-4772-9172-4E0EC285A54B}" type="sibTrans" cxnId="{FBBDB9F5-1D01-4347-BE2D-32335F7DC4C9}">
      <dgm:prSet/>
      <dgm:spPr/>
      <dgm:t>
        <a:bodyPr/>
        <a:lstStyle/>
        <a:p>
          <a:endParaRPr lang="es-EC" sz="2000">
            <a:latin typeface="Arial" panose="020B0604020202020204" pitchFamily="34" charset="0"/>
            <a:cs typeface="Arial" panose="020B0604020202020204" pitchFamily="34" charset="0"/>
          </a:endParaRPr>
        </a:p>
      </dgm:t>
    </dgm:pt>
    <dgm:pt modelId="{1254A73C-68D1-463A-A066-0CCC3A0531DE}">
      <dgm:prSet custT="1"/>
      <dgm:spPr/>
      <dgm:t>
        <a:bodyPr/>
        <a:lstStyle/>
        <a:p>
          <a:pPr rtl="0"/>
          <a:r>
            <a:rPr lang="es-EC" sz="2000" dirty="0" smtClean="0">
              <a:latin typeface="Arial" panose="020B0604020202020204" pitchFamily="34" charset="0"/>
              <a:cs typeface="Arial" panose="020B0604020202020204" pitchFamily="34" charset="0"/>
            </a:rPr>
            <a:t>Errores en parámetros orbitales</a:t>
          </a:r>
          <a:endParaRPr lang="es-EC" sz="2000" dirty="0">
            <a:latin typeface="Arial" panose="020B0604020202020204" pitchFamily="34" charset="0"/>
            <a:cs typeface="Arial" panose="020B0604020202020204" pitchFamily="34" charset="0"/>
          </a:endParaRPr>
        </a:p>
      </dgm:t>
    </dgm:pt>
    <dgm:pt modelId="{D9A8A837-242B-4D9B-B022-F4C55162AC65}" type="parTrans" cxnId="{97905D14-1322-48A0-B4FE-F97698D64E28}">
      <dgm:prSet/>
      <dgm:spPr/>
      <dgm:t>
        <a:bodyPr/>
        <a:lstStyle/>
        <a:p>
          <a:endParaRPr lang="es-EC" sz="2000">
            <a:latin typeface="Arial" panose="020B0604020202020204" pitchFamily="34" charset="0"/>
            <a:cs typeface="Arial" panose="020B0604020202020204" pitchFamily="34" charset="0"/>
          </a:endParaRPr>
        </a:p>
      </dgm:t>
    </dgm:pt>
    <dgm:pt modelId="{39829B32-36B4-4311-8FCC-F9B2F480101D}" type="sibTrans" cxnId="{97905D14-1322-48A0-B4FE-F97698D64E28}">
      <dgm:prSet/>
      <dgm:spPr/>
      <dgm:t>
        <a:bodyPr/>
        <a:lstStyle/>
        <a:p>
          <a:endParaRPr lang="es-EC" sz="2000">
            <a:latin typeface="Arial" panose="020B0604020202020204" pitchFamily="34" charset="0"/>
            <a:cs typeface="Arial" panose="020B0604020202020204" pitchFamily="34" charset="0"/>
          </a:endParaRPr>
        </a:p>
      </dgm:t>
    </dgm:pt>
    <dgm:pt modelId="{EB764E8D-5734-4495-91CA-21A52225E69E}">
      <dgm:prSet custT="1"/>
      <dgm:spPr/>
      <dgm:t>
        <a:bodyPr/>
        <a:lstStyle/>
        <a:p>
          <a:pPr rtl="0"/>
          <a:r>
            <a:rPr lang="es-EC" sz="2000" dirty="0" smtClean="0">
              <a:latin typeface="Arial" panose="020B0604020202020204" pitchFamily="34" charset="0"/>
              <a:cs typeface="Arial" panose="020B0604020202020204" pitchFamily="34" charset="0"/>
            </a:rPr>
            <a:t>Errores en el reloj</a:t>
          </a:r>
          <a:endParaRPr lang="es-EC" sz="2000" dirty="0">
            <a:latin typeface="Arial" panose="020B0604020202020204" pitchFamily="34" charset="0"/>
            <a:cs typeface="Arial" panose="020B0604020202020204" pitchFamily="34" charset="0"/>
          </a:endParaRPr>
        </a:p>
      </dgm:t>
    </dgm:pt>
    <dgm:pt modelId="{20503338-34BE-43DE-97E4-4D0C223F8FCA}" type="parTrans" cxnId="{14189BA6-ADF3-418E-810D-D0D74593D937}">
      <dgm:prSet/>
      <dgm:spPr/>
      <dgm:t>
        <a:bodyPr/>
        <a:lstStyle/>
        <a:p>
          <a:endParaRPr lang="es-EC" sz="2000">
            <a:latin typeface="Arial" panose="020B0604020202020204" pitchFamily="34" charset="0"/>
            <a:cs typeface="Arial" panose="020B0604020202020204" pitchFamily="34" charset="0"/>
          </a:endParaRPr>
        </a:p>
      </dgm:t>
    </dgm:pt>
    <dgm:pt modelId="{5994C633-B0C4-4DB3-943D-A21CD9723E87}" type="sibTrans" cxnId="{14189BA6-ADF3-418E-810D-D0D74593D937}">
      <dgm:prSet/>
      <dgm:spPr/>
      <dgm:t>
        <a:bodyPr/>
        <a:lstStyle/>
        <a:p>
          <a:endParaRPr lang="es-EC" sz="2000">
            <a:latin typeface="Arial" panose="020B0604020202020204" pitchFamily="34" charset="0"/>
            <a:cs typeface="Arial" panose="020B0604020202020204" pitchFamily="34" charset="0"/>
          </a:endParaRPr>
        </a:p>
      </dgm:t>
    </dgm:pt>
    <dgm:pt modelId="{5F08734B-30CA-4632-918D-0F0096FE57E0}">
      <dgm:prSet custT="1"/>
      <dgm:spPr/>
      <dgm:t>
        <a:bodyPr/>
        <a:lstStyle/>
        <a:p>
          <a:pPr rtl="0"/>
          <a:r>
            <a:rPr lang="es-EC" sz="2000" smtClean="0">
              <a:latin typeface="Arial" panose="020B0604020202020204" pitchFamily="34" charset="0"/>
              <a:cs typeface="Arial" panose="020B0604020202020204" pitchFamily="34" charset="0"/>
            </a:rPr>
            <a:t>Efectos relativistas</a:t>
          </a:r>
          <a:endParaRPr lang="es-EC" sz="2000">
            <a:latin typeface="Arial" panose="020B0604020202020204" pitchFamily="34" charset="0"/>
            <a:cs typeface="Arial" panose="020B0604020202020204" pitchFamily="34" charset="0"/>
          </a:endParaRPr>
        </a:p>
      </dgm:t>
    </dgm:pt>
    <dgm:pt modelId="{E915A580-BB0B-4B33-8704-CE7A65777FF3}" type="parTrans" cxnId="{8693B93E-0A92-422E-91E1-B8611979983F}">
      <dgm:prSet/>
      <dgm:spPr/>
      <dgm:t>
        <a:bodyPr/>
        <a:lstStyle/>
        <a:p>
          <a:endParaRPr lang="es-EC" sz="2000">
            <a:latin typeface="Arial" panose="020B0604020202020204" pitchFamily="34" charset="0"/>
            <a:cs typeface="Arial" panose="020B0604020202020204" pitchFamily="34" charset="0"/>
          </a:endParaRPr>
        </a:p>
      </dgm:t>
    </dgm:pt>
    <dgm:pt modelId="{DF9CC092-0151-4CF9-A407-5EA3ABC91C7A}" type="sibTrans" cxnId="{8693B93E-0A92-422E-91E1-B8611979983F}">
      <dgm:prSet/>
      <dgm:spPr/>
      <dgm:t>
        <a:bodyPr/>
        <a:lstStyle/>
        <a:p>
          <a:endParaRPr lang="es-EC" sz="2000">
            <a:latin typeface="Arial" panose="020B0604020202020204" pitchFamily="34" charset="0"/>
            <a:cs typeface="Arial" panose="020B0604020202020204" pitchFamily="34" charset="0"/>
          </a:endParaRPr>
        </a:p>
      </dgm:t>
    </dgm:pt>
    <dgm:pt modelId="{1D227919-55BE-49B8-BE89-0108C2B55C9D}">
      <dgm:prSet custT="1"/>
      <dgm:spPr/>
      <dgm:t>
        <a:bodyPr/>
        <a:lstStyle/>
        <a:p>
          <a:pPr rtl="0"/>
          <a:r>
            <a:rPr lang="es-EC" sz="2000" smtClean="0">
              <a:latin typeface="Arial" panose="020B0604020202020204" pitchFamily="34" charset="0"/>
              <a:cs typeface="Arial" panose="020B0604020202020204" pitchFamily="34" charset="0"/>
            </a:rPr>
            <a:t>Efectos multicamino</a:t>
          </a:r>
          <a:endParaRPr lang="es-EC" sz="2000">
            <a:latin typeface="Arial" panose="020B0604020202020204" pitchFamily="34" charset="0"/>
            <a:cs typeface="Arial" panose="020B0604020202020204" pitchFamily="34" charset="0"/>
          </a:endParaRPr>
        </a:p>
      </dgm:t>
    </dgm:pt>
    <dgm:pt modelId="{D045BB45-1C5C-4010-8632-9A48F198DDF6}" type="parTrans" cxnId="{1B6B998A-A926-46B1-9EB3-192B640B6F4B}">
      <dgm:prSet/>
      <dgm:spPr/>
      <dgm:t>
        <a:bodyPr/>
        <a:lstStyle/>
        <a:p>
          <a:endParaRPr lang="es-EC" sz="2000">
            <a:latin typeface="Arial" panose="020B0604020202020204" pitchFamily="34" charset="0"/>
            <a:cs typeface="Arial" panose="020B0604020202020204" pitchFamily="34" charset="0"/>
          </a:endParaRPr>
        </a:p>
      </dgm:t>
    </dgm:pt>
    <dgm:pt modelId="{9865AE38-EE44-4CE3-A5E8-19DB4D57B9A6}" type="sibTrans" cxnId="{1B6B998A-A926-46B1-9EB3-192B640B6F4B}">
      <dgm:prSet/>
      <dgm:spPr/>
      <dgm:t>
        <a:bodyPr/>
        <a:lstStyle/>
        <a:p>
          <a:endParaRPr lang="es-EC" sz="2000">
            <a:latin typeface="Arial" panose="020B0604020202020204" pitchFamily="34" charset="0"/>
            <a:cs typeface="Arial" panose="020B0604020202020204" pitchFamily="34" charset="0"/>
          </a:endParaRPr>
        </a:p>
      </dgm:t>
    </dgm:pt>
    <dgm:pt modelId="{3E605640-5390-4E8D-B272-4CDF5587182C}">
      <dgm:prSet custT="1"/>
      <dgm:spPr/>
      <dgm:t>
        <a:bodyPr/>
        <a:lstStyle/>
        <a:p>
          <a:pPr rtl="0"/>
          <a:r>
            <a:rPr lang="es-EC" sz="2000" smtClean="0">
              <a:latin typeface="Arial" panose="020B0604020202020204" pitchFamily="34" charset="0"/>
              <a:cs typeface="Arial" panose="020B0604020202020204" pitchFamily="34" charset="0"/>
            </a:rPr>
            <a:t>Variación del centro de fase de la antena</a:t>
          </a:r>
          <a:endParaRPr lang="es-EC" sz="2000">
            <a:latin typeface="Arial" panose="020B0604020202020204" pitchFamily="34" charset="0"/>
            <a:cs typeface="Arial" panose="020B0604020202020204" pitchFamily="34" charset="0"/>
          </a:endParaRPr>
        </a:p>
      </dgm:t>
    </dgm:pt>
    <dgm:pt modelId="{92DACCCA-65D0-4089-BA72-DA36D1465ADE}" type="parTrans" cxnId="{B620BB53-A57F-411D-94AD-C61F33BA4895}">
      <dgm:prSet/>
      <dgm:spPr/>
      <dgm:t>
        <a:bodyPr/>
        <a:lstStyle/>
        <a:p>
          <a:endParaRPr lang="es-EC" sz="2000">
            <a:latin typeface="Arial" panose="020B0604020202020204" pitchFamily="34" charset="0"/>
            <a:cs typeface="Arial" panose="020B0604020202020204" pitchFamily="34" charset="0"/>
          </a:endParaRPr>
        </a:p>
      </dgm:t>
    </dgm:pt>
    <dgm:pt modelId="{53464042-62BC-455A-BF19-27192BF16A70}" type="sibTrans" cxnId="{B620BB53-A57F-411D-94AD-C61F33BA4895}">
      <dgm:prSet/>
      <dgm:spPr/>
      <dgm:t>
        <a:bodyPr/>
        <a:lstStyle/>
        <a:p>
          <a:endParaRPr lang="es-EC" sz="2000">
            <a:latin typeface="Arial" panose="020B0604020202020204" pitchFamily="34" charset="0"/>
            <a:cs typeface="Arial" panose="020B0604020202020204" pitchFamily="34" charset="0"/>
          </a:endParaRPr>
        </a:p>
      </dgm:t>
    </dgm:pt>
    <dgm:pt modelId="{8B8F7327-7AB4-43C9-AD27-1F48DAB0AD4E}">
      <dgm:prSet custT="1"/>
      <dgm:spPr/>
      <dgm:t>
        <a:bodyPr/>
        <a:lstStyle/>
        <a:p>
          <a:pPr rtl="0"/>
          <a:r>
            <a:rPr lang="es-EC" sz="2000" dirty="0" smtClean="0">
              <a:latin typeface="Arial" panose="020B0604020202020204" pitchFamily="34" charset="0"/>
              <a:cs typeface="Arial" panose="020B0604020202020204" pitchFamily="34" charset="0"/>
            </a:rPr>
            <a:t>Mareas Terrestres y carga oceánica</a:t>
          </a:r>
          <a:endParaRPr lang="es-EC" sz="2000" dirty="0">
            <a:latin typeface="Arial" panose="020B0604020202020204" pitchFamily="34" charset="0"/>
            <a:cs typeface="Arial" panose="020B0604020202020204" pitchFamily="34" charset="0"/>
          </a:endParaRPr>
        </a:p>
      </dgm:t>
    </dgm:pt>
    <dgm:pt modelId="{4074450C-AAC2-4B53-B67E-C0C6A9D5132D}" type="parTrans" cxnId="{C4BA4FB6-0342-4B1E-B61A-6E8C90F96E75}">
      <dgm:prSet/>
      <dgm:spPr/>
      <dgm:t>
        <a:bodyPr/>
        <a:lstStyle/>
        <a:p>
          <a:endParaRPr lang="es-EC" sz="2000">
            <a:latin typeface="Arial" panose="020B0604020202020204" pitchFamily="34" charset="0"/>
            <a:cs typeface="Arial" panose="020B0604020202020204" pitchFamily="34" charset="0"/>
          </a:endParaRPr>
        </a:p>
      </dgm:t>
    </dgm:pt>
    <dgm:pt modelId="{D880F6F5-052B-4285-98C5-46C1F3DEC3D3}" type="sibTrans" cxnId="{C4BA4FB6-0342-4B1E-B61A-6E8C90F96E75}">
      <dgm:prSet/>
      <dgm:spPr/>
      <dgm:t>
        <a:bodyPr/>
        <a:lstStyle/>
        <a:p>
          <a:endParaRPr lang="es-EC" sz="2000">
            <a:latin typeface="Arial" panose="020B0604020202020204" pitchFamily="34" charset="0"/>
            <a:cs typeface="Arial" panose="020B0604020202020204" pitchFamily="34" charset="0"/>
          </a:endParaRPr>
        </a:p>
      </dgm:t>
    </dgm:pt>
    <dgm:pt modelId="{8C853C61-F7F1-4F80-8B1B-F6A54DCE2FBC}" type="pres">
      <dgm:prSet presAssocID="{1BCC4809-9BCB-455F-8CB7-39D02BA3BD54}" presName="diagram" presStyleCnt="0">
        <dgm:presLayoutVars>
          <dgm:dir/>
          <dgm:resizeHandles val="exact"/>
        </dgm:presLayoutVars>
      </dgm:prSet>
      <dgm:spPr/>
      <dgm:t>
        <a:bodyPr/>
        <a:lstStyle/>
        <a:p>
          <a:endParaRPr lang="es-EC"/>
        </a:p>
      </dgm:t>
    </dgm:pt>
    <dgm:pt modelId="{5E35A1F5-38D7-448F-B9FF-E34361D37603}" type="pres">
      <dgm:prSet presAssocID="{A7AEEDB0-CE4B-4108-B770-7259945746ED}" presName="node" presStyleLbl="node1" presStyleIdx="0" presStyleCnt="7" custScaleX="126429">
        <dgm:presLayoutVars>
          <dgm:bulletEnabled val="1"/>
        </dgm:presLayoutVars>
      </dgm:prSet>
      <dgm:spPr/>
      <dgm:t>
        <a:bodyPr/>
        <a:lstStyle/>
        <a:p>
          <a:endParaRPr lang="es-EC"/>
        </a:p>
      </dgm:t>
    </dgm:pt>
    <dgm:pt modelId="{821DE4F0-0005-4EC9-ADF4-D67577EF84B5}" type="pres">
      <dgm:prSet presAssocID="{008B930F-7745-4772-9172-4E0EC285A54B}" presName="sibTrans" presStyleCnt="0"/>
      <dgm:spPr/>
    </dgm:pt>
    <dgm:pt modelId="{F50D6A04-D1F1-4D2C-9B73-5853E80EA027}" type="pres">
      <dgm:prSet presAssocID="{1254A73C-68D1-463A-A066-0CCC3A0531DE}" presName="node" presStyleLbl="node1" presStyleIdx="1" presStyleCnt="7" custScaleX="126429">
        <dgm:presLayoutVars>
          <dgm:bulletEnabled val="1"/>
        </dgm:presLayoutVars>
      </dgm:prSet>
      <dgm:spPr/>
      <dgm:t>
        <a:bodyPr/>
        <a:lstStyle/>
        <a:p>
          <a:endParaRPr lang="es-EC"/>
        </a:p>
      </dgm:t>
    </dgm:pt>
    <dgm:pt modelId="{E7092810-B7FC-4154-8A27-DC0C59DD2ECB}" type="pres">
      <dgm:prSet presAssocID="{39829B32-36B4-4311-8FCC-F9B2F480101D}" presName="sibTrans" presStyleCnt="0"/>
      <dgm:spPr/>
    </dgm:pt>
    <dgm:pt modelId="{BCD6F54D-D5F6-491F-9BE2-5BB0A1809CF0}" type="pres">
      <dgm:prSet presAssocID="{EB764E8D-5734-4495-91CA-21A52225E69E}" presName="node" presStyleLbl="node1" presStyleIdx="2" presStyleCnt="7" custScaleX="126429">
        <dgm:presLayoutVars>
          <dgm:bulletEnabled val="1"/>
        </dgm:presLayoutVars>
      </dgm:prSet>
      <dgm:spPr/>
      <dgm:t>
        <a:bodyPr/>
        <a:lstStyle/>
        <a:p>
          <a:endParaRPr lang="es-EC"/>
        </a:p>
      </dgm:t>
    </dgm:pt>
    <dgm:pt modelId="{8348FC7E-8CCD-49D6-A41D-78CE7F65090C}" type="pres">
      <dgm:prSet presAssocID="{5994C633-B0C4-4DB3-943D-A21CD9723E87}" presName="sibTrans" presStyleCnt="0"/>
      <dgm:spPr/>
    </dgm:pt>
    <dgm:pt modelId="{43261D5F-A586-476D-94C6-11777331F86E}" type="pres">
      <dgm:prSet presAssocID="{5F08734B-30CA-4632-918D-0F0096FE57E0}" presName="node" presStyleLbl="node1" presStyleIdx="3" presStyleCnt="7" custScaleX="126429">
        <dgm:presLayoutVars>
          <dgm:bulletEnabled val="1"/>
        </dgm:presLayoutVars>
      </dgm:prSet>
      <dgm:spPr/>
      <dgm:t>
        <a:bodyPr/>
        <a:lstStyle/>
        <a:p>
          <a:endParaRPr lang="es-EC"/>
        </a:p>
      </dgm:t>
    </dgm:pt>
    <dgm:pt modelId="{74301728-EA91-44F7-96B3-1B81FE652708}" type="pres">
      <dgm:prSet presAssocID="{DF9CC092-0151-4CF9-A407-5EA3ABC91C7A}" presName="sibTrans" presStyleCnt="0"/>
      <dgm:spPr/>
    </dgm:pt>
    <dgm:pt modelId="{FF141468-8E56-4E2F-B8C4-E550DF2C44F0}" type="pres">
      <dgm:prSet presAssocID="{1D227919-55BE-49B8-BE89-0108C2B55C9D}" presName="node" presStyleLbl="node1" presStyleIdx="4" presStyleCnt="7" custScaleX="126429">
        <dgm:presLayoutVars>
          <dgm:bulletEnabled val="1"/>
        </dgm:presLayoutVars>
      </dgm:prSet>
      <dgm:spPr/>
      <dgm:t>
        <a:bodyPr/>
        <a:lstStyle/>
        <a:p>
          <a:endParaRPr lang="es-EC"/>
        </a:p>
      </dgm:t>
    </dgm:pt>
    <dgm:pt modelId="{42838934-4411-4944-89C6-CD0CFAC3B1F0}" type="pres">
      <dgm:prSet presAssocID="{9865AE38-EE44-4CE3-A5E8-19DB4D57B9A6}" presName="sibTrans" presStyleCnt="0"/>
      <dgm:spPr/>
    </dgm:pt>
    <dgm:pt modelId="{8721C228-1D10-4B9B-B88F-28EB9F87B665}" type="pres">
      <dgm:prSet presAssocID="{3E605640-5390-4E8D-B272-4CDF5587182C}" presName="node" presStyleLbl="node1" presStyleIdx="5" presStyleCnt="7" custScaleX="126429">
        <dgm:presLayoutVars>
          <dgm:bulletEnabled val="1"/>
        </dgm:presLayoutVars>
      </dgm:prSet>
      <dgm:spPr/>
      <dgm:t>
        <a:bodyPr/>
        <a:lstStyle/>
        <a:p>
          <a:endParaRPr lang="es-EC"/>
        </a:p>
      </dgm:t>
    </dgm:pt>
    <dgm:pt modelId="{A3AE08F7-D9CD-4CEF-B940-20537306EBBA}" type="pres">
      <dgm:prSet presAssocID="{53464042-62BC-455A-BF19-27192BF16A70}" presName="sibTrans" presStyleCnt="0"/>
      <dgm:spPr/>
    </dgm:pt>
    <dgm:pt modelId="{0BF62CB7-D341-4E3F-B08A-AC01B918FDCF}" type="pres">
      <dgm:prSet presAssocID="{8B8F7327-7AB4-43C9-AD27-1F48DAB0AD4E}" presName="node" presStyleLbl="node1" presStyleIdx="6" presStyleCnt="7" custScaleX="126429" custLinFactNeighborX="-52101">
        <dgm:presLayoutVars>
          <dgm:bulletEnabled val="1"/>
        </dgm:presLayoutVars>
      </dgm:prSet>
      <dgm:spPr/>
      <dgm:t>
        <a:bodyPr/>
        <a:lstStyle/>
        <a:p>
          <a:endParaRPr lang="es-EC"/>
        </a:p>
      </dgm:t>
    </dgm:pt>
  </dgm:ptLst>
  <dgm:cxnLst>
    <dgm:cxn modelId="{1B6B998A-A926-46B1-9EB3-192B640B6F4B}" srcId="{1BCC4809-9BCB-455F-8CB7-39D02BA3BD54}" destId="{1D227919-55BE-49B8-BE89-0108C2B55C9D}" srcOrd="4" destOrd="0" parTransId="{D045BB45-1C5C-4010-8632-9A48F198DDF6}" sibTransId="{9865AE38-EE44-4CE3-A5E8-19DB4D57B9A6}"/>
    <dgm:cxn modelId="{81C2FB76-C569-4A25-BA64-B157E2FB0080}" type="presOf" srcId="{1D227919-55BE-49B8-BE89-0108C2B55C9D}" destId="{FF141468-8E56-4E2F-B8C4-E550DF2C44F0}" srcOrd="0" destOrd="0" presId="urn:microsoft.com/office/officeart/2005/8/layout/default"/>
    <dgm:cxn modelId="{587182AE-D6F9-4ECD-B2BB-704CA58CE462}" type="presOf" srcId="{3E605640-5390-4E8D-B272-4CDF5587182C}" destId="{8721C228-1D10-4B9B-B88F-28EB9F87B665}" srcOrd="0" destOrd="0" presId="urn:microsoft.com/office/officeart/2005/8/layout/default"/>
    <dgm:cxn modelId="{14189BA6-ADF3-418E-810D-D0D74593D937}" srcId="{1BCC4809-9BCB-455F-8CB7-39D02BA3BD54}" destId="{EB764E8D-5734-4495-91CA-21A52225E69E}" srcOrd="2" destOrd="0" parTransId="{20503338-34BE-43DE-97E4-4D0C223F8FCA}" sibTransId="{5994C633-B0C4-4DB3-943D-A21CD9723E87}"/>
    <dgm:cxn modelId="{B620BB53-A57F-411D-94AD-C61F33BA4895}" srcId="{1BCC4809-9BCB-455F-8CB7-39D02BA3BD54}" destId="{3E605640-5390-4E8D-B272-4CDF5587182C}" srcOrd="5" destOrd="0" parTransId="{92DACCCA-65D0-4089-BA72-DA36D1465ADE}" sibTransId="{53464042-62BC-455A-BF19-27192BF16A70}"/>
    <dgm:cxn modelId="{B24C87C9-FE8D-48BE-975A-9AF5788F72F9}" type="presOf" srcId="{5F08734B-30CA-4632-918D-0F0096FE57E0}" destId="{43261D5F-A586-476D-94C6-11777331F86E}" srcOrd="0" destOrd="0" presId="urn:microsoft.com/office/officeart/2005/8/layout/default"/>
    <dgm:cxn modelId="{230DC7A9-33C6-44EB-9758-699A2969C75C}" type="presOf" srcId="{A7AEEDB0-CE4B-4108-B770-7259945746ED}" destId="{5E35A1F5-38D7-448F-B9FF-E34361D37603}" srcOrd="0" destOrd="0" presId="urn:microsoft.com/office/officeart/2005/8/layout/default"/>
    <dgm:cxn modelId="{C4BA4FB6-0342-4B1E-B61A-6E8C90F96E75}" srcId="{1BCC4809-9BCB-455F-8CB7-39D02BA3BD54}" destId="{8B8F7327-7AB4-43C9-AD27-1F48DAB0AD4E}" srcOrd="6" destOrd="0" parTransId="{4074450C-AAC2-4B53-B67E-C0C6A9D5132D}" sibTransId="{D880F6F5-052B-4285-98C5-46C1F3DEC3D3}"/>
    <dgm:cxn modelId="{97905D14-1322-48A0-B4FE-F97698D64E28}" srcId="{1BCC4809-9BCB-455F-8CB7-39D02BA3BD54}" destId="{1254A73C-68D1-463A-A066-0CCC3A0531DE}" srcOrd="1" destOrd="0" parTransId="{D9A8A837-242B-4D9B-B022-F4C55162AC65}" sibTransId="{39829B32-36B4-4311-8FCC-F9B2F480101D}"/>
    <dgm:cxn modelId="{E0060982-C382-4B13-872C-6225A83903CE}" type="presOf" srcId="{EB764E8D-5734-4495-91CA-21A52225E69E}" destId="{BCD6F54D-D5F6-491F-9BE2-5BB0A1809CF0}" srcOrd="0" destOrd="0" presId="urn:microsoft.com/office/officeart/2005/8/layout/default"/>
    <dgm:cxn modelId="{8693B93E-0A92-422E-91E1-B8611979983F}" srcId="{1BCC4809-9BCB-455F-8CB7-39D02BA3BD54}" destId="{5F08734B-30CA-4632-918D-0F0096FE57E0}" srcOrd="3" destOrd="0" parTransId="{E915A580-BB0B-4B33-8704-CE7A65777FF3}" sibTransId="{DF9CC092-0151-4CF9-A407-5EA3ABC91C7A}"/>
    <dgm:cxn modelId="{B8BDAC3E-C711-4EDB-85F8-E43AB60FD81F}" type="presOf" srcId="{1BCC4809-9BCB-455F-8CB7-39D02BA3BD54}" destId="{8C853C61-F7F1-4F80-8B1B-F6A54DCE2FBC}" srcOrd="0" destOrd="0" presId="urn:microsoft.com/office/officeart/2005/8/layout/default"/>
    <dgm:cxn modelId="{D27BEBE8-BB1F-469F-83F8-57C2966517B8}" type="presOf" srcId="{1254A73C-68D1-463A-A066-0CCC3A0531DE}" destId="{F50D6A04-D1F1-4D2C-9B73-5853E80EA027}" srcOrd="0" destOrd="0" presId="urn:microsoft.com/office/officeart/2005/8/layout/default"/>
    <dgm:cxn modelId="{80CDD9CE-3CE7-4694-A7DC-172442034F5A}" type="presOf" srcId="{8B8F7327-7AB4-43C9-AD27-1F48DAB0AD4E}" destId="{0BF62CB7-D341-4E3F-B08A-AC01B918FDCF}" srcOrd="0" destOrd="0" presId="urn:microsoft.com/office/officeart/2005/8/layout/default"/>
    <dgm:cxn modelId="{FBBDB9F5-1D01-4347-BE2D-32335F7DC4C9}" srcId="{1BCC4809-9BCB-455F-8CB7-39D02BA3BD54}" destId="{A7AEEDB0-CE4B-4108-B770-7259945746ED}" srcOrd="0" destOrd="0" parTransId="{F112CC1D-819B-4464-8623-2E5FDFD2CE02}" sibTransId="{008B930F-7745-4772-9172-4E0EC285A54B}"/>
    <dgm:cxn modelId="{CB97B5D5-B131-4750-83B3-A708A196916D}" type="presParOf" srcId="{8C853C61-F7F1-4F80-8B1B-F6A54DCE2FBC}" destId="{5E35A1F5-38D7-448F-B9FF-E34361D37603}" srcOrd="0" destOrd="0" presId="urn:microsoft.com/office/officeart/2005/8/layout/default"/>
    <dgm:cxn modelId="{258FB7C8-40F6-416A-83EC-A0FDDF1D32A5}" type="presParOf" srcId="{8C853C61-F7F1-4F80-8B1B-F6A54DCE2FBC}" destId="{821DE4F0-0005-4EC9-ADF4-D67577EF84B5}" srcOrd="1" destOrd="0" presId="urn:microsoft.com/office/officeart/2005/8/layout/default"/>
    <dgm:cxn modelId="{71FAC604-EC22-4AF5-8EF0-0EC4C0AB84C7}" type="presParOf" srcId="{8C853C61-F7F1-4F80-8B1B-F6A54DCE2FBC}" destId="{F50D6A04-D1F1-4D2C-9B73-5853E80EA027}" srcOrd="2" destOrd="0" presId="urn:microsoft.com/office/officeart/2005/8/layout/default"/>
    <dgm:cxn modelId="{591CB197-68D3-49EC-BA51-C1542E16472B}" type="presParOf" srcId="{8C853C61-F7F1-4F80-8B1B-F6A54DCE2FBC}" destId="{E7092810-B7FC-4154-8A27-DC0C59DD2ECB}" srcOrd="3" destOrd="0" presId="urn:microsoft.com/office/officeart/2005/8/layout/default"/>
    <dgm:cxn modelId="{64EF4BE8-727B-4886-8C0B-1231B462E1FE}" type="presParOf" srcId="{8C853C61-F7F1-4F80-8B1B-F6A54DCE2FBC}" destId="{BCD6F54D-D5F6-491F-9BE2-5BB0A1809CF0}" srcOrd="4" destOrd="0" presId="urn:microsoft.com/office/officeart/2005/8/layout/default"/>
    <dgm:cxn modelId="{A0E7D392-CDEF-45B7-8D22-81AAE4C5C4B4}" type="presParOf" srcId="{8C853C61-F7F1-4F80-8B1B-F6A54DCE2FBC}" destId="{8348FC7E-8CCD-49D6-A41D-78CE7F65090C}" srcOrd="5" destOrd="0" presId="urn:microsoft.com/office/officeart/2005/8/layout/default"/>
    <dgm:cxn modelId="{DF36D00D-77C1-420B-A305-CAE3A36F181B}" type="presParOf" srcId="{8C853C61-F7F1-4F80-8B1B-F6A54DCE2FBC}" destId="{43261D5F-A586-476D-94C6-11777331F86E}" srcOrd="6" destOrd="0" presId="urn:microsoft.com/office/officeart/2005/8/layout/default"/>
    <dgm:cxn modelId="{65F9970E-FFEB-40F6-9969-E84ECFE345C2}" type="presParOf" srcId="{8C853C61-F7F1-4F80-8B1B-F6A54DCE2FBC}" destId="{74301728-EA91-44F7-96B3-1B81FE652708}" srcOrd="7" destOrd="0" presId="urn:microsoft.com/office/officeart/2005/8/layout/default"/>
    <dgm:cxn modelId="{4C90FF69-DE36-4717-90B8-5BEEB57BEE75}" type="presParOf" srcId="{8C853C61-F7F1-4F80-8B1B-F6A54DCE2FBC}" destId="{FF141468-8E56-4E2F-B8C4-E550DF2C44F0}" srcOrd="8" destOrd="0" presId="urn:microsoft.com/office/officeart/2005/8/layout/default"/>
    <dgm:cxn modelId="{9F90838E-CE4A-4D06-8E31-1ABA81076D56}" type="presParOf" srcId="{8C853C61-F7F1-4F80-8B1B-F6A54DCE2FBC}" destId="{42838934-4411-4944-89C6-CD0CFAC3B1F0}" srcOrd="9" destOrd="0" presId="urn:microsoft.com/office/officeart/2005/8/layout/default"/>
    <dgm:cxn modelId="{49FBAA74-B760-44B5-BC3B-7DEF2910A71B}" type="presParOf" srcId="{8C853C61-F7F1-4F80-8B1B-F6A54DCE2FBC}" destId="{8721C228-1D10-4B9B-B88F-28EB9F87B665}" srcOrd="10" destOrd="0" presId="urn:microsoft.com/office/officeart/2005/8/layout/default"/>
    <dgm:cxn modelId="{E9B3E2B6-D368-4028-993F-5D8F22B19484}" type="presParOf" srcId="{8C853C61-F7F1-4F80-8B1B-F6A54DCE2FBC}" destId="{A3AE08F7-D9CD-4CEF-B940-20537306EBBA}" srcOrd="11" destOrd="0" presId="urn:microsoft.com/office/officeart/2005/8/layout/default"/>
    <dgm:cxn modelId="{31722981-4459-4B2F-9B82-B1853982F127}" type="presParOf" srcId="{8C853C61-F7F1-4F80-8B1B-F6A54DCE2FBC}" destId="{0BF62CB7-D341-4E3F-B08A-AC01B918FDCF}" srcOrd="12"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A645128-D79A-47E0-94AE-148163B83403}"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es-EC"/>
        </a:p>
      </dgm:t>
    </dgm:pt>
    <dgm:pt modelId="{4DA9DEC1-B508-48DC-B345-559C5DD21082}">
      <dgm:prSet custT="1"/>
      <dgm:spPr/>
      <dgm:t>
        <a:bodyPr/>
        <a:lstStyle/>
        <a:p>
          <a:pPr rtl="0"/>
          <a:r>
            <a:rPr lang="es-EC" sz="2000" dirty="0" err="1" smtClean="0">
              <a:latin typeface="Arial" panose="020B0604020202020204" pitchFamily="34" charset="0"/>
              <a:cs typeface="Arial" panose="020B0604020202020204" pitchFamily="34" charset="0"/>
            </a:rPr>
            <a:t>ITRS</a:t>
          </a:r>
          <a:endParaRPr lang="es-EC" sz="2000" dirty="0">
            <a:latin typeface="Arial" panose="020B0604020202020204" pitchFamily="34" charset="0"/>
            <a:cs typeface="Arial" panose="020B0604020202020204" pitchFamily="34" charset="0"/>
          </a:endParaRPr>
        </a:p>
      </dgm:t>
    </dgm:pt>
    <dgm:pt modelId="{134C1311-D0CF-479D-80F3-2A0BAD70891D}" type="parTrans" cxnId="{2BCE1B0B-4A32-4461-9F03-067A1964FF5A}">
      <dgm:prSet/>
      <dgm:spPr/>
      <dgm:t>
        <a:bodyPr/>
        <a:lstStyle/>
        <a:p>
          <a:endParaRPr lang="es-EC" sz="2000">
            <a:latin typeface="Arial" panose="020B0604020202020204" pitchFamily="34" charset="0"/>
            <a:cs typeface="Arial" panose="020B0604020202020204" pitchFamily="34" charset="0"/>
          </a:endParaRPr>
        </a:p>
      </dgm:t>
    </dgm:pt>
    <dgm:pt modelId="{2EE499B0-224C-409C-91D9-DF1C0C327663}" type="sibTrans" cxnId="{2BCE1B0B-4A32-4461-9F03-067A1964FF5A}">
      <dgm:prSet/>
      <dgm:spPr/>
      <dgm:t>
        <a:bodyPr/>
        <a:lstStyle/>
        <a:p>
          <a:endParaRPr lang="es-EC" sz="2000">
            <a:latin typeface="Arial" panose="020B0604020202020204" pitchFamily="34" charset="0"/>
            <a:cs typeface="Arial" panose="020B0604020202020204" pitchFamily="34" charset="0"/>
          </a:endParaRPr>
        </a:p>
      </dgm:t>
    </dgm:pt>
    <dgm:pt modelId="{E2C2DEE7-1213-4EBC-9D28-C8E920B0D855}">
      <dgm:prSet custT="1"/>
      <dgm:spPr/>
      <dgm:t>
        <a:bodyPr/>
        <a:lstStyle/>
        <a:p>
          <a:pPr rtl="0"/>
          <a:r>
            <a:rPr lang="es-EC" sz="2000" dirty="0" err="1" smtClean="0">
              <a:latin typeface="Arial" panose="020B0604020202020204" pitchFamily="34" charset="0"/>
              <a:cs typeface="Arial" panose="020B0604020202020204" pitchFamily="34" charset="0"/>
            </a:rPr>
            <a:t>ITRF</a:t>
          </a:r>
          <a:endParaRPr lang="es-EC" sz="2000" dirty="0">
            <a:latin typeface="Arial" panose="020B0604020202020204" pitchFamily="34" charset="0"/>
            <a:cs typeface="Arial" panose="020B0604020202020204" pitchFamily="34" charset="0"/>
          </a:endParaRPr>
        </a:p>
      </dgm:t>
    </dgm:pt>
    <dgm:pt modelId="{4ACE5B26-00F4-4F74-9492-A39BC126E600}" type="parTrans" cxnId="{95E2D843-728C-4821-BBCD-924B26930177}">
      <dgm:prSet/>
      <dgm:spPr/>
      <dgm:t>
        <a:bodyPr/>
        <a:lstStyle/>
        <a:p>
          <a:endParaRPr lang="es-EC" sz="2000">
            <a:latin typeface="Arial" panose="020B0604020202020204" pitchFamily="34" charset="0"/>
            <a:cs typeface="Arial" panose="020B0604020202020204" pitchFamily="34" charset="0"/>
          </a:endParaRPr>
        </a:p>
      </dgm:t>
    </dgm:pt>
    <dgm:pt modelId="{6EB90A20-CA85-4262-910F-F78801A14FF2}" type="sibTrans" cxnId="{95E2D843-728C-4821-BBCD-924B26930177}">
      <dgm:prSet/>
      <dgm:spPr/>
      <dgm:t>
        <a:bodyPr/>
        <a:lstStyle/>
        <a:p>
          <a:endParaRPr lang="es-EC" sz="2000">
            <a:latin typeface="Arial" panose="020B0604020202020204" pitchFamily="34" charset="0"/>
            <a:cs typeface="Arial" panose="020B0604020202020204" pitchFamily="34" charset="0"/>
          </a:endParaRPr>
        </a:p>
      </dgm:t>
    </dgm:pt>
    <dgm:pt modelId="{89AAF41D-04D0-4CD1-8088-192184FC8379}">
      <dgm:prSet custT="1"/>
      <dgm:spPr/>
      <dgm:t>
        <a:bodyPr/>
        <a:lstStyle/>
        <a:p>
          <a:pPr rtl="0"/>
          <a:r>
            <a:rPr lang="es-EC" sz="2000" dirty="0" smtClean="0">
              <a:latin typeface="Arial" panose="020B0604020202020204" pitchFamily="34" charset="0"/>
              <a:cs typeface="Arial" panose="020B0604020202020204" pitchFamily="34" charset="0"/>
            </a:rPr>
            <a:t>SIRGAS</a:t>
          </a:r>
          <a:endParaRPr lang="es-EC" sz="2000" dirty="0">
            <a:latin typeface="Arial" panose="020B0604020202020204" pitchFamily="34" charset="0"/>
            <a:cs typeface="Arial" panose="020B0604020202020204" pitchFamily="34" charset="0"/>
          </a:endParaRPr>
        </a:p>
      </dgm:t>
    </dgm:pt>
    <dgm:pt modelId="{D3AA947F-FD57-4C1E-95DB-4C13110EC4D4}" type="parTrans" cxnId="{931354B4-35BE-4292-A5CC-8FF01806E561}">
      <dgm:prSet/>
      <dgm:spPr/>
      <dgm:t>
        <a:bodyPr/>
        <a:lstStyle/>
        <a:p>
          <a:endParaRPr lang="es-EC" sz="2000">
            <a:latin typeface="Arial" panose="020B0604020202020204" pitchFamily="34" charset="0"/>
            <a:cs typeface="Arial" panose="020B0604020202020204" pitchFamily="34" charset="0"/>
          </a:endParaRPr>
        </a:p>
      </dgm:t>
    </dgm:pt>
    <dgm:pt modelId="{5BA7F83D-D3F6-489B-960B-B4BCE6FE5A97}" type="sibTrans" cxnId="{931354B4-35BE-4292-A5CC-8FF01806E561}">
      <dgm:prSet/>
      <dgm:spPr/>
      <dgm:t>
        <a:bodyPr/>
        <a:lstStyle/>
        <a:p>
          <a:endParaRPr lang="es-EC" sz="2000">
            <a:latin typeface="Arial" panose="020B0604020202020204" pitchFamily="34" charset="0"/>
            <a:cs typeface="Arial" panose="020B0604020202020204" pitchFamily="34" charset="0"/>
          </a:endParaRPr>
        </a:p>
      </dgm:t>
    </dgm:pt>
    <dgm:pt modelId="{1D494ECD-8984-4725-8F6F-3BC67680287B}">
      <dgm:prSet custT="1"/>
      <dgm:spPr/>
      <dgm:t>
        <a:bodyPr/>
        <a:lstStyle/>
        <a:p>
          <a:pPr rtl="0"/>
          <a:r>
            <a:rPr lang="es-EC" sz="2000" dirty="0" smtClean="0">
              <a:latin typeface="Arial" panose="020B0604020202020204" pitchFamily="34" charset="0"/>
              <a:cs typeface="Arial" panose="020B0604020202020204" pitchFamily="34" charset="0"/>
            </a:rPr>
            <a:t>IGb08</a:t>
          </a:r>
          <a:endParaRPr lang="es-EC" sz="2000" dirty="0">
            <a:latin typeface="Arial" panose="020B0604020202020204" pitchFamily="34" charset="0"/>
            <a:cs typeface="Arial" panose="020B0604020202020204" pitchFamily="34" charset="0"/>
          </a:endParaRPr>
        </a:p>
      </dgm:t>
    </dgm:pt>
    <dgm:pt modelId="{81314EB2-837B-4C95-B20A-7093A6A5E96C}" type="parTrans" cxnId="{FFBD4818-ED88-4441-9CCF-08BF6EB10690}">
      <dgm:prSet/>
      <dgm:spPr/>
      <dgm:t>
        <a:bodyPr/>
        <a:lstStyle/>
        <a:p>
          <a:endParaRPr lang="es-EC" sz="2000">
            <a:latin typeface="Arial" panose="020B0604020202020204" pitchFamily="34" charset="0"/>
            <a:cs typeface="Arial" panose="020B0604020202020204" pitchFamily="34" charset="0"/>
          </a:endParaRPr>
        </a:p>
      </dgm:t>
    </dgm:pt>
    <dgm:pt modelId="{E64D711C-7231-4694-BBA0-AF658F930CAA}" type="sibTrans" cxnId="{FFBD4818-ED88-4441-9CCF-08BF6EB10690}">
      <dgm:prSet/>
      <dgm:spPr/>
      <dgm:t>
        <a:bodyPr/>
        <a:lstStyle/>
        <a:p>
          <a:endParaRPr lang="es-EC" sz="2000">
            <a:latin typeface="Arial" panose="020B0604020202020204" pitchFamily="34" charset="0"/>
            <a:cs typeface="Arial" panose="020B0604020202020204" pitchFamily="34" charset="0"/>
          </a:endParaRPr>
        </a:p>
      </dgm:t>
    </dgm:pt>
    <dgm:pt modelId="{6B2E564B-D8AC-4212-9032-59BADABBF42B}" type="pres">
      <dgm:prSet presAssocID="{CA645128-D79A-47E0-94AE-148163B83403}" presName="Name0" presStyleCnt="0">
        <dgm:presLayoutVars>
          <dgm:chMax val="7"/>
          <dgm:chPref val="7"/>
          <dgm:dir/>
          <dgm:animOne val="branch"/>
          <dgm:animLvl val="lvl"/>
        </dgm:presLayoutVars>
      </dgm:prSet>
      <dgm:spPr/>
      <dgm:t>
        <a:bodyPr/>
        <a:lstStyle/>
        <a:p>
          <a:endParaRPr lang="es-EC"/>
        </a:p>
      </dgm:t>
    </dgm:pt>
    <dgm:pt modelId="{667410B0-12F5-405A-8026-4BC0BC9C3145}" type="pres">
      <dgm:prSet presAssocID="{4DA9DEC1-B508-48DC-B345-559C5DD21082}" presName="ParentComposite" presStyleCnt="0"/>
      <dgm:spPr/>
    </dgm:pt>
    <dgm:pt modelId="{911CC047-9DF8-4192-A8D1-30A4F548C21C}" type="pres">
      <dgm:prSet presAssocID="{4DA9DEC1-B508-48DC-B345-559C5DD21082}" presName="Chord" presStyleLbl="bgShp" presStyleIdx="0" presStyleCnt="2"/>
      <dgm:spPr/>
    </dgm:pt>
    <dgm:pt modelId="{52610990-A7B2-47E8-A287-4C1B59C801BE}" type="pres">
      <dgm:prSet presAssocID="{4DA9DEC1-B508-48DC-B345-559C5DD21082}" presName="Pie" presStyleLbl="alignNode1" presStyleIdx="0" presStyleCnt="2"/>
      <dgm:spPr/>
    </dgm:pt>
    <dgm:pt modelId="{95D0C186-AF91-4530-BBBC-A975EDD54C7F}" type="pres">
      <dgm:prSet presAssocID="{4DA9DEC1-B508-48DC-B345-559C5DD21082}" presName="Parent" presStyleLbl="revTx" presStyleIdx="0" presStyleCnt="4">
        <dgm:presLayoutVars>
          <dgm:chMax val="1"/>
          <dgm:chPref val="1"/>
          <dgm:bulletEnabled val="1"/>
        </dgm:presLayoutVars>
      </dgm:prSet>
      <dgm:spPr/>
      <dgm:t>
        <a:bodyPr/>
        <a:lstStyle/>
        <a:p>
          <a:endParaRPr lang="es-EC"/>
        </a:p>
      </dgm:t>
    </dgm:pt>
    <dgm:pt modelId="{B014C88A-08D8-4620-9733-4D728D6280C4}" type="pres">
      <dgm:prSet presAssocID="{6EB90A20-CA85-4262-910F-F78801A14FF2}" presName="negSibTrans" presStyleCnt="0"/>
      <dgm:spPr/>
    </dgm:pt>
    <dgm:pt modelId="{62BB91E7-412D-4CA3-8DBE-F1997B674FE3}" type="pres">
      <dgm:prSet presAssocID="{4DA9DEC1-B508-48DC-B345-559C5DD21082}" presName="composite" presStyleCnt="0"/>
      <dgm:spPr/>
    </dgm:pt>
    <dgm:pt modelId="{E3FEDE02-F5A0-446E-ACBA-B9471B0ED845}" type="pres">
      <dgm:prSet presAssocID="{4DA9DEC1-B508-48DC-B345-559C5DD21082}" presName="Child" presStyleLbl="revTx" presStyleIdx="1" presStyleCnt="4">
        <dgm:presLayoutVars>
          <dgm:chMax val="0"/>
          <dgm:chPref val="0"/>
          <dgm:bulletEnabled val="1"/>
        </dgm:presLayoutVars>
      </dgm:prSet>
      <dgm:spPr/>
      <dgm:t>
        <a:bodyPr/>
        <a:lstStyle/>
        <a:p>
          <a:endParaRPr lang="es-EC"/>
        </a:p>
      </dgm:t>
    </dgm:pt>
    <dgm:pt modelId="{847B8514-9B29-40B3-9411-993D02524DB8}" type="pres">
      <dgm:prSet presAssocID="{2EE499B0-224C-409C-91D9-DF1C0C327663}" presName="sibTrans" presStyleCnt="0"/>
      <dgm:spPr/>
    </dgm:pt>
    <dgm:pt modelId="{AAFF3C85-9B69-423D-A147-B1F9AF95304B}" type="pres">
      <dgm:prSet presAssocID="{89AAF41D-04D0-4CD1-8088-192184FC8379}" presName="ParentComposite" presStyleCnt="0"/>
      <dgm:spPr/>
    </dgm:pt>
    <dgm:pt modelId="{1DB91EB1-20B5-4165-8C25-49D04F4B641E}" type="pres">
      <dgm:prSet presAssocID="{89AAF41D-04D0-4CD1-8088-192184FC8379}" presName="Chord" presStyleLbl="bgShp" presStyleIdx="1" presStyleCnt="2"/>
      <dgm:spPr/>
    </dgm:pt>
    <dgm:pt modelId="{2CA017F3-1DEB-4409-9905-AF7C215B4D10}" type="pres">
      <dgm:prSet presAssocID="{89AAF41D-04D0-4CD1-8088-192184FC8379}" presName="Pie" presStyleLbl="alignNode1" presStyleIdx="1" presStyleCnt="2"/>
      <dgm:spPr/>
    </dgm:pt>
    <dgm:pt modelId="{8C2585A8-6508-45BB-B148-3D5300B8DEBB}" type="pres">
      <dgm:prSet presAssocID="{89AAF41D-04D0-4CD1-8088-192184FC8379}" presName="Parent" presStyleLbl="revTx" presStyleIdx="2" presStyleCnt="4">
        <dgm:presLayoutVars>
          <dgm:chMax val="1"/>
          <dgm:chPref val="1"/>
          <dgm:bulletEnabled val="1"/>
        </dgm:presLayoutVars>
      </dgm:prSet>
      <dgm:spPr/>
      <dgm:t>
        <a:bodyPr/>
        <a:lstStyle/>
        <a:p>
          <a:endParaRPr lang="es-EC"/>
        </a:p>
      </dgm:t>
    </dgm:pt>
    <dgm:pt modelId="{A5725C78-D045-4F45-BF9F-1D9EC2DC37A9}" type="pres">
      <dgm:prSet presAssocID="{E64D711C-7231-4694-BBA0-AF658F930CAA}" presName="negSibTrans" presStyleCnt="0"/>
      <dgm:spPr/>
    </dgm:pt>
    <dgm:pt modelId="{92B3734D-9A0D-4156-8FA2-2D0DF3930344}" type="pres">
      <dgm:prSet presAssocID="{89AAF41D-04D0-4CD1-8088-192184FC8379}" presName="composite" presStyleCnt="0"/>
      <dgm:spPr/>
    </dgm:pt>
    <dgm:pt modelId="{297081B4-2CB9-42C3-BA99-45BC99256B3E}" type="pres">
      <dgm:prSet presAssocID="{89AAF41D-04D0-4CD1-8088-192184FC8379}" presName="Child" presStyleLbl="revTx" presStyleIdx="3" presStyleCnt="4">
        <dgm:presLayoutVars>
          <dgm:chMax val="0"/>
          <dgm:chPref val="0"/>
          <dgm:bulletEnabled val="1"/>
        </dgm:presLayoutVars>
      </dgm:prSet>
      <dgm:spPr/>
      <dgm:t>
        <a:bodyPr/>
        <a:lstStyle/>
        <a:p>
          <a:endParaRPr lang="es-EC"/>
        </a:p>
      </dgm:t>
    </dgm:pt>
  </dgm:ptLst>
  <dgm:cxnLst>
    <dgm:cxn modelId="{D6F19491-BEEB-4118-A9B6-AE666761521C}" type="presOf" srcId="{1D494ECD-8984-4725-8F6F-3BC67680287B}" destId="{297081B4-2CB9-42C3-BA99-45BC99256B3E}" srcOrd="0" destOrd="0" presId="urn:microsoft.com/office/officeart/2009/3/layout/PieProcess"/>
    <dgm:cxn modelId="{2BCE1B0B-4A32-4461-9F03-067A1964FF5A}" srcId="{CA645128-D79A-47E0-94AE-148163B83403}" destId="{4DA9DEC1-B508-48DC-B345-559C5DD21082}" srcOrd="0" destOrd="0" parTransId="{134C1311-D0CF-479D-80F3-2A0BAD70891D}" sibTransId="{2EE499B0-224C-409C-91D9-DF1C0C327663}"/>
    <dgm:cxn modelId="{2D9903C2-FB27-4704-AD94-528338D4A20B}" type="presOf" srcId="{CA645128-D79A-47E0-94AE-148163B83403}" destId="{6B2E564B-D8AC-4212-9032-59BADABBF42B}" srcOrd="0" destOrd="0" presId="urn:microsoft.com/office/officeart/2009/3/layout/PieProcess"/>
    <dgm:cxn modelId="{FFBD4818-ED88-4441-9CCF-08BF6EB10690}" srcId="{89AAF41D-04D0-4CD1-8088-192184FC8379}" destId="{1D494ECD-8984-4725-8F6F-3BC67680287B}" srcOrd="0" destOrd="0" parTransId="{81314EB2-837B-4C95-B20A-7093A6A5E96C}" sibTransId="{E64D711C-7231-4694-BBA0-AF658F930CAA}"/>
    <dgm:cxn modelId="{C3A96320-7C39-4DB4-B5FE-A273FADB9579}" type="presOf" srcId="{89AAF41D-04D0-4CD1-8088-192184FC8379}" destId="{8C2585A8-6508-45BB-B148-3D5300B8DEBB}" srcOrd="0" destOrd="0" presId="urn:microsoft.com/office/officeart/2009/3/layout/PieProcess"/>
    <dgm:cxn modelId="{931354B4-35BE-4292-A5CC-8FF01806E561}" srcId="{CA645128-D79A-47E0-94AE-148163B83403}" destId="{89AAF41D-04D0-4CD1-8088-192184FC8379}" srcOrd="1" destOrd="0" parTransId="{D3AA947F-FD57-4C1E-95DB-4C13110EC4D4}" sibTransId="{5BA7F83D-D3F6-489B-960B-B4BCE6FE5A97}"/>
    <dgm:cxn modelId="{95E2D843-728C-4821-BBCD-924B26930177}" srcId="{4DA9DEC1-B508-48DC-B345-559C5DD21082}" destId="{E2C2DEE7-1213-4EBC-9D28-C8E920B0D855}" srcOrd="0" destOrd="0" parTransId="{4ACE5B26-00F4-4F74-9492-A39BC126E600}" sibTransId="{6EB90A20-CA85-4262-910F-F78801A14FF2}"/>
    <dgm:cxn modelId="{DC1E0001-9319-4335-928E-48EDC04D3E33}" type="presOf" srcId="{4DA9DEC1-B508-48DC-B345-559C5DD21082}" destId="{95D0C186-AF91-4530-BBBC-A975EDD54C7F}" srcOrd="0" destOrd="0" presId="urn:microsoft.com/office/officeart/2009/3/layout/PieProcess"/>
    <dgm:cxn modelId="{113413DF-2DC4-4D92-A0F9-5F9A325D750C}" type="presOf" srcId="{E2C2DEE7-1213-4EBC-9D28-C8E920B0D855}" destId="{E3FEDE02-F5A0-446E-ACBA-B9471B0ED845}" srcOrd="0" destOrd="0" presId="urn:microsoft.com/office/officeart/2009/3/layout/PieProcess"/>
    <dgm:cxn modelId="{49DDDB95-E83D-4D57-9D54-585C042FA257}" type="presParOf" srcId="{6B2E564B-D8AC-4212-9032-59BADABBF42B}" destId="{667410B0-12F5-405A-8026-4BC0BC9C3145}" srcOrd="0" destOrd="0" presId="urn:microsoft.com/office/officeart/2009/3/layout/PieProcess"/>
    <dgm:cxn modelId="{00049A5E-FD06-445F-820B-255D9A8BFD43}" type="presParOf" srcId="{667410B0-12F5-405A-8026-4BC0BC9C3145}" destId="{911CC047-9DF8-4192-A8D1-30A4F548C21C}" srcOrd="0" destOrd="0" presId="urn:microsoft.com/office/officeart/2009/3/layout/PieProcess"/>
    <dgm:cxn modelId="{4336D91A-A184-40E7-A99D-D5AE1019264B}" type="presParOf" srcId="{667410B0-12F5-405A-8026-4BC0BC9C3145}" destId="{52610990-A7B2-47E8-A287-4C1B59C801BE}" srcOrd="1" destOrd="0" presId="urn:microsoft.com/office/officeart/2009/3/layout/PieProcess"/>
    <dgm:cxn modelId="{FF9A9791-1CF9-4053-827D-03A3993B14EC}" type="presParOf" srcId="{667410B0-12F5-405A-8026-4BC0BC9C3145}" destId="{95D0C186-AF91-4530-BBBC-A975EDD54C7F}" srcOrd="2" destOrd="0" presId="urn:microsoft.com/office/officeart/2009/3/layout/PieProcess"/>
    <dgm:cxn modelId="{20B61BDB-9DE4-4F55-BF8D-4150167234E2}" type="presParOf" srcId="{6B2E564B-D8AC-4212-9032-59BADABBF42B}" destId="{B014C88A-08D8-4620-9733-4D728D6280C4}" srcOrd="1" destOrd="0" presId="urn:microsoft.com/office/officeart/2009/3/layout/PieProcess"/>
    <dgm:cxn modelId="{512A7449-156C-4C88-83F6-E2085F9058CD}" type="presParOf" srcId="{6B2E564B-D8AC-4212-9032-59BADABBF42B}" destId="{62BB91E7-412D-4CA3-8DBE-F1997B674FE3}" srcOrd="2" destOrd="0" presId="urn:microsoft.com/office/officeart/2009/3/layout/PieProcess"/>
    <dgm:cxn modelId="{F44EF569-0B1B-4822-9EB3-9F058D719438}" type="presParOf" srcId="{62BB91E7-412D-4CA3-8DBE-F1997B674FE3}" destId="{E3FEDE02-F5A0-446E-ACBA-B9471B0ED845}" srcOrd="0" destOrd="0" presId="urn:microsoft.com/office/officeart/2009/3/layout/PieProcess"/>
    <dgm:cxn modelId="{B7705AAC-A4E3-43B9-A3B4-2B7737B10AE9}" type="presParOf" srcId="{6B2E564B-D8AC-4212-9032-59BADABBF42B}" destId="{847B8514-9B29-40B3-9411-993D02524DB8}" srcOrd="3" destOrd="0" presId="urn:microsoft.com/office/officeart/2009/3/layout/PieProcess"/>
    <dgm:cxn modelId="{CF92E6A5-BAB1-4629-927A-C85A86C979CD}" type="presParOf" srcId="{6B2E564B-D8AC-4212-9032-59BADABBF42B}" destId="{AAFF3C85-9B69-423D-A147-B1F9AF95304B}" srcOrd="4" destOrd="0" presId="urn:microsoft.com/office/officeart/2009/3/layout/PieProcess"/>
    <dgm:cxn modelId="{AC60CDF2-0850-4805-B22D-F6FA78DF3016}" type="presParOf" srcId="{AAFF3C85-9B69-423D-A147-B1F9AF95304B}" destId="{1DB91EB1-20B5-4165-8C25-49D04F4B641E}" srcOrd="0" destOrd="0" presId="urn:microsoft.com/office/officeart/2009/3/layout/PieProcess"/>
    <dgm:cxn modelId="{91F511DD-467D-4C5F-A7CF-CFAEAF6EF28F}" type="presParOf" srcId="{AAFF3C85-9B69-423D-A147-B1F9AF95304B}" destId="{2CA017F3-1DEB-4409-9905-AF7C215B4D10}" srcOrd="1" destOrd="0" presId="urn:microsoft.com/office/officeart/2009/3/layout/PieProcess"/>
    <dgm:cxn modelId="{792B5770-4F46-4643-B7ED-336423AD07FF}" type="presParOf" srcId="{AAFF3C85-9B69-423D-A147-B1F9AF95304B}" destId="{8C2585A8-6508-45BB-B148-3D5300B8DEBB}" srcOrd="2" destOrd="0" presId="urn:microsoft.com/office/officeart/2009/3/layout/PieProcess"/>
    <dgm:cxn modelId="{FB7B199D-C163-4F2B-BF1C-DC7104E07E76}" type="presParOf" srcId="{6B2E564B-D8AC-4212-9032-59BADABBF42B}" destId="{A5725C78-D045-4F45-BF9F-1D9EC2DC37A9}" srcOrd="5" destOrd="0" presId="urn:microsoft.com/office/officeart/2009/3/layout/PieProcess"/>
    <dgm:cxn modelId="{737CFDCE-B0BB-45E6-9AF5-C90CA6FA2E61}" type="presParOf" srcId="{6B2E564B-D8AC-4212-9032-59BADABBF42B}" destId="{92B3734D-9A0D-4156-8FA2-2D0DF3930344}" srcOrd="6" destOrd="0" presId="urn:microsoft.com/office/officeart/2009/3/layout/PieProcess"/>
    <dgm:cxn modelId="{E191D5DB-0770-47EC-9781-33A03FF3A4B0}" type="presParOf" srcId="{92B3734D-9A0D-4156-8FA2-2D0DF3930344}" destId="{297081B4-2CB9-42C3-BA99-45BC99256B3E}" srcOrd="0" destOrd="0" presId="urn:microsoft.com/office/officeart/2009/3/layout/PieProces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003628-E073-4DA3-A2B4-200058FB1E7D}" type="doc">
      <dgm:prSet loTypeId="urn:microsoft.com/office/officeart/2005/8/layout/vList2" loCatId="list" qsTypeId="urn:microsoft.com/office/officeart/2005/8/quickstyle/simple1" qsCatId="simple" csTypeId="urn:microsoft.com/office/officeart/2005/8/colors/accent1_5" csCatId="accent1"/>
      <dgm:spPr/>
      <dgm:t>
        <a:bodyPr/>
        <a:lstStyle/>
        <a:p>
          <a:endParaRPr lang="es-EC"/>
        </a:p>
      </dgm:t>
    </dgm:pt>
    <dgm:pt modelId="{60050FEA-935A-40CC-8C6E-A57ECED58ECC}">
      <dgm:prSet/>
      <dgm:spPr/>
      <dgm:t>
        <a:bodyPr/>
        <a:lstStyle/>
        <a:p>
          <a:pPr rtl="0"/>
          <a:r>
            <a:rPr lang="es-EC" smtClean="0">
              <a:latin typeface="Arial" panose="020B0604020202020204" pitchFamily="34" charset="0"/>
              <a:cs typeface="Arial" panose="020B0604020202020204" pitchFamily="34" charset="0"/>
            </a:rPr>
            <a:t>Software científico para post-procesamiento desarrollado por el Instituto Astronómico de la Universidad de Berna.</a:t>
          </a:r>
          <a:endParaRPr lang="es-EC">
            <a:latin typeface="Arial" panose="020B0604020202020204" pitchFamily="34" charset="0"/>
            <a:cs typeface="Arial" panose="020B0604020202020204" pitchFamily="34" charset="0"/>
          </a:endParaRPr>
        </a:p>
      </dgm:t>
    </dgm:pt>
    <dgm:pt modelId="{51271A17-2A0A-4D3C-8CA6-3AC88DC6ED0B}" type="parTrans" cxnId="{AF7020F4-FFB2-4D70-A213-7A23BBA9D4F2}">
      <dgm:prSet/>
      <dgm:spPr/>
      <dgm:t>
        <a:bodyPr/>
        <a:lstStyle/>
        <a:p>
          <a:endParaRPr lang="es-EC">
            <a:latin typeface="Arial" panose="020B0604020202020204" pitchFamily="34" charset="0"/>
            <a:cs typeface="Arial" panose="020B0604020202020204" pitchFamily="34" charset="0"/>
          </a:endParaRPr>
        </a:p>
      </dgm:t>
    </dgm:pt>
    <dgm:pt modelId="{4289A26A-31E7-43AE-8F31-B2E8603934C1}" type="sibTrans" cxnId="{AF7020F4-FFB2-4D70-A213-7A23BBA9D4F2}">
      <dgm:prSet/>
      <dgm:spPr/>
      <dgm:t>
        <a:bodyPr/>
        <a:lstStyle/>
        <a:p>
          <a:endParaRPr lang="es-EC">
            <a:latin typeface="Arial" panose="020B0604020202020204" pitchFamily="34" charset="0"/>
            <a:cs typeface="Arial" panose="020B0604020202020204" pitchFamily="34" charset="0"/>
          </a:endParaRPr>
        </a:p>
      </dgm:t>
    </dgm:pt>
    <dgm:pt modelId="{FFF167B7-EC2E-499A-8450-30B76B904451}">
      <dgm:prSet/>
      <dgm:spPr/>
      <dgm:t>
        <a:bodyPr/>
        <a:lstStyle/>
        <a:p>
          <a:pPr rtl="0"/>
          <a:r>
            <a:rPr lang="es-EC" smtClean="0">
              <a:latin typeface="Arial" panose="020B0604020202020204" pitchFamily="34" charset="0"/>
              <a:cs typeface="Arial" panose="020B0604020202020204" pitchFamily="34" charset="0"/>
            </a:rPr>
            <a:t>El procesamiento se facilita gracias a archivos de control de procesos (PCF).</a:t>
          </a:r>
          <a:endParaRPr lang="es-EC">
            <a:latin typeface="Arial" panose="020B0604020202020204" pitchFamily="34" charset="0"/>
            <a:cs typeface="Arial" panose="020B0604020202020204" pitchFamily="34" charset="0"/>
          </a:endParaRPr>
        </a:p>
      </dgm:t>
    </dgm:pt>
    <dgm:pt modelId="{C11F2A74-BAD6-40E7-87B3-B7CF920EAC6D}" type="parTrans" cxnId="{D6C6C153-C960-42D8-B8E8-B66F0FA2F73D}">
      <dgm:prSet/>
      <dgm:spPr/>
      <dgm:t>
        <a:bodyPr/>
        <a:lstStyle/>
        <a:p>
          <a:endParaRPr lang="es-EC">
            <a:latin typeface="Arial" panose="020B0604020202020204" pitchFamily="34" charset="0"/>
            <a:cs typeface="Arial" panose="020B0604020202020204" pitchFamily="34" charset="0"/>
          </a:endParaRPr>
        </a:p>
      </dgm:t>
    </dgm:pt>
    <dgm:pt modelId="{CC615444-32A3-474B-88EF-9DFD2FA36433}" type="sibTrans" cxnId="{D6C6C153-C960-42D8-B8E8-B66F0FA2F73D}">
      <dgm:prSet/>
      <dgm:spPr/>
      <dgm:t>
        <a:bodyPr/>
        <a:lstStyle/>
        <a:p>
          <a:endParaRPr lang="es-EC">
            <a:latin typeface="Arial" panose="020B0604020202020204" pitchFamily="34" charset="0"/>
            <a:cs typeface="Arial" panose="020B0604020202020204" pitchFamily="34" charset="0"/>
          </a:endParaRPr>
        </a:p>
      </dgm:t>
    </dgm:pt>
    <dgm:pt modelId="{51600C96-C60B-4159-9687-C5E0BF17A275}">
      <dgm:prSet/>
      <dgm:spPr/>
      <dgm:t>
        <a:bodyPr/>
        <a:lstStyle/>
        <a:p>
          <a:pPr rtl="0"/>
          <a:r>
            <a:rPr lang="es-EC" smtClean="0">
              <a:latin typeface="Arial" panose="020B0604020202020204" pitchFamily="34" charset="0"/>
              <a:cs typeface="Arial" panose="020B0604020202020204" pitchFamily="34" charset="0"/>
            </a:rPr>
            <a:t>Se utilizaron los lineamientos de SIRGAS como base para el procesamiento.</a:t>
          </a:r>
          <a:endParaRPr lang="es-EC">
            <a:latin typeface="Arial" panose="020B0604020202020204" pitchFamily="34" charset="0"/>
            <a:cs typeface="Arial" panose="020B0604020202020204" pitchFamily="34" charset="0"/>
          </a:endParaRPr>
        </a:p>
      </dgm:t>
    </dgm:pt>
    <dgm:pt modelId="{3DCE894D-DBB0-4B92-BFC3-9B565F4C03E2}" type="parTrans" cxnId="{8EBA7C03-F89F-4C13-A68C-69E1877DDFAF}">
      <dgm:prSet/>
      <dgm:spPr/>
      <dgm:t>
        <a:bodyPr/>
        <a:lstStyle/>
        <a:p>
          <a:endParaRPr lang="es-EC">
            <a:latin typeface="Arial" panose="020B0604020202020204" pitchFamily="34" charset="0"/>
            <a:cs typeface="Arial" panose="020B0604020202020204" pitchFamily="34" charset="0"/>
          </a:endParaRPr>
        </a:p>
      </dgm:t>
    </dgm:pt>
    <dgm:pt modelId="{F75CAF5F-49FF-4264-A26B-6B4F9B296060}" type="sibTrans" cxnId="{8EBA7C03-F89F-4C13-A68C-69E1877DDFAF}">
      <dgm:prSet/>
      <dgm:spPr/>
      <dgm:t>
        <a:bodyPr/>
        <a:lstStyle/>
        <a:p>
          <a:endParaRPr lang="es-EC">
            <a:latin typeface="Arial" panose="020B0604020202020204" pitchFamily="34" charset="0"/>
            <a:cs typeface="Arial" panose="020B0604020202020204" pitchFamily="34" charset="0"/>
          </a:endParaRPr>
        </a:p>
      </dgm:t>
    </dgm:pt>
    <dgm:pt modelId="{E5510F8D-ADE1-4FAC-8DEC-4AA2802680D4}">
      <dgm:prSet/>
      <dgm:spPr/>
      <dgm:t>
        <a:bodyPr/>
        <a:lstStyle/>
        <a:p>
          <a:pPr rtl="0"/>
          <a:r>
            <a:rPr lang="es-EC" dirty="0" smtClean="0">
              <a:latin typeface="Arial" panose="020B0604020202020204" pitchFamily="34" charset="0"/>
              <a:cs typeface="Arial" panose="020B0604020202020204" pitchFamily="34" charset="0"/>
            </a:rPr>
            <a:t>Se utilizaron los procesos para PPP (</a:t>
          </a:r>
          <a:r>
            <a:rPr lang="es-EC" dirty="0" err="1" smtClean="0">
              <a:latin typeface="Arial" panose="020B0604020202020204" pitchFamily="34" charset="0"/>
              <a:cs typeface="Arial" panose="020B0604020202020204" pitchFamily="34" charset="0"/>
            </a:rPr>
            <a:t>PPP_BAS.PCF</a:t>
          </a:r>
          <a:r>
            <a:rPr lang="es-EC" dirty="0" smtClean="0">
              <a:latin typeface="Arial" panose="020B0604020202020204" pitchFamily="34" charset="0"/>
              <a:cs typeface="Arial" panose="020B0604020202020204" pitchFamily="34" charset="0"/>
            </a:rPr>
            <a:t>) y el procesamiento de red de doble diferencia de fase (RNX2SNX.PCF).</a:t>
          </a:r>
          <a:endParaRPr lang="es-EC" dirty="0">
            <a:latin typeface="Arial" panose="020B0604020202020204" pitchFamily="34" charset="0"/>
            <a:cs typeface="Arial" panose="020B0604020202020204" pitchFamily="34" charset="0"/>
          </a:endParaRPr>
        </a:p>
      </dgm:t>
    </dgm:pt>
    <dgm:pt modelId="{D0701CF2-1FFE-4594-8B96-995CC68DB9F4}" type="parTrans" cxnId="{72B3D122-4622-4F70-A86D-11F6891806D0}">
      <dgm:prSet/>
      <dgm:spPr/>
      <dgm:t>
        <a:bodyPr/>
        <a:lstStyle/>
        <a:p>
          <a:endParaRPr lang="es-EC">
            <a:latin typeface="Arial" panose="020B0604020202020204" pitchFamily="34" charset="0"/>
            <a:cs typeface="Arial" panose="020B0604020202020204" pitchFamily="34" charset="0"/>
          </a:endParaRPr>
        </a:p>
      </dgm:t>
    </dgm:pt>
    <dgm:pt modelId="{51BEC758-983C-4E28-8510-4E9BE1D5B577}" type="sibTrans" cxnId="{72B3D122-4622-4F70-A86D-11F6891806D0}">
      <dgm:prSet/>
      <dgm:spPr/>
      <dgm:t>
        <a:bodyPr/>
        <a:lstStyle/>
        <a:p>
          <a:endParaRPr lang="es-EC">
            <a:latin typeface="Arial" panose="020B0604020202020204" pitchFamily="34" charset="0"/>
            <a:cs typeface="Arial" panose="020B0604020202020204" pitchFamily="34" charset="0"/>
          </a:endParaRPr>
        </a:p>
      </dgm:t>
    </dgm:pt>
    <dgm:pt modelId="{EF58CBF3-758B-455B-ABFE-732E66910C2B}" type="pres">
      <dgm:prSet presAssocID="{66003628-E073-4DA3-A2B4-200058FB1E7D}" presName="linear" presStyleCnt="0">
        <dgm:presLayoutVars>
          <dgm:animLvl val="lvl"/>
          <dgm:resizeHandles val="exact"/>
        </dgm:presLayoutVars>
      </dgm:prSet>
      <dgm:spPr/>
      <dgm:t>
        <a:bodyPr/>
        <a:lstStyle/>
        <a:p>
          <a:endParaRPr lang="es-EC"/>
        </a:p>
      </dgm:t>
    </dgm:pt>
    <dgm:pt modelId="{2AA25070-23B2-444A-A850-265DE9354DD9}" type="pres">
      <dgm:prSet presAssocID="{60050FEA-935A-40CC-8C6E-A57ECED58ECC}" presName="parentText" presStyleLbl="node1" presStyleIdx="0" presStyleCnt="4">
        <dgm:presLayoutVars>
          <dgm:chMax val="0"/>
          <dgm:bulletEnabled val="1"/>
        </dgm:presLayoutVars>
      </dgm:prSet>
      <dgm:spPr/>
      <dgm:t>
        <a:bodyPr/>
        <a:lstStyle/>
        <a:p>
          <a:endParaRPr lang="es-EC"/>
        </a:p>
      </dgm:t>
    </dgm:pt>
    <dgm:pt modelId="{1C7A0A44-A596-4D3F-A543-16D78DE8789C}" type="pres">
      <dgm:prSet presAssocID="{4289A26A-31E7-43AE-8F31-B2E8603934C1}" presName="spacer" presStyleCnt="0"/>
      <dgm:spPr/>
    </dgm:pt>
    <dgm:pt modelId="{4A6F263E-1285-4BD6-9294-CBF361AA0513}" type="pres">
      <dgm:prSet presAssocID="{FFF167B7-EC2E-499A-8450-30B76B904451}" presName="parentText" presStyleLbl="node1" presStyleIdx="1" presStyleCnt="4">
        <dgm:presLayoutVars>
          <dgm:chMax val="0"/>
          <dgm:bulletEnabled val="1"/>
        </dgm:presLayoutVars>
      </dgm:prSet>
      <dgm:spPr/>
      <dgm:t>
        <a:bodyPr/>
        <a:lstStyle/>
        <a:p>
          <a:endParaRPr lang="es-EC"/>
        </a:p>
      </dgm:t>
    </dgm:pt>
    <dgm:pt modelId="{7054BE50-8BF6-4000-BEDD-C042CBCD00FB}" type="pres">
      <dgm:prSet presAssocID="{CC615444-32A3-474B-88EF-9DFD2FA36433}" presName="spacer" presStyleCnt="0"/>
      <dgm:spPr/>
    </dgm:pt>
    <dgm:pt modelId="{D9518560-0590-4038-87DF-C01159BB42A8}" type="pres">
      <dgm:prSet presAssocID="{51600C96-C60B-4159-9687-C5E0BF17A275}" presName="parentText" presStyleLbl="node1" presStyleIdx="2" presStyleCnt="4">
        <dgm:presLayoutVars>
          <dgm:chMax val="0"/>
          <dgm:bulletEnabled val="1"/>
        </dgm:presLayoutVars>
      </dgm:prSet>
      <dgm:spPr/>
      <dgm:t>
        <a:bodyPr/>
        <a:lstStyle/>
        <a:p>
          <a:endParaRPr lang="es-EC"/>
        </a:p>
      </dgm:t>
    </dgm:pt>
    <dgm:pt modelId="{87A31331-EB07-4EE4-AAD7-89DF2BECE9EA}" type="pres">
      <dgm:prSet presAssocID="{F75CAF5F-49FF-4264-A26B-6B4F9B296060}" presName="spacer" presStyleCnt="0"/>
      <dgm:spPr/>
    </dgm:pt>
    <dgm:pt modelId="{180E8D80-36FB-40AB-9ABE-4918AF3D947F}" type="pres">
      <dgm:prSet presAssocID="{E5510F8D-ADE1-4FAC-8DEC-4AA2802680D4}" presName="parentText" presStyleLbl="node1" presStyleIdx="3" presStyleCnt="4">
        <dgm:presLayoutVars>
          <dgm:chMax val="0"/>
          <dgm:bulletEnabled val="1"/>
        </dgm:presLayoutVars>
      </dgm:prSet>
      <dgm:spPr/>
      <dgm:t>
        <a:bodyPr/>
        <a:lstStyle/>
        <a:p>
          <a:endParaRPr lang="es-EC"/>
        </a:p>
      </dgm:t>
    </dgm:pt>
  </dgm:ptLst>
  <dgm:cxnLst>
    <dgm:cxn modelId="{AF7020F4-FFB2-4D70-A213-7A23BBA9D4F2}" srcId="{66003628-E073-4DA3-A2B4-200058FB1E7D}" destId="{60050FEA-935A-40CC-8C6E-A57ECED58ECC}" srcOrd="0" destOrd="0" parTransId="{51271A17-2A0A-4D3C-8CA6-3AC88DC6ED0B}" sibTransId="{4289A26A-31E7-43AE-8F31-B2E8603934C1}"/>
    <dgm:cxn modelId="{8EBA7C03-F89F-4C13-A68C-69E1877DDFAF}" srcId="{66003628-E073-4DA3-A2B4-200058FB1E7D}" destId="{51600C96-C60B-4159-9687-C5E0BF17A275}" srcOrd="2" destOrd="0" parTransId="{3DCE894D-DBB0-4B92-BFC3-9B565F4C03E2}" sibTransId="{F75CAF5F-49FF-4264-A26B-6B4F9B296060}"/>
    <dgm:cxn modelId="{ABCDDDE7-E411-49F5-AEA9-46E492C463E9}" type="presOf" srcId="{51600C96-C60B-4159-9687-C5E0BF17A275}" destId="{D9518560-0590-4038-87DF-C01159BB42A8}" srcOrd="0" destOrd="0" presId="urn:microsoft.com/office/officeart/2005/8/layout/vList2"/>
    <dgm:cxn modelId="{FA747C54-07B3-46D4-B69D-623CBB3F73BF}" type="presOf" srcId="{60050FEA-935A-40CC-8C6E-A57ECED58ECC}" destId="{2AA25070-23B2-444A-A850-265DE9354DD9}" srcOrd="0" destOrd="0" presId="urn:microsoft.com/office/officeart/2005/8/layout/vList2"/>
    <dgm:cxn modelId="{72B3D122-4622-4F70-A86D-11F6891806D0}" srcId="{66003628-E073-4DA3-A2B4-200058FB1E7D}" destId="{E5510F8D-ADE1-4FAC-8DEC-4AA2802680D4}" srcOrd="3" destOrd="0" parTransId="{D0701CF2-1FFE-4594-8B96-995CC68DB9F4}" sibTransId="{51BEC758-983C-4E28-8510-4E9BE1D5B577}"/>
    <dgm:cxn modelId="{BF4C3A75-E128-4E95-B1F7-7C15C499FDE6}" type="presOf" srcId="{E5510F8D-ADE1-4FAC-8DEC-4AA2802680D4}" destId="{180E8D80-36FB-40AB-9ABE-4918AF3D947F}" srcOrd="0" destOrd="0" presId="urn:microsoft.com/office/officeart/2005/8/layout/vList2"/>
    <dgm:cxn modelId="{D6C6C153-C960-42D8-B8E8-B66F0FA2F73D}" srcId="{66003628-E073-4DA3-A2B4-200058FB1E7D}" destId="{FFF167B7-EC2E-499A-8450-30B76B904451}" srcOrd="1" destOrd="0" parTransId="{C11F2A74-BAD6-40E7-87B3-B7CF920EAC6D}" sibTransId="{CC615444-32A3-474B-88EF-9DFD2FA36433}"/>
    <dgm:cxn modelId="{23CE8531-19D8-457C-AB09-31FDCB51C9A8}" type="presOf" srcId="{FFF167B7-EC2E-499A-8450-30B76B904451}" destId="{4A6F263E-1285-4BD6-9294-CBF361AA0513}" srcOrd="0" destOrd="0" presId="urn:microsoft.com/office/officeart/2005/8/layout/vList2"/>
    <dgm:cxn modelId="{576E1E37-6C1D-4B21-B55F-8A13DEC5709E}" type="presOf" srcId="{66003628-E073-4DA3-A2B4-200058FB1E7D}" destId="{EF58CBF3-758B-455B-ABFE-732E66910C2B}" srcOrd="0" destOrd="0" presId="urn:microsoft.com/office/officeart/2005/8/layout/vList2"/>
    <dgm:cxn modelId="{98D3C0C0-21D8-45DC-B71F-B098D78E6D73}" type="presParOf" srcId="{EF58CBF3-758B-455B-ABFE-732E66910C2B}" destId="{2AA25070-23B2-444A-A850-265DE9354DD9}" srcOrd="0" destOrd="0" presId="urn:microsoft.com/office/officeart/2005/8/layout/vList2"/>
    <dgm:cxn modelId="{D4ED0DE2-E00E-4FAC-94D6-6AEFF286A87C}" type="presParOf" srcId="{EF58CBF3-758B-455B-ABFE-732E66910C2B}" destId="{1C7A0A44-A596-4D3F-A543-16D78DE8789C}" srcOrd="1" destOrd="0" presId="urn:microsoft.com/office/officeart/2005/8/layout/vList2"/>
    <dgm:cxn modelId="{B1E6DBE9-E8C0-4082-BE95-86EF463DFD16}" type="presParOf" srcId="{EF58CBF3-758B-455B-ABFE-732E66910C2B}" destId="{4A6F263E-1285-4BD6-9294-CBF361AA0513}" srcOrd="2" destOrd="0" presId="urn:microsoft.com/office/officeart/2005/8/layout/vList2"/>
    <dgm:cxn modelId="{2C957330-048D-494E-841F-A14E3C8E6EA7}" type="presParOf" srcId="{EF58CBF3-758B-455B-ABFE-732E66910C2B}" destId="{7054BE50-8BF6-4000-BEDD-C042CBCD00FB}" srcOrd="3" destOrd="0" presId="urn:microsoft.com/office/officeart/2005/8/layout/vList2"/>
    <dgm:cxn modelId="{D32B1403-75C8-429B-99E2-AB18FAF374F0}" type="presParOf" srcId="{EF58CBF3-758B-455B-ABFE-732E66910C2B}" destId="{D9518560-0590-4038-87DF-C01159BB42A8}" srcOrd="4" destOrd="0" presId="urn:microsoft.com/office/officeart/2005/8/layout/vList2"/>
    <dgm:cxn modelId="{0CF06991-FDA1-49C7-8615-F198EDB897A0}" type="presParOf" srcId="{EF58CBF3-758B-455B-ABFE-732E66910C2B}" destId="{87A31331-EB07-4EE4-AAD7-89DF2BECE9EA}" srcOrd="5" destOrd="0" presId="urn:microsoft.com/office/officeart/2005/8/layout/vList2"/>
    <dgm:cxn modelId="{9C3C9DC0-78A3-4896-9273-741AD9F2E037}" type="presParOf" srcId="{EF58CBF3-758B-455B-ABFE-732E66910C2B}" destId="{180E8D80-36FB-40AB-9ABE-4918AF3D947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97176B-16AF-4F6B-9765-D037432DD3DE}" type="doc">
      <dgm:prSet loTypeId="urn:microsoft.com/office/officeart/2008/layout/TitledPictureBlocks" loCatId="picture" qsTypeId="urn:microsoft.com/office/officeart/2005/8/quickstyle/simple1" qsCatId="simple" csTypeId="urn:microsoft.com/office/officeart/2005/8/colors/colorful5" csCatId="colorful" phldr="1"/>
      <dgm:spPr/>
      <dgm:t>
        <a:bodyPr/>
        <a:lstStyle/>
        <a:p>
          <a:endParaRPr lang="es-EC"/>
        </a:p>
      </dgm:t>
    </dgm:pt>
    <dgm:pt modelId="{5BD8FBF2-89B7-462B-99FC-65A01F60DF2F}">
      <dgm:prSet custT="1"/>
      <dgm:spPr>
        <a:solidFill>
          <a:schemeClr val="tx1"/>
        </a:solidFill>
      </dgm:spPr>
      <dgm:t>
        <a:bodyPr/>
        <a:lstStyle/>
        <a:p>
          <a:pPr rtl="0"/>
          <a:r>
            <a:rPr lang="es-EC" sz="2000" dirty="0" smtClean="0">
              <a:solidFill>
                <a:schemeClr val="bg1"/>
              </a:solidFill>
              <a:latin typeface="Arial" panose="020B0604020202020204" pitchFamily="34" charset="0"/>
              <a:cs typeface="Arial" panose="020B0604020202020204" pitchFamily="34" charset="0"/>
            </a:rPr>
            <a:t>Ruido blanco</a:t>
          </a:r>
          <a:endParaRPr lang="es-EC" sz="2000" dirty="0">
            <a:solidFill>
              <a:schemeClr val="bg1"/>
            </a:solidFill>
            <a:latin typeface="Arial" panose="020B0604020202020204" pitchFamily="34" charset="0"/>
            <a:cs typeface="Arial" panose="020B0604020202020204" pitchFamily="34" charset="0"/>
          </a:endParaRPr>
        </a:p>
      </dgm:t>
    </dgm:pt>
    <dgm:pt modelId="{565EE714-0410-4928-9347-52D161456B69}" type="parTrans" cxnId="{EA97AF54-D999-45F8-847C-E8242B1C0D78}">
      <dgm:prSet/>
      <dgm:spPr/>
      <dgm:t>
        <a:bodyPr/>
        <a:lstStyle/>
        <a:p>
          <a:endParaRPr lang="es-EC" sz="1800">
            <a:latin typeface="Arial" panose="020B0604020202020204" pitchFamily="34" charset="0"/>
            <a:cs typeface="Arial" panose="020B0604020202020204" pitchFamily="34" charset="0"/>
          </a:endParaRPr>
        </a:p>
      </dgm:t>
    </dgm:pt>
    <dgm:pt modelId="{75FE2446-04B1-43AF-9DD4-925C10628CC6}" type="sibTrans" cxnId="{EA97AF54-D999-45F8-847C-E8242B1C0D78}">
      <dgm:prSet/>
      <dgm:spPr/>
      <dgm:t>
        <a:bodyPr/>
        <a:lstStyle/>
        <a:p>
          <a:endParaRPr lang="es-EC" sz="1800">
            <a:latin typeface="Arial" panose="020B0604020202020204" pitchFamily="34" charset="0"/>
            <a:cs typeface="Arial" panose="020B0604020202020204" pitchFamily="34" charset="0"/>
          </a:endParaRPr>
        </a:p>
      </dgm:t>
    </dgm:pt>
    <dgm:pt modelId="{2D5EE626-543F-4C26-9E7A-80875FBE484F}">
      <dgm:prSet custT="1"/>
      <dgm:spPr>
        <a:solidFill>
          <a:schemeClr val="accent2">
            <a:lumMod val="60000"/>
            <a:lumOff val="40000"/>
          </a:schemeClr>
        </a:solidFill>
      </dgm:spPr>
      <dgm:t>
        <a:bodyPr/>
        <a:lstStyle/>
        <a:p>
          <a:pPr rtl="0"/>
          <a:r>
            <a:rPr lang="es-EC" sz="2000" dirty="0" smtClean="0">
              <a:latin typeface="Arial" panose="020B0604020202020204" pitchFamily="34" charset="0"/>
              <a:cs typeface="Arial" panose="020B0604020202020204" pitchFamily="34" charset="0"/>
            </a:rPr>
            <a:t>Ruido rosa</a:t>
          </a:r>
          <a:endParaRPr lang="es-EC" sz="2000" dirty="0">
            <a:latin typeface="Arial" panose="020B0604020202020204" pitchFamily="34" charset="0"/>
            <a:cs typeface="Arial" panose="020B0604020202020204" pitchFamily="34" charset="0"/>
          </a:endParaRPr>
        </a:p>
      </dgm:t>
    </dgm:pt>
    <dgm:pt modelId="{31213757-BD7A-40A2-B7C2-467B70325729}" type="parTrans" cxnId="{930F4556-3385-4C05-BD50-92660FBDEE46}">
      <dgm:prSet/>
      <dgm:spPr/>
      <dgm:t>
        <a:bodyPr/>
        <a:lstStyle/>
        <a:p>
          <a:endParaRPr lang="es-EC" sz="1800">
            <a:latin typeface="Arial" panose="020B0604020202020204" pitchFamily="34" charset="0"/>
            <a:cs typeface="Arial" panose="020B0604020202020204" pitchFamily="34" charset="0"/>
          </a:endParaRPr>
        </a:p>
      </dgm:t>
    </dgm:pt>
    <dgm:pt modelId="{72EAE413-C91E-41B8-8778-A0BEF713711B}" type="sibTrans" cxnId="{930F4556-3385-4C05-BD50-92660FBDEE46}">
      <dgm:prSet/>
      <dgm:spPr/>
      <dgm:t>
        <a:bodyPr/>
        <a:lstStyle/>
        <a:p>
          <a:endParaRPr lang="es-EC" sz="1800">
            <a:latin typeface="Arial" panose="020B0604020202020204" pitchFamily="34" charset="0"/>
            <a:cs typeface="Arial" panose="020B0604020202020204" pitchFamily="34" charset="0"/>
          </a:endParaRPr>
        </a:p>
      </dgm:t>
    </dgm:pt>
    <dgm:pt modelId="{9265BB9F-7FC5-4D5C-8341-398F69ABB357}">
      <dgm:prSet custT="1"/>
      <dgm:spPr>
        <a:solidFill>
          <a:schemeClr val="accent2"/>
        </a:solidFill>
      </dgm:spPr>
      <dgm:t>
        <a:bodyPr/>
        <a:lstStyle/>
        <a:p>
          <a:pPr rtl="0"/>
          <a:r>
            <a:rPr lang="es-EC" sz="2000" dirty="0" smtClean="0">
              <a:latin typeface="Arial" panose="020B0604020202020204" pitchFamily="34" charset="0"/>
              <a:cs typeface="Arial" panose="020B0604020202020204" pitchFamily="34" charset="0"/>
            </a:rPr>
            <a:t>Ruido rojo</a:t>
          </a:r>
          <a:endParaRPr lang="es-EC" sz="2000" dirty="0">
            <a:latin typeface="Arial" panose="020B0604020202020204" pitchFamily="34" charset="0"/>
            <a:cs typeface="Arial" panose="020B0604020202020204" pitchFamily="34" charset="0"/>
          </a:endParaRPr>
        </a:p>
      </dgm:t>
    </dgm:pt>
    <dgm:pt modelId="{01675F29-F402-4036-8EAA-156D54DF17AC}" type="parTrans" cxnId="{B40B563D-5ACE-4917-A4A0-E27ED5B45DAC}">
      <dgm:prSet/>
      <dgm:spPr/>
      <dgm:t>
        <a:bodyPr/>
        <a:lstStyle/>
        <a:p>
          <a:endParaRPr lang="es-EC" sz="1800">
            <a:latin typeface="Arial" panose="020B0604020202020204" pitchFamily="34" charset="0"/>
            <a:cs typeface="Arial" panose="020B0604020202020204" pitchFamily="34" charset="0"/>
          </a:endParaRPr>
        </a:p>
      </dgm:t>
    </dgm:pt>
    <dgm:pt modelId="{F6CCB432-C22A-495A-9E81-9201DABF21E5}" type="sibTrans" cxnId="{B40B563D-5ACE-4917-A4A0-E27ED5B45DAC}">
      <dgm:prSet/>
      <dgm:spPr/>
      <dgm:t>
        <a:bodyPr/>
        <a:lstStyle/>
        <a:p>
          <a:endParaRPr lang="es-EC" sz="1800">
            <a:latin typeface="Arial" panose="020B0604020202020204" pitchFamily="34" charset="0"/>
            <a:cs typeface="Arial" panose="020B0604020202020204" pitchFamily="34" charset="0"/>
          </a:endParaRPr>
        </a:p>
      </dgm:t>
    </dgm:pt>
    <dgm:pt modelId="{AB4903BF-F4C7-4940-AE76-18936423177D}" type="pres">
      <dgm:prSet presAssocID="{0D97176B-16AF-4F6B-9765-D037432DD3DE}" presName="rootNode" presStyleCnt="0">
        <dgm:presLayoutVars>
          <dgm:chMax/>
          <dgm:chPref/>
          <dgm:dir/>
          <dgm:animLvl val="lvl"/>
        </dgm:presLayoutVars>
      </dgm:prSet>
      <dgm:spPr/>
      <dgm:t>
        <a:bodyPr/>
        <a:lstStyle/>
        <a:p>
          <a:endParaRPr lang="es-EC"/>
        </a:p>
      </dgm:t>
    </dgm:pt>
    <dgm:pt modelId="{628424B9-7201-4AD6-8A7C-FA97A2B90124}" type="pres">
      <dgm:prSet presAssocID="{5BD8FBF2-89B7-462B-99FC-65A01F60DF2F}" presName="composite" presStyleCnt="0"/>
      <dgm:spPr/>
      <dgm:t>
        <a:bodyPr/>
        <a:lstStyle/>
        <a:p>
          <a:endParaRPr lang="es-EC"/>
        </a:p>
      </dgm:t>
    </dgm:pt>
    <dgm:pt modelId="{FAAF414B-112D-45CF-ABE2-73E76BA4B1FA}" type="pres">
      <dgm:prSet presAssocID="{5BD8FBF2-89B7-462B-99FC-65A01F60DF2F}" presName="ParentText" presStyleLbl="node1" presStyleIdx="0" presStyleCnt="3">
        <dgm:presLayoutVars>
          <dgm:chMax val="1"/>
          <dgm:chPref val="1"/>
          <dgm:bulletEnabled val="1"/>
        </dgm:presLayoutVars>
      </dgm:prSet>
      <dgm:spPr/>
      <dgm:t>
        <a:bodyPr/>
        <a:lstStyle/>
        <a:p>
          <a:endParaRPr lang="es-EC"/>
        </a:p>
      </dgm:t>
    </dgm:pt>
    <dgm:pt modelId="{893BC1BD-1E6B-40CE-B2AD-AAA313F37F0F}" type="pres">
      <dgm:prSet presAssocID="{5BD8FBF2-89B7-462B-99FC-65A01F60DF2F}" presName="Image" presStyleLbl="b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dgm:spPr>
      <dgm:t>
        <a:bodyPr/>
        <a:lstStyle/>
        <a:p>
          <a:endParaRPr lang="es-EC"/>
        </a:p>
      </dgm:t>
    </dgm:pt>
    <dgm:pt modelId="{3943457D-B2AE-4449-AB1D-AFB8AE82C504}" type="pres">
      <dgm:prSet presAssocID="{5BD8FBF2-89B7-462B-99FC-65A01F60DF2F}" presName="ChildText" presStyleLbl="fgAcc1" presStyleIdx="0" presStyleCnt="0">
        <dgm:presLayoutVars>
          <dgm:chMax val="0"/>
          <dgm:chPref val="0"/>
          <dgm:bulletEnabled val="1"/>
        </dgm:presLayoutVars>
      </dgm:prSet>
      <dgm:spPr/>
      <dgm:t>
        <a:bodyPr/>
        <a:lstStyle/>
        <a:p>
          <a:endParaRPr lang="es-EC"/>
        </a:p>
      </dgm:t>
    </dgm:pt>
    <dgm:pt modelId="{BF172211-9412-43E6-AAE2-3AAB5F763236}" type="pres">
      <dgm:prSet presAssocID="{75FE2446-04B1-43AF-9DD4-925C10628CC6}" presName="sibTrans" presStyleCnt="0"/>
      <dgm:spPr/>
      <dgm:t>
        <a:bodyPr/>
        <a:lstStyle/>
        <a:p>
          <a:endParaRPr lang="es-EC"/>
        </a:p>
      </dgm:t>
    </dgm:pt>
    <dgm:pt modelId="{8E7E5EF1-7418-4821-B568-0DFFAA2C9769}" type="pres">
      <dgm:prSet presAssocID="{2D5EE626-543F-4C26-9E7A-80875FBE484F}" presName="composite" presStyleCnt="0"/>
      <dgm:spPr/>
      <dgm:t>
        <a:bodyPr/>
        <a:lstStyle/>
        <a:p>
          <a:endParaRPr lang="es-EC"/>
        </a:p>
      </dgm:t>
    </dgm:pt>
    <dgm:pt modelId="{877B3CCC-CA7D-474C-9AB8-6E147928CA40}" type="pres">
      <dgm:prSet presAssocID="{2D5EE626-543F-4C26-9E7A-80875FBE484F}" presName="ParentText" presStyleLbl="node1" presStyleIdx="1" presStyleCnt="3">
        <dgm:presLayoutVars>
          <dgm:chMax val="1"/>
          <dgm:chPref val="1"/>
          <dgm:bulletEnabled val="1"/>
        </dgm:presLayoutVars>
      </dgm:prSet>
      <dgm:spPr/>
      <dgm:t>
        <a:bodyPr/>
        <a:lstStyle/>
        <a:p>
          <a:endParaRPr lang="es-EC"/>
        </a:p>
      </dgm:t>
    </dgm:pt>
    <dgm:pt modelId="{515AB667-46E1-4031-8B7D-CE769286377B}" type="pres">
      <dgm:prSet presAssocID="{2D5EE626-543F-4C26-9E7A-80875FBE484F}" presName="Image" presStyleLbl="b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dgm:spPr>
      <dgm:t>
        <a:bodyPr/>
        <a:lstStyle/>
        <a:p>
          <a:endParaRPr lang="es-EC"/>
        </a:p>
      </dgm:t>
    </dgm:pt>
    <dgm:pt modelId="{B99A814B-2360-4EE7-AB99-DC44BCABA437}" type="pres">
      <dgm:prSet presAssocID="{2D5EE626-543F-4C26-9E7A-80875FBE484F}" presName="ChildText" presStyleLbl="fgAcc1" presStyleIdx="0" presStyleCnt="0">
        <dgm:presLayoutVars>
          <dgm:chMax val="0"/>
          <dgm:chPref val="0"/>
          <dgm:bulletEnabled val="1"/>
        </dgm:presLayoutVars>
      </dgm:prSet>
      <dgm:spPr/>
      <dgm:t>
        <a:bodyPr/>
        <a:lstStyle/>
        <a:p>
          <a:endParaRPr lang="es-EC"/>
        </a:p>
      </dgm:t>
    </dgm:pt>
    <dgm:pt modelId="{E4243C16-8179-455F-B6A6-F0EE85EF372C}" type="pres">
      <dgm:prSet presAssocID="{72EAE413-C91E-41B8-8778-A0BEF713711B}" presName="sibTrans" presStyleCnt="0"/>
      <dgm:spPr/>
      <dgm:t>
        <a:bodyPr/>
        <a:lstStyle/>
        <a:p>
          <a:endParaRPr lang="es-EC"/>
        </a:p>
      </dgm:t>
    </dgm:pt>
    <dgm:pt modelId="{3E4799BE-737D-400E-8C9A-872BB002C82B}" type="pres">
      <dgm:prSet presAssocID="{9265BB9F-7FC5-4D5C-8341-398F69ABB357}" presName="composite" presStyleCnt="0"/>
      <dgm:spPr/>
      <dgm:t>
        <a:bodyPr/>
        <a:lstStyle/>
        <a:p>
          <a:endParaRPr lang="es-EC"/>
        </a:p>
      </dgm:t>
    </dgm:pt>
    <dgm:pt modelId="{D6ED07DD-8E67-4CBC-AE8C-BB7ED2289138}" type="pres">
      <dgm:prSet presAssocID="{9265BB9F-7FC5-4D5C-8341-398F69ABB357}" presName="ParentText" presStyleLbl="node1" presStyleIdx="2" presStyleCnt="3">
        <dgm:presLayoutVars>
          <dgm:chMax val="1"/>
          <dgm:chPref val="1"/>
          <dgm:bulletEnabled val="1"/>
        </dgm:presLayoutVars>
      </dgm:prSet>
      <dgm:spPr/>
      <dgm:t>
        <a:bodyPr/>
        <a:lstStyle/>
        <a:p>
          <a:endParaRPr lang="es-EC"/>
        </a:p>
      </dgm:t>
    </dgm:pt>
    <dgm:pt modelId="{65531A2F-F61C-4499-88DB-DD610DE0D957}" type="pres">
      <dgm:prSet presAssocID="{9265BB9F-7FC5-4D5C-8341-398F69ABB357}" presName="Image" presStyleLbl="bgImgPlac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dgm:spPr>
      <dgm:t>
        <a:bodyPr/>
        <a:lstStyle/>
        <a:p>
          <a:endParaRPr lang="es-EC"/>
        </a:p>
      </dgm:t>
    </dgm:pt>
    <dgm:pt modelId="{7B6B8BCF-24CA-4B4E-BA27-2F3F75471A67}" type="pres">
      <dgm:prSet presAssocID="{9265BB9F-7FC5-4D5C-8341-398F69ABB357}" presName="ChildText" presStyleLbl="fgAcc1" presStyleIdx="0" presStyleCnt="0">
        <dgm:presLayoutVars>
          <dgm:chMax val="0"/>
          <dgm:chPref val="0"/>
          <dgm:bulletEnabled val="1"/>
        </dgm:presLayoutVars>
      </dgm:prSet>
      <dgm:spPr/>
      <dgm:t>
        <a:bodyPr/>
        <a:lstStyle/>
        <a:p>
          <a:endParaRPr lang="es-EC"/>
        </a:p>
      </dgm:t>
    </dgm:pt>
  </dgm:ptLst>
  <dgm:cxnLst>
    <dgm:cxn modelId="{A5FE27A8-A8F3-4188-9C24-80B878D632F2}" type="presOf" srcId="{2D5EE626-543F-4C26-9E7A-80875FBE484F}" destId="{877B3CCC-CA7D-474C-9AB8-6E147928CA40}" srcOrd="0" destOrd="0" presId="urn:microsoft.com/office/officeart/2008/layout/TitledPictureBlocks"/>
    <dgm:cxn modelId="{763CC214-E962-4526-B125-60A4430095DC}" type="presOf" srcId="{9265BB9F-7FC5-4D5C-8341-398F69ABB357}" destId="{D6ED07DD-8E67-4CBC-AE8C-BB7ED2289138}" srcOrd="0" destOrd="0" presId="urn:microsoft.com/office/officeart/2008/layout/TitledPictureBlocks"/>
    <dgm:cxn modelId="{EA97AF54-D999-45F8-847C-E8242B1C0D78}" srcId="{0D97176B-16AF-4F6B-9765-D037432DD3DE}" destId="{5BD8FBF2-89B7-462B-99FC-65A01F60DF2F}" srcOrd="0" destOrd="0" parTransId="{565EE714-0410-4928-9347-52D161456B69}" sibTransId="{75FE2446-04B1-43AF-9DD4-925C10628CC6}"/>
    <dgm:cxn modelId="{29DCB80A-702D-43AC-92CF-08E0E6A799E1}" type="presOf" srcId="{5BD8FBF2-89B7-462B-99FC-65A01F60DF2F}" destId="{FAAF414B-112D-45CF-ABE2-73E76BA4B1FA}" srcOrd="0" destOrd="0" presId="urn:microsoft.com/office/officeart/2008/layout/TitledPictureBlocks"/>
    <dgm:cxn modelId="{CFA497AA-F8CC-42F0-A226-819C18F5008D}" type="presOf" srcId="{0D97176B-16AF-4F6B-9765-D037432DD3DE}" destId="{AB4903BF-F4C7-4940-AE76-18936423177D}" srcOrd="0" destOrd="0" presId="urn:microsoft.com/office/officeart/2008/layout/TitledPictureBlocks"/>
    <dgm:cxn modelId="{930F4556-3385-4C05-BD50-92660FBDEE46}" srcId="{0D97176B-16AF-4F6B-9765-D037432DD3DE}" destId="{2D5EE626-543F-4C26-9E7A-80875FBE484F}" srcOrd="1" destOrd="0" parTransId="{31213757-BD7A-40A2-B7C2-467B70325729}" sibTransId="{72EAE413-C91E-41B8-8778-A0BEF713711B}"/>
    <dgm:cxn modelId="{B40B563D-5ACE-4917-A4A0-E27ED5B45DAC}" srcId="{0D97176B-16AF-4F6B-9765-D037432DD3DE}" destId="{9265BB9F-7FC5-4D5C-8341-398F69ABB357}" srcOrd="2" destOrd="0" parTransId="{01675F29-F402-4036-8EAA-156D54DF17AC}" sibTransId="{F6CCB432-C22A-495A-9E81-9201DABF21E5}"/>
    <dgm:cxn modelId="{B7584D58-25F8-4319-BCC4-DE5F003D5A63}" type="presParOf" srcId="{AB4903BF-F4C7-4940-AE76-18936423177D}" destId="{628424B9-7201-4AD6-8A7C-FA97A2B90124}" srcOrd="0" destOrd="0" presId="urn:microsoft.com/office/officeart/2008/layout/TitledPictureBlocks"/>
    <dgm:cxn modelId="{49E4F562-0BFC-4AEC-9D2F-B10C2D951F97}" type="presParOf" srcId="{628424B9-7201-4AD6-8A7C-FA97A2B90124}" destId="{FAAF414B-112D-45CF-ABE2-73E76BA4B1FA}" srcOrd="0" destOrd="0" presId="urn:microsoft.com/office/officeart/2008/layout/TitledPictureBlocks"/>
    <dgm:cxn modelId="{9AC61BB4-8079-4F95-A258-EC1259E8EC78}" type="presParOf" srcId="{628424B9-7201-4AD6-8A7C-FA97A2B90124}" destId="{893BC1BD-1E6B-40CE-B2AD-AAA313F37F0F}" srcOrd="1" destOrd="0" presId="urn:microsoft.com/office/officeart/2008/layout/TitledPictureBlocks"/>
    <dgm:cxn modelId="{4977466E-7BFC-416E-8707-B93C1D77870F}" type="presParOf" srcId="{628424B9-7201-4AD6-8A7C-FA97A2B90124}" destId="{3943457D-B2AE-4449-AB1D-AFB8AE82C504}" srcOrd="2" destOrd="0" presId="urn:microsoft.com/office/officeart/2008/layout/TitledPictureBlocks"/>
    <dgm:cxn modelId="{82DE1080-17F1-41DC-AFFB-4F42E0C8C18F}" type="presParOf" srcId="{AB4903BF-F4C7-4940-AE76-18936423177D}" destId="{BF172211-9412-43E6-AAE2-3AAB5F763236}" srcOrd="1" destOrd="0" presId="urn:microsoft.com/office/officeart/2008/layout/TitledPictureBlocks"/>
    <dgm:cxn modelId="{227536BA-0009-49ED-B10D-AF5D9B959346}" type="presParOf" srcId="{AB4903BF-F4C7-4940-AE76-18936423177D}" destId="{8E7E5EF1-7418-4821-B568-0DFFAA2C9769}" srcOrd="2" destOrd="0" presId="urn:microsoft.com/office/officeart/2008/layout/TitledPictureBlocks"/>
    <dgm:cxn modelId="{01ABD719-6757-4282-9C14-8D235AE88B5B}" type="presParOf" srcId="{8E7E5EF1-7418-4821-B568-0DFFAA2C9769}" destId="{877B3CCC-CA7D-474C-9AB8-6E147928CA40}" srcOrd="0" destOrd="0" presId="urn:microsoft.com/office/officeart/2008/layout/TitledPictureBlocks"/>
    <dgm:cxn modelId="{566691D0-D175-4425-BC28-3555BE4FC8F7}" type="presParOf" srcId="{8E7E5EF1-7418-4821-B568-0DFFAA2C9769}" destId="{515AB667-46E1-4031-8B7D-CE769286377B}" srcOrd="1" destOrd="0" presId="urn:microsoft.com/office/officeart/2008/layout/TitledPictureBlocks"/>
    <dgm:cxn modelId="{078F92CA-2CB4-4682-AC0F-13EC672667B4}" type="presParOf" srcId="{8E7E5EF1-7418-4821-B568-0DFFAA2C9769}" destId="{B99A814B-2360-4EE7-AB99-DC44BCABA437}" srcOrd="2" destOrd="0" presId="urn:microsoft.com/office/officeart/2008/layout/TitledPictureBlocks"/>
    <dgm:cxn modelId="{4E2D24F0-6D2A-40B0-AF84-2776CDBC3105}" type="presParOf" srcId="{AB4903BF-F4C7-4940-AE76-18936423177D}" destId="{E4243C16-8179-455F-B6A6-F0EE85EF372C}" srcOrd="3" destOrd="0" presId="urn:microsoft.com/office/officeart/2008/layout/TitledPictureBlocks"/>
    <dgm:cxn modelId="{188DDAA9-1E82-4A5D-AF31-F205374F90E8}" type="presParOf" srcId="{AB4903BF-F4C7-4940-AE76-18936423177D}" destId="{3E4799BE-737D-400E-8C9A-872BB002C82B}" srcOrd="4" destOrd="0" presId="urn:microsoft.com/office/officeart/2008/layout/TitledPictureBlocks"/>
    <dgm:cxn modelId="{8EA226E5-B403-4675-82BB-98AE495825B0}" type="presParOf" srcId="{3E4799BE-737D-400E-8C9A-872BB002C82B}" destId="{D6ED07DD-8E67-4CBC-AE8C-BB7ED2289138}" srcOrd="0" destOrd="0" presId="urn:microsoft.com/office/officeart/2008/layout/TitledPictureBlocks"/>
    <dgm:cxn modelId="{D88FD1F6-967B-4B7C-9CAB-4B529519B743}" type="presParOf" srcId="{3E4799BE-737D-400E-8C9A-872BB002C82B}" destId="{65531A2F-F61C-4499-88DB-DD610DE0D957}" srcOrd="1" destOrd="0" presId="urn:microsoft.com/office/officeart/2008/layout/TitledPictureBlocks"/>
    <dgm:cxn modelId="{755949F3-CE44-4C24-96CE-C8484B543F95}" type="presParOf" srcId="{3E4799BE-737D-400E-8C9A-872BB002C82B}" destId="{7B6B8BCF-24CA-4B4E-BA27-2F3F75471A67}" srcOrd="2" destOrd="0" presId="urn:microsoft.com/office/officeart/2008/layout/Titled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953189-AA20-460B-BA7C-B3F14BD9116D}"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s-EC"/>
        </a:p>
      </dgm:t>
    </dgm:pt>
    <mc:AlternateContent xmlns:mc="http://schemas.openxmlformats.org/markup-compatibility/2006" xmlns:a14="http://schemas.microsoft.com/office/drawing/2010/main">
      <mc:Choice Requires="a14">
        <dgm:pt modelId="{DFFCBEDE-699B-41B4-9475-CC82A401465C}">
          <dgm:prSet custT="1"/>
          <dgm:spPr/>
          <dgm:t>
            <a:bodyPr/>
            <a:lstStyle/>
            <a:p>
              <a:pPr rtl="0"/>
              <a:r>
                <a:rPr lang="es-EC" sz="2000" dirty="0" smtClean="0">
                  <a:latin typeface="Arial" panose="020B0604020202020204" pitchFamily="34" charset="0"/>
                  <a:cs typeface="Arial" panose="020B0604020202020204" pitchFamily="34" charset="0"/>
                </a:rPr>
                <a:t>Brownianos fraccionarios:</a:t>
              </a:r>
              <a:br>
                <a:rPr lang="es-EC" sz="2000" dirty="0" smtClean="0">
                  <a:latin typeface="Arial" panose="020B0604020202020204" pitchFamily="34" charset="0"/>
                  <a:cs typeface="Arial" panose="020B0604020202020204" pitchFamily="34" charset="0"/>
                </a:rPr>
              </a:br>
              <a:r>
                <a:rPr lang="es-EC" sz="2000" dirty="0" smtClean="0">
                  <a:latin typeface="Arial" panose="020B0604020202020204" pitchFamily="34" charset="0"/>
                  <a:cs typeface="Arial" panose="020B0604020202020204" pitchFamily="34" charset="0"/>
                </a:rPr>
                <a:t> </a:t>
              </a:r>
              <a14:m>
                <m:oMath xmlns:m="http://schemas.openxmlformats.org/officeDocument/2006/math">
                  <m:r>
                    <a:rPr lang="es-EC" sz="2000" i="1">
                      <a:latin typeface="Cambria Math" panose="02040503050406030204" pitchFamily="18" charset="0"/>
                    </a:rPr>
                    <m:t>−</m:t>
                  </m:r>
                  <m:r>
                    <a:rPr lang="es-EC" sz="2000">
                      <a:latin typeface="Cambria Math" panose="02040503050406030204" pitchFamily="18" charset="0"/>
                    </a:rPr>
                    <m:t>3</m:t>
                  </m:r>
                  <m:r>
                    <a:rPr lang="es-EC" sz="2000" b="0" i="0" smtClean="0">
                      <a:latin typeface="Cambria Math" panose="02040503050406030204" pitchFamily="18" charset="0"/>
                    </a:rPr>
                    <m:t>&lt;</m:t>
                  </m:r>
                  <m:r>
                    <a:rPr lang="es-EC" sz="2000" i="1">
                      <a:latin typeface="Cambria Math" panose="02040503050406030204" pitchFamily="18" charset="0"/>
                    </a:rPr>
                    <m:t>𝜅</m:t>
                  </m:r>
                  <m:r>
                    <a:rPr lang="es-EC" sz="2000" b="0" i="0" smtClean="0">
                      <a:latin typeface="Cambria Math" panose="02040503050406030204" pitchFamily="18" charset="0"/>
                    </a:rPr>
                    <m:t>&lt;</m:t>
                  </m:r>
                  <m:r>
                    <a:rPr lang="es-EC" sz="2000" i="1">
                      <a:latin typeface="Cambria Math" panose="02040503050406030204" pitchFamily="18" charset="0"/>
                    </a:rPr>
                    <m:t>−</m:t>
                  </m:r>
                  <m:r>
                    <a:rPr lang="es-EC" sz="2000">
                      <a:latin typeface="Cambria Math" panose="02040503050406030204" pitchFamily="18" charset="0"/>
                    </a:rPr>
                    <m:t>1</m:t>
                  </m:r>
                </m:oMath>
              </a14:m>
              <a:endParaRPr lang="es-EC" sz="2000" dirty="0">
                <a:latin typeface="Arial" panose="020B0604020202020204" pitchFamily="34" charset="0"/>
                <a:cs typeface="Arial" panose="020B0604020202020204" pitchFamily="34" charset="0"/>
              </a:endParaRPr>
            </a:p>
          </dgm:t>
        </dgm:pt>
      </mc:Choice>
      <mc:Fallback xmlns="">
        <dgm:pt modelId="{DFFCBEDE-699B-41B4-9475-CC82A401465C}">
          <dgm:prSet custT="1"/>
          <dgm:spPr/>
          <dgm:t>
            <a:bodyPr/>
            <a:lstStyle/>
            <a:p>
              <a:pPr rtl="0"/>
              <a:r>
                <a:rPr lang="es-EC" sz="2000" dirty="0" smtClean="0">
                  <a:latin typeface="Arial" panose="020B0604020202020204" pitchFamily="34" charset="0"/>
                  <a:cs typeface="Arial" panose="020B0604020202020204" pitchFamily="34" charset="0"/>
                </a:rPr>
                <a:t>Brownianos fraccionarios</a:t>
              </a:r>
              <a:r>
                <a:rPr lang="es-EC" sz="2000" dirty="0" smtClean="0">
                  <a:latin typeface="Arial" panose="020B0604020202020204" pitchFamily="34" charset="0"/>
                  <a:cs typeface="Arial" panose="020B0604020202020204" pitchFamily="34" charset="0"/>
                </a:rPr>
                <a:t>:</a:t>
              </a:r>
              <a:br>
                <a:rPr lang="es-EC" sz="2000" dirty="0" smtClean="0">
                  <a:latin typeface="Arial" panose="020B0604020202020204" pitchFamily="34" charset="0"/>
                  <a:cs typeface="Arial" panose="020B0604020202020204" pitchFamily="34" charset="0"/>
                </a:rPr>
              </a:br>
              <a:r>
                <a:rPr lang="es-EC" sz="2000" dirty="0" smtClean="0">
                  <a:latin typeface="Arial" panose="020B0604020202020204" pitchFamily="34" charset="0"/>
                  <a:cs typeface="Arial" panose="020B0604020202020204" pitchFamily="34" charset="0"/>
                </a:rPr>
                <a:t> </a:t>
              </a:r>
              <a:r>
                <a:rPr lang="es-EC" sz="2000" i="0">
                  <a:latin typeface="Cambria Math" panose="02040503050406030204" pitchFamily="18" charset="0"/>
                </a:rPr>
                <a:t>−3</a:t>
              </a:r>
              <a:r>
                <a:rPr lang="es-EC" sz="2000" b="0" i="0" smtClean="0">
                  <a:latin typeface="Cambria Math" panose="02040503050406030204" pitchFamily="18" charset="0"/>
                </a:rPr>
                <a:t>&lt;</a:t>
              </a:r>
              <a:r>
                <a:rPr lang="es-EC" sz="2000" i="0">
                  <a:latin typeface="Cambria Math" panose="02040503050406030204" pitchFamily="18" charset="0"/>
                </a:rPr>
                <a:t>𝜅</a:t>
              </a:r>
              <a:r>
                <a:rPr lang="es-EC" sz="2000" b="0" i="0" smtClean="0">
                  <a:latin typeface="Cambria Math" panose="02040503050406030204" pitchFamily="18" charset="0"/>
                </a:rPr>
                <a:t>&lt;</a:t>
              </a:r>
              <a:r>
                <a:rPr lang="es-EC" sz="2000" i="0">
                  <a:latin typeface="Cambria Math" panose="02040503050406030204" pitchFamily="18" charset="0"/>
                </a:rPr>
                <a:t>−1</a:t>
              </a:r>
              <a:endParaRPr lang="es-EC" sz="2000" dirty="0">
                <a:latin typeface="Arial" panose="020B0604020202020204" pitchFamily="34" charset="0"/>
                <a:cs typeface="Arial" panose="020B0604020202020204" pitchFamily="34" charset="0"/>
              </a:endParaRPr>
            </a:p>
          </dgm:t>
        </dgm:pt>
      </mc:Fallback>
    </mc:AlternateContent>
    <dgm:pt modelId="{80B755E3-5C58-4684-BFE9-56B7F7DC39F2}" type="parTrans" cxnId="{F9567A61-BBAA-455C-99EF-9D1CC7F49B3B}">
      <dgm:prSet/>
      <dgm:spPr/>
      <dgm:t>
        <a:bodyPr/>
        <a:lstStyle/>
        <a:p>
          <a:endParaRPr lang="es-EC"/>
        </a:p>
      </dgm:t>
    </dgm:pt>
    <dgm:pt modelId="{26B0E389-5F21-4A6F-A607-2DC06D1434FE}" type="sibTrans" cxnId="{F9567A61-BBAA-455C-99EF-9D1CC7F49B3B}">
      <dgm:prSet/>
      <dgm:spPr/>
      <dgm:t>
        <a:bodyPr/>
        <a:lstStyle/>
        <a:p>
          <a:endParaRPr lang="es-EC"/>
        </a:p>
      </dgm:t>
    </dgm:pt>
    <mc:AlternateContent xmlns:mc="http://schemas.openxmlformats.org/markup-compatibility/2006" xmlns:a14="http://schemas.microsoft.com/office/drawing/2010/main">
      <mc:Choice Requires="a14">
        <dgm:pt modelId="{AE2A5EE6-A9DE-428E-AE8E-B1AB75E373E9}">
          <dgm:prSet custT="1"/>
          <dgm:spPr/>
          <dgm:t>
            <a:bodyPr/>
            <a:lstStyle/>
            <a:p>
              <a:pPr rtl="0"/>
              <a:r>
                <a:rPr lang="es-EC" sz="2000" dirty="0" smtClean="0">
                  <a:latin typeface="Arial" panose="020B0604020202020204" pitchFamily="34" charset="0"/>
                  <a:cs typeface="Arial" panose="020B0604020202020204" pitchFamily="34" charset="0"/>
                </a:rPr>
                <a:t>Caminata aleatoria: </a:t>
              </a:r>
              <a14:m>
                <m:oMath xmlns:m="http://schemas.openxmlformats.org/officeDocument/2006/math">
                  <m:r>
                    <a:rPr lang="es-EC" sz="2000" i="1">
                      <a:latin typeface="Cambria Math" panose="02040503050406030204" pitchFamily="18" charset="0"/>
                    </a:rPr>
                    <m:t>𝜅</m:t>
                  </m:r>
                  <m:r>
                    <a:rPr lang="es-EC" sz="2000" i="1">
                      <a:latin typeface="Cambria Math" panose="02040503050406030204" pitchFamily="18" charset="0"/>
                    </a:rPr>
                    <m:t>=−2</m:t>
                  </m:r>
                </m:oMath>
              </a14:m>
              <a:endParaRPr lang="es-EC" sz="2000" dirty="0">
                <a:latin typeface="Arial" panose="020B0604020202020204" pitchFamily="34" charset="0"/>
                <a:cs typeface="Arial" panose="020B0604020202020204" pitchFamily="34" charset="0"/>
              </a:endParaRPr>
            </a:p>
          </dgm:t>
        </dgm:pt>
      </mc:Choice>
      <mc:Fallback xmlns="">
        <dgm:pt modelId="{AE2A5EE6-A9DE-428E-AE8E-B1AB75E373E9}">
          <dgm:prSet custT="1"/>
          <dgm:spPr/>
          <dgm:t>
            <a:bodyPr/>
            <a:lstStyle/>
            <a:p>
              <a:pPr rtl="0"/>
              <a:r>
                <a:rPr lang="es-EC" sz="2000" dirty="0" smtClean="0">
                  <a:latin typeface="Arial" panose="020B0604020202020204" pitchFamily="34" charset="0"/>
                  <a:cs typeface="Arial" panose="020B0604020202020204" pitchFamily="34" charset="0"/>
                </a:rPr>
                <a:t>Caminata aleatoria: </a:t>
              </a:r>
              <a:r>
                <a:rPr lang="es-EC" sz="2000" i="0">
                  <a:latin typeface="Cambria Math" panose="02040503050406030204" pitchFamily="18" charset="0"/>
                </a:rPr>
                <a:t>𝜅=−2</a:t>
              </a:r>
              <a:endParaRPr lang="es-EC" sz="2000" dirty="0">
                <a:latin typeface="Arial" panose="020B0604020202020204" pitchFamily="34" charset="0"/>
                <a:cs typeface="Arial" panose="020B0604020202020204" pitchFamily="34" charset="0"/>
              </a:endParaRPr>
            </a:p>
          </dgm:t>
        </dgm:pt>
      </mc:Fallback>
    </mc:AlternateContent>
    <dgm:pt modelId="{A95378D5-3A7D-4D7D-AFCF-637483F31F31}" type="parTrans" cxnId="{45E3ACF4-CBE1-4DC4-A7A9-53EB648B9742}">
      <dgm:prSet/>
      <dgm:spPr/>
      <dgm:t>
        <a:bodyPr/>
        <a:lstStyle/>
        <a:p>
          <a:endParaRPr lang="es-EC"/>
        </a:p>
      </dgm:t>
    </dgm:pt>
    <dgm:pt modelId="{38E3D691-14EC-4829-84A9-F17452926B65}" type="sibTrans" cxnId="{45E3ACF4-CBE1-4DC4-A7A9-53EB648B9742}">
      <dgm:prSet/>
      <dgm:spPr/>
      <dgm:t>
        <a:bodyPr/>
        <a:lstStyle/>
        <a:p>
          <a:endParaRPr lang="es-EC"/>
        </a:p>
      </dgm:t>
    </dgm:pt>
    <mc:AlternateContent xmlns:mc="http://schemas.openxmlformats.org/markup-compatibility/2006" xmlns:a14="http://schemas.microsoft.com/office/drawing/2010/main">
      <mc:Choice Requires="a14">
        <dgm:pt modelId="{4FC2F719-5606-4E6A-90B5-77BE1297181D}">
          <dgm:prSet custT="1"/>
          <dgm:spPr/>
          <dgm:t>
            <a:bodyPr/>
            <a:lstStyle/>
            <a:p>
              <a:pPr rtl="0"/>
              <a:r>
                <a:rPr lang="es-EC" sz="2000" dirty="0" smtClean="0">
                  <a:latin typeface="Arial" panose="020B0604020202020204" pitchFamily="34" charset="0"/>
                  <a:cs typeface="Arial" panose="020B0604020202020204" pitchFamily="34" charset="0"/>
                </a:rPr>
                <a:t>Ruido blanco: </a:t>
              </a:r>
              <a:br>
                <a:rPr lang="es-EC" sz="2000" dirty="0" smtClean="0">
                  <a:latin typeface="Arial" panose="020B060402020202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𝜅</m:t>
                    </m:r>
                    <m:r>
                      <a:rPr lang="es-EC" sz="2000" i="1">
                        <a:latin typeface="Cambria Math" panose="02040503050406030204" pitchFamily="18" charset="0"/>
                      </a:rPr>
                      <m:t>=0</m:t>
                    </m:r>
                  </m:oMath>
                </m:oMathPara>
              </a14:m>
              <a:endParaRPr lang="es-EC" sz="2000" dirty="0">
                <a:latin typeface="Arial" panose="020B0604020202020204" pitchFamily="34" charset="0"/>
                <a:cs typeface="Arial" panose="020B0604020202020204" pitchFamily="34" charset="0"/>
              </a:endParaRPr>
            </a:p>
          </dgm:t>
        </dgm:pt>
      </mc:Choice>
      <mc:Fallback xmlns="">
        <dgm:pt modelId="{4FC2F719-5606-4E6A-90B5-77BE1297181D}">
          <dgm:prSet custT="1"/>
          <dgm:spPr/>
          <dgm:t>
            <a:bodyPr/>
            <a:lstStyle/>
            <a:p>
              <a:pPr rtl="0"/>
              <a:r>
                <a:rPr lang="es-EC" sz="2000" dirty="0" smtClean="0">
                  <a:latin typeface="Arial" panose="020B0604020202020204" pitchFamily="34" charset="0"/>
                  <a:cs typeface="Arial" panose="020B0604020202020204" pitchFamily="34" charset="0"/>
                </a:rPr>
                <a:t>Ruido blanco: </a:t>
              </a:r>
              <a:r>
                <a:rPr lang="es-EC" sz="2000" dirty="0" smtClean="0">
                  <a:latin typeface="Arial" panose="020B0604020202020204" pitchFamily="34" charset="0"/>
                  <a:cs typeface="Arial" panose="020B0604020202020204" pitchFamily="34" charset="0"/>
                </a:rPr>
                <a:t/>
              </a:r>
              <a:br>
                <a:rPr lang="es-EC" sz="2000" dirty="0" smtClean="0">
                  <a:latin typeface="Arial" panose="020B0604020202020204" pitchFamily="34" charset="0"/>
                  <a:cs typeface="Arial" panose="020B0604020202020204" pitchFamily="34" charset="0"/>
                </a:rPr>
              </a:br>
              <a:r>
                <a:rPr lang="es-EC" sz="2000" i="0">
                  <a:latin typeface="Cambria Math" panose="02040503050406030204" pitchFamily="18" charset="0"/>
                </a:rPr>
                <a:t>𝜅=0</a:t>
              </a:r>
              <a:endParaRPr lang="es-EC" sz="2000" dirty="0">
                <a:latin typeface="Arial" panose="020B0604020202020204" pitchFamily="34" charset="0"/>
                <a:cs typeface="Arial" panose="020B0604020202020204" pitchFamily="34" charset="0"/>
              </a:endParaRPr>
            </a:p>
          </dgm:t>
        </dgm:pt>
      </mc:Fallback>
    </mc:AlternateContent>
    <dgm:pt modelId="{515A8710-1CAD-4A9A-9285-9D620BE94CC1}" type="parTrans" cxnId="{FF4AAEB3-AC21-4E76-9368-572DE92B9A84}">
      <dgm:prSet/>
      <dgm:spPr/>
      <dgm:t>
        <a:bodyPr/>
        <a:lstStyle/>
        <a:p>
          <a:endParaRPr lang="es-EC"/>
        </a:p>
      </dgm:t>
    </dgm:pt>
    <dgm:pt modelId="{D872AED4-983C-4D22-93AE-5C7E5B7B0983}" type="sibTrans" cxnId="{FF4AAEB3-AC21-4E76-9368-572DE92B9A84}">
      <dgm:prSet/>
      <dgm:spPr/>
      <dgm:t>
        <a:bodyPr/>
        <a:lstStyle/>
        <a:p>
          <a:endParaRPr lang="es-EC"/>
        </a:p>
      </dgm:t>
    </dgm:pt>
    <mc:AlternateContent xmlns:mc="http://schemas.openxmlformats.org/markup-compatibility/2006" xmlns:a14="http://schemas.microsoft.com/office/drawing/2010/main">
      <mc:Choice Requires="a14">
        <dgm:pt modelId="{D1972F2F-F47D-4AE3-9C8A-80953D0D3948}">
          <dgm:prSet custT="1"/>
          <dgm:spPr/>
          <dgm:t>
            <a:bodyPr/>
            <a:lstStyle/>
            <a:p>
              <a:pPr rtl="0"/>
              <a:r>
                <a:rPr lang="es-EC" sz="2000" dirty="0" smtClean="0">
                  <a:latin typeface="Arial" panose="020B0604020202020204" pitchFamily="34" charset="0"/>
                  <a:cs typeface="Arial" panose="020B0604020202020204" pitchFamily="34" charset="0"/>
                </a:rPr>
                <a:t>Ruido de parpadeo: </a:t>
              </a:r>
              <a14:m>
                <m:oMath xmlns:m="http://schemas.openxmlformats.org/officeDocument/2006/math">
                  <m:r>
                    <a:rPr lang="es-EC" sz="2000" i="1">
                      <a:latin typeface="Cambria Math" panose="02040503050406030204" pitchFamily="18" charset="0"/>
                    </a:rPr>
                    <m:t>𝜅</m:t>
                  </m:r>
                  <m:r>
                    <a:rPr lang="es-EC" sz="2000" i="1">
                      <a:latin typeface="Cambria Math" panose="02040503050406030204" pitchFamily="18" charset="0"/>
                    </a:rPr>
                    <m:t>=−1</m:t>
                  </m:r>
                </m:oMath>
              </a14:m>
              <a:endParaRPr lang="es-EC" sz="2000" dirty="0">
                <a:latin typeface="Arial" panose="020B0604020202020204" pitchFamily="34" charset="0"/>
                <a:cs typeface="Arial" panose="020B0604020202020204" pitchFamily="34" charset="0"/>
              </a:endParaRPr>
            </a:p>
          </dgm:t>
        </dgm:pt>
      </mc:Choice>
      <mc:Fallback xmlns="">
        <dgm:pt modelId="{D1972F2F-F47D-4AE3-9C8A-80953D0D3948}">
          <dgm:prSet custT="1"/>
          <dgm:spPr/>
          <dgm:t>
            <a:bodyPr/>
            <a:lstStyle/>
            <a:p>
              <a:pPr rtl="0"/>
              <a:r>
                <a:rPr lang="es-EC" sz="2000" dirty="0" smtClean="0">
                  <a:latin typeface="Arial" panose="020B0604020202020204" pitchFamily="34" charset="0"/>
                  <a:cs typeface="Arial" panose="020B0604020202020204" pitchFamily="34" charset="0"/>
                </a:rPr>
                <a:t>Ruido de parpadeo: </a:t>
              </a:r>
              <a:r>
                <a:rPr lang="es-EC" sz="2000" i="0">
                  <a:latin typeface="Cambria Math" panose="02040503050406030204" pitchFamily="18" charset="0"/>
                </a:rPr>
                <a:t>𝜅=−1</a:t>
              </a:r>
              <a:endParaRPr lang="es-EC" sz="2000" dirty="0">
                <a:latin typeface="Arial" panose="020B0604020202020204" pitchFamily="34" charset="0"/>
                <a:cs typeface="Arial" panose="020B0604020202020204" pitchFamily="34" charset="0"/>
              </a:endParaRPr>
            </a:p>
          </dgm:t>
        </dgm:pt>
      </mc:Fallback>
    </mc:AlternateContent>
    <dgm:pt modelId="{7829958E-830B-4784-A408-911C867FB257}" type="parTrans" cxnId="{1844356C-F1DE-4F78-BCAF-B9389F40F7B7}">
      <dgm:prSet/>
      <dgm:spPr/>
      <dgm:t>
        <a:bodyPr/>
        <a:lstStyle/>
        <a:p>
          <a:endParaRPr lang="es-EC"/>
        </a:p>
      </dgm:t>
    </dgm:pt>
    <dgm:pt modelId="{E2C3444C-FED6-4292-90F2-901A6858E54A}" type="sibTrans" cxnId="{1844356C-F1DE-4F78-BCAF-B9389F40F7B7}">
      <dgm:prSet/>
      <dgm:spPr/>
      <dgm:t>
        <a:bodyPr/>
        <a:lstStyle/>
        <a:p>
          <a:endParaRPr lang="es-EC"/>
        </a:p>
      </dgm:t>
    </dgm:pt>
    <mc:AlternateContent xmlns:mc="http://schemas.openxmlformats.org/markup-compatibility/2006" xmlns:a14="http://schemas.microsoft.com/office/drawing/2010/main">
      <mc:Choice Requires="a14">
        <dgm:pt modelId="{FD4A99B8-AA0E-48DA-8970-30A656D16980}">
          <dgm:prSet custT="1"/>
          <dgm:spPr/>
          <dgm:t>
            <a:bodyPr/>
            <a:lstStyle/>
            <a:p>
              <a:pPr rtl="0"/>
              <a:r>
                <a:rPr lang="es-EC" sz="2000" dirty="0" smtClean="0">
                  <a:latin typeface="Arial" panose="020B0604020202020204" pitchFamily="34" charset="0"/>
                  <a:cs typeface="Arial" panose="020B0604020202020204" pitchFamily="34" charset="0"/>
                </a:rPr>
                <a:t>Gaussianos fraccionarios: </a:t>
              </a:r>
              <a:br>
                <a:rPr lang="es-EC" sz="2000" dirty="0" smtClean="0">
                  <a:latin typeface="Arial" panose="020B0604020202020204" pitchFamily="34" charset="0"/>
                  <a:cs typeface="Arial" panose="020B0604020202020204" pitchFamily="34" charset="0"/>
                </a:rPr>
              </a:b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m:t>
                    </m:r>
                    <m:r>
                      <a:rPr lang="es-EC" sz="2000">
                        <a:latin typeface="Cambria Math" panose="02040503050406030204" pitchFamily="18" charset="0"/>
                      </a:rPr>
                      <m:t>1</m:t>
                    </m:r>
                    <m:r>
                      <a:rPr lang="es-EC" sz="2000" b="0" i="0" smtClean="0">
                        <a:latin typeface="Cambria Math" panose="02040503050406030204" pitchFamily="18" charset="0"/>
                      </a:rPr>
                      <m:t>&lt;</m:t>
                    </m:r>
                    <m:r>
                      <a:rPr lang="es-EC" sz="2000" i="1">
                        <a:latin typeface="Cambria Math" panose="02040503050406030204" pitchFamily="18" charset="0"/>
                      </a:rPr>
                      <m:t>𝜅</m:t>
                    </m:r>
                    <m:r>
                      <a:rPr lang="es-EC" sz="2000" b="0" i="0" smtClean="0">
                        <a:latin typeface="Cambria Math" panose="02040503050406030204" pitchFamily="18" charset="0"/>
                      </a:rPr>
                      <m:t>&lt;</m:t>
                    </m:r>
                    <m:r>
                      <a:rPr lang="es-EC" sz="2000" i="1">
                        <a:latin typeface="Cambria Math" panose="02040503050406030204" pitchFamily="18" charset="0"/>
                      </a:rPr>
                      <m:t> </m:t>
                    </m:r>
                    <m:r>
                      <a:rPr lang="es-EC" sz="2000">
                        <a:latin typeface="Cambria Math" panose="02040503050406030204" pitchFamily="18" charset="0"/>
                      </a:rPr>
                      <m:t>1</m:t>
                    </m:r>
                  </m:oMath>
                </m:oMathPara>
              </a14:m>
              <a:endParaRPr lang="es-EC" sz="2000" dirty="0">
                <a:latin typeface="Arial" panose="020B0604020202020204" pitchFamily="34" charset="0"/>
                <a:cs typeface="Arial" panose="020B0604020202020204" pitchFamily="34" charset="0"/>
              </a:endParaRPr>
            </a:p>
          </dgm:t>
        </dgm:pt>
      </mc:Choice>
      <mc:Fallback xmlns="">
        <dgm:pt modelId="{FD4A99B8-AA0E-48DA-8970-30A656D16980}">
          <dgm:prSet custT="1"/>
          <dgm:spPr/>
          <dgm:t>
            <a:bodyPr/>
            <a:lstStyle/>
            <a:p>
              <a:pPr rtl="0"/>
              <a:r>
                <a:rPr lang="es-EC" sz="2000" dirty="0" smtClean="0">
                  <a:latin typeface="Arial" panose="020B0604020202020204" pitchFamily="34" charset="0"/>
                  <a:cs typeface="Arial" panose="020B0604020202020204" pitchFamily="34" charset="0"/>
                </a:rPr>
                <a:t>Gaussianos fraccionarios: </a:t>
              </a:r>
              <a:r>
                <a:rPr lang="es-EC" sz="2000" dirty="0" smtClean="0">
                  <a:latin typeface="Arial" panose="020B0604020202020204" pitchFamily="34" charset="0"/>
                  <a:cs typeface="Arial" panose="020B0604020202020204" pitchFamily="34" charset="0"/>
                </a:rPr>
                <a:t/>
              </a:r>
              <a:br>
                <a:rPr lang="es-EC" sz="2000" dirty="0" smtClean="0">
                  <a:latin typeface="Arial" panose="020B0604020202020204" pitchFamily="34" charset="0"/>
                  <a:cs typeface="Arial" panose="020B0604020202020204" pitchFamily="34" charset="0"/>
                </a:rPr>
              </a:br>
              <a:r>
                <a:rPr lang="es-EC" sz="2000" i="0">
                  <a:latin typeface="Cambria Math" panose="02040503050406030204" pitchFamily="18" charset="0"/>
                </a:rPr>
                <a:t>−1</a:t>
              </a:r>
              <a:r>
                <a:rPr lang="es-EC" sz="2000" b="0" i="0" smtClean="0">
                  <a:latin typeface="Cambria Math" panose="02040503050406030204" pitchFamily="18" charset="0"/>
                </a:rPr>
                <a:t>&lt;</a:t>
              </a:r>
              <a:r>
                <a:rPr lang="es-EC" sz="2000" i="0">
                  <a:latin typeface="Cambria Math" panose="02040503050406030204" pitchFamily="18" charset="0"/>
                </a:rPr>
                <a:t>𝜅</a:t>
              </a:r>
              <a:r>
                <a:rPr lang="es-EC" sz="2000" b="0" i="0" smtClean="0">
                  <a:latin typeface="Cambria Math" panose="02040503050406030204" pitchFamily="18" charset="0"/>
                </a:rPr>
                <a:t>&lt;</a:t>
              </a:r>
              <a:r>
                <a:rPr lang="es-EC" sz="2000" i="0">
                  <a:latin typeface="Cambria Math" panose="02040503050406030204" pitchFamily="18" charset="0"/>
                </a:rPr>
                <a:t> 1</a:t>
              </a:r>
              <a:endParaRPr lang="es-EC" sz="2000" dirty="0">
                <a:latin typeface="Arial" panose="020B0604020202020204" pitchFamily="34" charset="0"/>
                <a:cs typeface="Arial" panose="020B0604020202020204" pitchFamily="34" charset="0"/>
              </a:endParaRPr>
            </a:p>
          </dgm:t>
        </dgm:pt>
      </mc:Fallback>
    </mc:AlternateContent>
    <dgm:pt modelId="{F2C6B58B-FAD9-4785-9659-7707E6B4555A}" type="parTrans" cxnId="{ADEA6F1C-75EA-46DD-A066-848C43965461}">
      <dgm:prSet/>
      <dgm:spPr/>
      <dgm:t>
        <a:bodyPr/>
        <a:lstStyle/>
        <a:p>
          <a:endParaRPr lang="es-EC"/>
        </a:p>
      </dgm:t>
    </dgm:pt>
    <dgm:pt modelId="{9A70CEF4-7134-4BC5-AEBD-ED556B28ADF7}" type="sibTrans" cxnId="{ADEA6F1C-75EA-46DD-A066-848C43965461}">
      <dgm:prSet/>
      <dgm:spPr/>
      <dgm:t>
        <a:bodyPr/>
        <a:lstStyle/>
        <a:p>
          <a:endParaRPr lang="es-EC"/>
        </a:p>
      </dgm:t>
    </dgm:pt>
    <dgm:pt modelId="{161C7802-9CE2-434E-9865-FA9079F6A438}" type="pres">
      <dgm:prSet presAssocID="{5E953189-AA20-460B-BA7C-B3F14BD9116D}" presName="Name0" presStyleCnt="0">
        <dgm:presLayoutVars>
          <dgm:dir/>
          <dgm:animLvl val="lvl"/>
          <dgm:resizeHandles val="exact"/>
        </dgm:presLayoutVars>
      </dgm:prSet>
      <dgm:spPr/>
      <dgm:t>
        <a:bodyPr/>
        <a:lstStyle/>
        <a:p>
          <a:endParaRPr lang="es-EC"/>
        </a:p>
      </dgm:t>
    </dgm:pt>
    <dgm:pt modelId="{BB021F2F-E20C-4C0B-BEBB-6F236F76D0EF}" type="pres">
      <dgm:prSet presAssocID="{DFFCBEDE-699B-41B4-9475-CC82A401465C}" presName="linNode" presStyleCnt="0"/>
      <dgm:spPr/>
      <dgm:t>
        <a:bodyPr/>
        <a:lstStyle/>
        <a:p>
          <a:endParaRPr lang="es-EC"/>
        </a:p>
      </dgm:t>
    </dgm:pt>
    <dgm:pt modelId="{2C5AF4C3-5539-4BE4-BADF-E41998B08A33}" type="pres">
      <dgm:prSet presAssocID="{DFFCBEDE-699B-41B4-9475-CC82A401465C}" presName="parentText" presStyleLbl="node1" presStyleIdx="0" presStyleCnt="5" custScaleX="226232">
        <dgm:presLayoutVars>
          <dgm:chMax val="1"/>
          <dgm:bulletEnabled val="1"/>
        </dgm:presLayoutVars>
      </dgm:prSet>
      <dgm:spPr/>
      <dgm:t>
        <a:bodyPr/>
        <a:lstStyle/>
        <a:p>
          <a:endParaRPr lang="es-EC"/>
        </a:p>
      </dgm:t>
    </dgm:pt>
    <dgm:pt modelId="{3E70F8E6-D95B-45A9-9819-48931985625A}" type="pres">
      <dgm:prSet presAssocID="{26B0E389-5F21-4A6F-A607-2DC06D1434FE}" presName="sp" presStyleCnt="0"/>
      <dgm:spPr/>
      <dgm:t>
        <a:bodyPr/>
        <a:lstStyle/>
        <a:p>
          <a:endParaRPr lang="es-EC"/>
        </a:p>
      </dgm:t>
    </dgm:pt>
    <dgm:pt modelId="{95A2BDA2-722D-4647-A015-285D0A4451B4}" type="pres">
      <dgm:prSet presAssocID="{FD4A99B8-AA0E-48DA-8970-30A656D16980}" presName="linNode" presStyleCnt="0"/>
      <dgm:spPr/>
      <dgm:t>
        <a:bodyPr/>
        <a:lstStyle/>
        <a:p>
          <a:endParaRPr lang="es-EC"/>
        </a:p>
      </dgm:t>
    </dgm:pt>
    <dgm:pt modelId="{5F9FFD17-4885-4396-83F5-2973D3F17B02}" type="pres">
      <dgm:prSet presAssocID="{FD4A99B8-AA0E-48DA-8970-30A656D16980}" presName="parentText" presStyleLbl="node1" presStyleIdx="1" presStyleCnt="5" custScaleX="226232">
        <dgm:presLayoutVars>
          <dgm:chMax val="1"/>
          <dgm:bulletEnabled val="1"/>
        </dgm:presLayoutVars>
      </dgm:prSet>
      <dgm:spPr/>
      <dgm:t>
        <a:bodyPr/>
        <a:lstStyle/>
        <a:p>
          <a:endParaRPr lang="es-EC"/>
        </a:p>
      </dgm:t>
    </dgm:pt>
    <dgm:pt modelId="{59D55652-E5EC-450E-B18A-9BAF6D9D6D2E}" type="pres">
      <dgm:prSet presAssocID="{9A70CEF4-7134-4BC5-AEBD-ED556B28ADF7}" presName="sp" presStyleCnt="0"/>
      <dgm:spPr/>
      <dgm:t>
        <a:bodyPr/>
        <a:lstStyle/>
        <a:p>
          <a:endParaRPr lang="es-EC"/>
        </a:p>
      </dgm:t>
    </dgm:pt>
    <dgm:pt modelId="{72CD984D-770A-4911-BC47-2802DF115F30}" type="pres">
      <dgm:prSet presAssocID="{AE2A5EE6-A9DE-428E-AE8E-B1AB75E373E9}" presName="linNode" presStyleCnt="0"/>
      <dgm:spPr/>
      <dgm:t>
        <a:bodyPr/>
        <a:lstStyle/>
        <a:p>
          <a:endParaRPr lang="es-EC"/>
        </a:p>
      </dgm:t>
    </dgm:pt>
    <dgm:pt modelId="{632FDD9F-253F-4A4C-BC60-36B733D1069C}" type="pres">
      <dgm:prSet presAssocID="{AE2A5EE6-A9DE-428E-AE8E-B1AB75E373E9}" presName="parentText" presStyleLbl="node1" presStyleIdx="2" presStyleCnt="5" custScaleX="226232">
        <dgm:presLayoutVars>
          <dgm:chMax val="1"/>
          <dgm:bulletEnabled val="1"/>
        </dgm:presLayoutVars>
      </dgm:prSet>
      <dgm:spPr/>
      <dgm:t>
        <a:bodyPr/>
        <a:lstStyle/>
        <a:p>
          <a:endParaRPr lang="es-EC"/>
        </a:p>
      </dgm:t>
    </dgm:pt>
    <dgm:pt modelId="{EA503ADC-710C-49F2-9D66-5324D549EB9A}" type="pres">
      <dgm:prSet presAssocID="{38E3D691-14EC-4829-84A9-F17452926B65}" presName="sp" presStyleCnt="0"/>
      <dgm:spPr/>
      <dgm:t>
        <a:bodyPr/>
        <a:lstStyle/>
        <a:p>
          <a:endParaRPr lang="es-EC"/>
        </a:p>
      </dgm:t>
    </dgm:pt>
    <dgm:pt modelId="{00BF608F-B234-4330-90D5-E107D2DD70E7}" type="pres">
      <dgm:prSet presAssocID="{4FC2F719-5606-4E6A-90B5-77BE1297181D}" presName="linNode" presStyleCnt="0"/>
      <dgm:spPr/>
      <dgm:t>
        <a:bodyPr/>
        <a:lstStyle/>
        <a:p>
          <a:endParaRPr lang="es-EC"/>
        </a:p>
      </dgm:t>
    </dgm:pt>
    <dgm:pt modelId="{2F6EF3A4-EA02-431C-AC63-D3DE76338885}" type="pres">
      <dgm:prSet presAssocID="{4FC2F719-5606-4E6A-90B5-77BE1297181D}" presName="parentText" presStyleLbl="node1" presStyleIdx="3" presStyleCnt="5" custScaleX="226232">
        <dgm:presLayoutVars>
          <dgm:chMax val="1"/>
          <dgm:bulletEnabled val="1"/>
        </dgm:presLayoutVars>
      </dgm:prSet>
      <dgm:spPr/>
      <dgm:t>
        <a:bodyPr/>
        <a:lstStyle/>
        <a:p>
          <a:endParaRPr lang="es-EC"/>
        </a:p>
      </dgm:t>
    </dgm:pt>
    <dgm:pt modelId="{E32BA16E-FA4D-40AB-848D-AEB769D0F4B0}" type="pres">
      <dgm:prSet presAssocID="{D872AED4-983C-4D22-93AE-5C7E5B7B0983}" presName="sp" presStyleCnt="0"/>
      <dgm:spPr/>
      <dgm:t>
        <a:bodyPr/>
        <a:lstStyle/>
        <a:p>
          <a:endParaRPr lang="es-EC"/>
        </a:p>
      </dgm:t>
    </dgm:pt>
    <dgm:pt modelId="{5AB4335B-62DB-47EE-A768-0641D9C0B3BA}" type="pres">
      <dgm:prSet presAssocID="{D1972F2F-F47D-4AE3-9C8A-80953D0D3948}" presName="linNode" presStyleCnt="0"/>
      <dgm:spPr/>
      <dgm:t>
        <a:bodyPr/>
        <a:lstStyle/>
        <a:p>
          <a:endParaRPr lang="es-EC"/>
        </a:p>
      </dgm:t>
    </dgm:pt>
    <dgm:pt modelId="{5502C902-ECFA-466F-9CB8-B777EE30D6CF}" type="pres">
      <dgm:prSet presAssocID="{D1972F2F-F47D-4AE3-9C8A-80953D0D3948}" presName="parentText" presStyleLbl="node1" presStyleIdx="4" presStyleCnt="5" custScaleX="226232">
        <dgm:presLayoutVars>
          <dgm:chMax val="1"/>
          <dgm:bulletEnabled val="1"/>
        </dgm:presLayoutVars>
      </dgm:prSet>
      <dgm:spPr/>
      <dgm:t>
        <a:bodyPr/>
        <a:lstStyle/>
        <a:p>
          <a:endParaRPr lang="es-EC"/>
        </a:p>
      </dgm:t>
    </dgm:pt>
  </dgm:ptLst>
  <dgm:cxnLst>
    <dgm:cxn modelId="{ADEA6F1C-75EA-46DD-A066-848C43965461}" srcId="{5E953189-AA20-460B-BA7C-B3F14BD9116D}" destId="{FD4A99B8-AA0E-48DA-8970-30A656D16980}" srcOrd="1" destOrd="0" parTransId="{F2C6B58B-FAD9-4785-9659-7707E6B4555A}" sibTransId="{9A70CEF4-7134-4BC5-AEBD-ED556B28ADF7}"/>
    <dgm:cxn modelId="{331CC68E-9F2A-419B-891D-99AED7CA6392}" type="presOf" srcId="{5E953189-AA20-460B-BA7C-B3F14BD9116D}" destId="{161C7802-9CE2-434E-9865-FA9079F6A438}" srcOrd="0" destOrd="0" presId="urn:microsoft.com/office/officeart/2005/8/layout/vList5"/>
    <dgm:cxn modelId="{F9567A61-BBAA-455C-99EF-9D1CC7F49B3B}" srcId="{5E953189-AA20-460B-BA7C-B3F14BD9116D}" destId="{DFFCBEDE-699B-41B4-9475-CC82A401465C}" srcOrd="0" destOrd="0" parTransId="{80B755E3-5C58-4684-BFE9-56B7F7DC39F2}" sibTransId="{26B0E389-5F21-4A6F-A607-2DC06D1434FE}"/>
    <dgm:cxn modelId="{FF4AAEB3-AC21-4E76-9368-572DE92B9A84}" srcId="{5E953189-AA20-460B-BA7C-B3F14BD9116D}" destId="{4FC2F719-5606-4E6A-90B5-77BE1297181D}" srcOrd="3" destOrd="0" parTransId="{515A8710-1CAD-4A9A-9285-9D620BE94CC1}" sibTransId="{D872AED4-983C-4D22-93AE-5C7E5B7B0983}"/>
    <dgm:cxn modelId="{9C2C9DFD-45CF-402B-B3FE-0F317F6DE7DF}" type="presOf" srcId="{FD4A99B8-AA0E-48DA-8970-30A656D16980}" destId="{5F9FFD17-4885-4396-83F5-2973D3F17B02}" srcOrd="0" destOrd="0" presId="urn:microsoft.com/office/officeart/2005/8/layout/vList5"/>
    <dgm:cxn modelId="{5C606FD9-7AC9-4A66-80BC-A6050C2CFDF2}" type="presOf" srcId="{4FC2F719-5606-4E6A-90B5-77BE1297181D}" destId="{2F6EF3A4-EA02-431C-AC63-D3DE76338885}" srcOrd="0" destOrd="0" presId="urn:microsoft.com/office/officeart/2005/8/layout/vList5"/>
    <dgm:cxn modelId="{0004E7DC-683D-4BC1-A513-90251796DB59}" type="presOf" srcId="{DFFCBEDE-699B-41B4-9475-CC82A401465C}" destId="{2C5AF4C3-5539-4BE4-BADF-E41998B08A33}" srcOrd="0" destOrd="0" presId="urn:microsoft.com/office/officeart/2005/8/layout/vList5"/>
    <dgm:cxn modelId="{66D10F83-1B0A-480C-9A50-66CDEC07435B}" type="presOf" srcId="{AE2A5EE6-A9DE-428E-AE8E-B1AB75E373E9}" destId="{632FDD9F-253F-4A4C-BC60-36B733D1069C}" srcOrd="0" destOrd="0" presId="urn:microsoft.com/office/officeart/2005/8/layout/vList5"/>
    <dgm:cxn modelId="{B651FDD6-A9A9-49A9-954E-BF29FF9C1119}" type="presOf" srcId="{D1972F2F-F47D-4AE3-9C8A-80953D0D3948}" destId="{5502C902-ECFA-466F-9CB8-B777EE30D6CF}" srcOrd="0" destOrd="0" presId="urn:microsoft.com/office/officeart/2005/8/layout/vList5"/>
    <dgm:cxn modelId="{1844356C-F1DE-4F78-BCAF-B9389F40F7B7}" srcId="{5E953189-AA20-460B-BA7C-B3F14BD9116D}" destId="{D1972F2F-F47D-4AE3-9C8A-80953D0D3948}" srcOrd="4" destOrd="0" parTransId="{7829958E-830B-4784-A408-911C867FB257}" sibTransId="{E2C3444C-FED6-4292-90F2-901A6858E54A}"/>
    <dgm:cxn modelId="{45E3ACF4-CBE1-4DC4-A7A9-53EB648B9742}" srcId="{5E953189-AA20-460B-BA7C-B3F14BD9116D}" destId="{AE2A5EE6-A9DE-428E-AE8E-B1AB75E373E9}" srcOrd="2" destOrd="0" parTransId="{A95378D5-3A7D-4D7D-AFCF-637483F31F31}" sibTransId="{38E3D691-14EC-4829-84A9-F17452926B65}"/>
    <dgm:cxn modelId="{AF6009E9-5FB1-4755-A7B8-D0106C4A249F}" type="presParOf" srcId="{161C7802-9CE2-434E-9865-FA9079F6A438}" destId="{BB021F2F-E20C-4C0B-BEBB-6F236F76D0EF}" srcOrd="0" destOrd="0" presId="urn:microsoft.com/office/officeart/2005/8/layout/vList5"/>
    <dgm:cxn modelId="{9A3B801C-3D13-4FDA-962F-E39271228911}" type="presParOf" srcId="{BB021F2F-E20C-4C0B-BEBB-6F236F76D0EF}" destId="{2C5AF4C3-5539-4BE4-BADF-E41998B08A33}" srcOrd="0" destOrd="0" presId="urn:microsoft.com/office/officeart/2005/8/layout/vList5"/>
    <dgm:cxn modelId="{8C50DDF1-0BF0-4A12-8635-6989BF7738C1}" type="presParOf" srcId="{161C7802-9CE2-434E-9865-FA9079F6A438}" destId="{3E70F8E6-D95B-45A9-9819-48931985625A}" srcOrd="1" destOrd="0" presId="urn:microsoft.com/office/officeart/2005/8/layout/vList5"/>
    <dgm:cxn modelId="{115808CC-E81D-4760-9395-8BA7977FD20B}" type="presParOf" srcId="{161C7802-9CE2-434E-9865-FA9079F6A438}" destId="{95A2BDA2-722D-4647-A015-285D0A4451B4}" srcOrd="2" destOrd="0" presId="urn:microsoft.com/office/officeart/2005/8/layout/vList5"/>
    <dgm:cxn modelId="{FEEB5288-AF39-4DFF-BB12-34960BAE24F6}" type="presParOf" srcId="{95A2BDA2-722D-4647-A015-285D0A4451B4}" destId="{5F9FFD17-4885-4396-83F5-2973D3F17B02}" srcOrd="0" destOrd="0" presId="urn:microsoft.com/office/officeart/2005/8/layout/vList5"/>
    <dgm:cxn modelId="{2556E90B-1686-44C0-BA5F-1865E935FE92}" type="presParOf" srcId="{161C7802-9CE2-434E-9865-FA9079F6A438}" destId="{59D55652-E5EC-450E-B18A-9BAF6D9D6D2E}" srcOrd="3" destOrd="0" presId="urn:microsoft.com/office/officeart/2005/8/layout/vList5"/>
    <dgm:cxn modelId="{F05835A0-5524-4FB8-B7E1-152715A37E9E}" type="presParOf" srcId="{161C7802-9CE2-434E-9865-FA9079F6A438}" destId="{72CD984D-770A-4911-BC47-2802DF115F30}" srcOrd="4" destOrd="0" presId="urn:microsoft.com/office/officeart/2005/8/layout/vList5"/>
    <dgm:cxn modelId="{F9AB1E89-1F79-475B-A20F-932A4D574409}" type="presParOf" srcId="{72CD984D-770A-4911-BC47-2802DF115F30}" destId="{632FDD9F-253F-4A4C-BC60-36B733D1069C}" srcOrd="0" destOrd="0" presId="urn:microsoft.com/office/officeart/2005/8/layout/vList5"/>
    <dgm:cxn modelId="{122C66CE-33A1-4A88-BD07-0F4CFAC6C2A5}" type="presParOf" srcId="{161C7802-9CE2-434E-9865-FA9079F6A438}" destId="{EA503ADC-710C-49F2-9D66-5324D549EB9A}" srcOrd="5" destOrd="0" presId="urn:microsoft.com/office/officeart/2005/8/layout/vList5"/>
    <dgm:cxn modelId="{D2C44ABD-13E0-4860-B2DB-26688D5E5C01}" type="presParOf" srcId="{161C7802-9CE2-434E-9865-FA9079F6A438}" destId="{00BF608F-B234-4330-90D5-E107D2DD70E7}" srcOrd="6" destOrd="0" presId="urn:microsoft.com/office/officeart/2005/8/layout/vList5"/>
    <dgm:cxn modelId="{16BE3B0C-D545-4A2A-87EF-5AA69B7300D4}" type="presParOf" srcId="{00BF608F-B234-4330-90D5-E107D2DD70E7}" destId="{2F6EF3A4-EA02-431C-AC63-D3DE76338885}" srcOrd="0" destOrd="0" presId="urn:microsoft.com/office/officeart/2005/8/layout/vList5"/>
    <dgm:cxn modelId="{63A642DE-103A-4DBA-A2AD-DB53715B8C8A}" type="presParOf" srcId="{161C7802-9CE2-434E-9865-FA9079F6A438}" destId="{E32BA16E-FA4D-40AB-848D-AEB769D0F4B0}" srcOrd="7" destOrd="0" presId="urn:microsoft.com/office/officeart/2005/8/layout/vList5"/>
    <dgm:cxn modelId="{F61453A0-BA31-4C0E-9EF5-F383D5C2CE26}" type="presParOf" srcId="{161C7802-9CE2-434E-9865-FA9079F6A438}" destId="{5AB4335B-62DB-47EE-A768-0641D9C0B3BA}" srcOrd="8" destOrd="0" presId="urn:microsoft.com/office/officeart/2005/8/layout/vList5"/>
    <dgm:cxn modelId="{167B3125-2BE5-4D45-9624-F94E85816C45}" type="presParOf" srcId="{5AB4335B-62DB-47EE-A768-0641D9C0B3BA}" destId="{5502C902-ECFA-466F-9CB8-B777EE30D6CF}"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953189-AA20-460B-BA7C-B3F14BD9116D}"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es-EC"/>
        </a:p>
      </dgm:t>
    </dgm:pt>
    <dgm:pt modelId="{DFFCBEDE-699B-41B4-9475-CC82A401465C}">
      <dgm:prSet custT="1"/>
      <dgm:spPr>
        <a:blipFill rotWithShape="0">
          <a:blip xmlns:r="http://schemas.openxmlformats.org/officeDocument/2006/relationships" r:embed="rId1"/>
          <a:stretch>
            <a:fillRect t="-11029" b="-1471"/>
          </a:stretch>
        </a:blipFill>
      </dgm:spPr>
      <dgm:t>
        <a:bodyPr/>
        <a:lstStyle/>
        <a:p>
          <a:r>
            <a:rPr lang="es-EC">
              <a:noFill/>
            </a:rPr>
            <a:t> </a:t>
          </a:r>
        </a:p>
      </dgm:t>
    </dgm:pt>
    <dgm:pt modelId="{80B755E3-5C58-4684-BFE9-56B7F7DC39F2}" type="parTrans" cxnId="{F9567A61-BBAA-455C-99EF-9D1CC7F49B3B}">
      <dgm:prSet/>
      <dgm:spPr/>
      <dgm:t>
        <a:bodyPr/>
        <a:lstStyle/>
        <a:p>
          <a:endParaRPr lang="es-EC"/>
        </a:p>
      </dgm:t>
    </dgm:pt>
    <dgm:pt modelId="{26B0E389-5F21-4A6F-A607-2DC06D1434FE}" type="sibTrans" cxnId="{F9567A61-BBAA-455C-99EF-9D1CC7F49B3B}">
      <dgm:prSet/>
      <dgm:spPr/>
      <dgm:t>
        <a:bodyPr/>
        <a:lstStyle/>
        <a:p>
          <a:endParaRPr lang="es-EC"/>
        </a:p>
      </dgm:t>
    </dgm:pt>
    <dgm:pt modelId="{AE2A5EE6-A9DE-428E-AE8E-B1AB75E373E9}">
      <dgm:prSet custT="1"/>
      <dgm:spPr>
        <a:blipFill rotWithShape="0">
          <a:blip xmlns:r="http://schemas.openxmlformats.org/officeDocument/2006/relationships" r:embed="rId2"/>
          <a:stretch>
            <a:fillRect/>
          </a:stretch>
        </a:blipFill>
      </dgm:spPr>
      <dgm:t>
        <a:bodyPr/>
        <a:lstStyle/>
        <a:p>
          <a:r>
            <a:rPr lang="es-EC">
              <a:noFill/>
            </a:rPr>
            <a:t> </a:t>
          </a:r>
        </a:p>
      </dgm:t>
    </dgm:pt>
    <dgm:pt modelId="{A95378D5-3A7D-4D7D-AFCF-637483F31F31}" type="parTrans" cxnId="{45E3ACF4-CBE1-4DC4-A7A9-53EB648B9742}">
      <dgm:prSet/>
      <dgm:spPr/>
      <dgm:t>
        <a:bodyPr/>
        <a:lstStyle/>
        <a:p>
          <a:endParaRPr lang="es-EC"/>
        </a:p>
      </dgm:t>
    </dgm:pt>
    <dgm:pt modelId="{38E3D691-14EC-4829-84A9-F17452926B65}" type="sibTrans" cxnId="{45E3ACF4-CBE1-4DC4-A7A9-53EB648B9742}">
      <dgm:prSet/>
      <dgm:spPr/>
      <dgm:t>
        <a:bodyPr/>
        <a:lstStyle/>
        <a:p>
          <a:endParaRPr lang="es-EC"/>
        </a:p>
      </dgm:t>
    </dgm:pt>
    <dgm:pt modelId="{4FC2F719-5606-4E6A-90B5-77BE1297181D}">
      <dgm:prSet custT="1"/>
      <dgm:spPr>
        <a:blipFill rotWithShape="0">
          <a:blip xmlns:r="http://schemas.openxmlformats.org/officeDocument/2006/relationships" r:embed="rId3"/>
          <a:stretch>
            <a:fillRect t="-1471"/>
          </a:stretch>
        </a:blipFill>
      </dgm:spPr>
      <dgm:t>
        <a:bodyPr/>
        <a:lstStyle/>
        <a:p>
          <a:r>
            <a:rPr lang="es-EC">
              <a:noFill/>
            </a:rPr>
            <a:t> </a:t>
          </a:r>
        </a:p>
      </dgm:t>
    </dgm:pt>
    <dgm:pt modelId="{515A8710-1CAD-4A9A-9285-9D620BE94CC1}" type="parTrans" cxnId="{FF4AAEB3-AC21-4E76-9368-572DE92B9A84}">
      <dgm:prSet/>
      <dgm:spPr/>
      <dgm:t>
        <a:bodyPr/>
        <a:lstStyle/>
        <a:p>
          <a:endParaRPr lang="es-EC"/>
        </a:p>
      </dgm:t>
    </dgm:pt>
    <dgm:pt modelId="{D872AED4-983C-4D22-93AE-5C7E5B7B0983}" type="sibTrans" cxnId="{FF4AAEB3-AC21-4E76-9368-572DE92B9A84}">
      <dgm:prSet/>
      <dgm:spPr/>
      <dgm:t>
        <a:bodyPr/>
        <a:lstStyle/>
        <a:p>
          <a:endParaRPr lang="es-EC"/>
        </a:p>
      </dgm:t>
    </dgm:pt>
    <dgm:pt modelId="{D1972F2F-F47D-4AE3-9C8A-80953D0D3948}">
      <dgm:prSet custT="1"/>
      <dgm:spPr>
        <a:blipFill rotWithShape="0">
          <a:blip xmlns:r="http://schemas.openxmlformats.org/officeDocument/2006/relationships" r:embed="rId4"/>
          <a:stretch>
            <a:fillRect/>
          </a:stretch>
        </a:blipFill>
      </dgm:spPr>
      <dgm:t>
        <a:bodyPr/>
        <a:lstStyle/>
        <a:p>
          <a:r>
            <a:rPr lang="es-EC">
              <a:noFill/>
            </a:rPr>
            <a:t> </a:t>
          </a:r>
        </a:p>
      </dgm:t>
    </dgm:pt>
    <dgm:pt modelId="{7829958E-830B-4784-A408-911C867FB257}" type="parTrans" cxnId="{1844356C-F1DE-4F78-BCAF-B9389F40F7B7}">
      <dgm:prSet/>
      <dgm:spPr/>
      <dgm:t>
        <a:bodyPr/>
        <a:lstStyle/>
        <a:p>
          <a:endParaRPr lang="es-EC"/>
        </a:p>
      </dgm:t>
    </dgm:pt>
    <dgm:pt modelId="{E2C3444C-FED6-4292-90F2-901A6858E54A}" type="sibTrans" cxnId="{1844356C-F1DE-4F78-BCAF-B9389F40F7B7}">
      <dgm:prSet/>
      <dgm:spPr/>
      <dgm:t>
        <a:bodyPr/>
        <a:lstStyle/>
        <a:p>
          <a:endParaRPr lang="es-EC"/>
        </a:p>
      </dgm:t>
    </dgm:pt>
    <dgm:pt modelId="{FD4A99B8-AA0E-48DA-8970-30A656D16980}">
      <dgm:prSet custT="1"/>
      <dgm:spPr>
        <a:blipFill rotWithShape="0">
          <a:blip xmlns:r="http://schemas.openxmlformats.org/officeDocument/2006/relationships" r:embed="rId5"/>
          <a:stretch>
            <a:fillRect t="-16912"/>
          </a:stretch>
        </a:blipFill>
      </dgm:spPr>
      <dgm:t>
        <a:bodyPr/>
        <a:lstStyle/>
        <a:p>
          <a:r>
            <a:rPr lang="es-EC">
              <a:noFill/>
            </a:rPr>
            <a:t> </a:t>
          </a:r>
        </a:p>
      </dgm:t>
    </dgm:pt>
    <dgm:pt modelId="{F2C6B58B-FAD9-4785-9659-7707E6B4555A}" type="parTrans" cxnId="{ADEA6F1C-75EA-46DD-A066-848C43965461}">
      <dgm:prSet/>
      <dgm:spPr/>
      <dgm:t>
        <a:bodyPr/>
        <a:lstStyle/>
        <a:p>
          <a:endParaRPr lang="es-EC"/>
        </a:p>
      </dgm:t>
    </dgm:pt>
    <dgm:pt modelId="{9A70CEF4-7134-4BC5-AEBD-ED556B28ADF7}" type="sibTrans" cxnId="{ADEA6F1C-75EA-46DD-A066-848C43965461}">
      <dgm:prSet/>
      <dgm:spPr/>
      <dgm:t>
        <a:bodyPr/>
        <a:lstStyle/>
        <a:p>
          <a:endParaRPr lang="es-EC"/>
        </a:p>
      </dgm:t>
    </dgm:pt>
    <dgm:pt modelId="{161C7802-9CE2-434E-9865-FA9079F6A438}" type="pres">
      <dgm:prSet presAssocID="{5E953189-AA20-460B-BA7C-B3F14BD9116D}" presName="Name0" presStyleCnt="0">
        <dgm:presLayoutVars>
          <dgm:dir/>
          <dgm:animLvl val="lvl"/>
          <dgm:resizeHandles val="exact"/>
        </dgm:presLayoutVars>
      </dgm:prSet>
      <dgm:spPr/>
      <dgm:t>
        <a:bodyPr/>
        <a:lstStyle/>
        <a:p>
          <a:endParaRPr lang="es-EC"/>
        </a:p>
      </dgm:t>
    </dgm:pt>
    <dgm:pt modelId="{BB021F2F-E20C-4C0B-BEBB-6F236F76D0EF}" type="pres">
      <dgm:prSet presAssocID="{DFFCBEDE-699B-41B4-9475-CC82A401465C}" presName="linNode" presStyleCnt="0"/>
      <dgm:spPr/>
      <dgm:t>
        <a:bodyPr/>
        <a:lstStyle/>
        <a:p>
          <a:endParaRPr lang="es-EC"/>
        </a:p>
      </dgm:t>
    </dgm:pt>
    <dgm:pt modelId="{2C5AF4C3-5539-4BE4-BADF-E41998B08A33}" type="pres">
      <dgm:prSet presAssocID="{DFFCBEDE-699B-41B4-9475-CC82A401465C}" presName="parentText" presStyleLbl="node1" presStyleIdx="0" presStyleCnt="5" custScaleX="226232">
        <dgm:presLayoutVars>
          <dgm:chMax val="1"/>
          <dgm:bulletEnabled val="1"/>
        </dgm:presLayoutVars>
      </dgm:prSet>
      <dgm:spPr/>
      <dgm:t>
        <a:bodyPr/>
        <a:lstStyle/>
        <a:p>
          <a:endParaRPr lang="es-EC"/>
        </a:p>
      </dgm:t>
    </dgm:pt>
    <dgm:pt modelId="{3E70F8E6-D95B-45A9-9819-48931985625A}" type="pres">
      <dgm:prSet presAssocID="{26B0E389-5F21-4A6F-A607-2DC06D1434FE}" presName="sp" presStyleCnt="0"/>
      <dgm:spPr/>
      <dgm:t>
        <a:bodyPr/>
        <a:lstStyle/>
        <a:p>
          <a:endParaRPr lang="es-EC"/>
        </a:p>
      </dgm:t>
    </dgm:pt>
    <dgm:pt modelId="{95A2BDA2-722D-4647-A015-285D0A4451B4}" type="pres">
      <dgm:prSet presAssocID="{FD4A99B8-AA0E-48DA-8970-30A656D16980}" presName="linNode" presStyleCnt="0"/>
      <dgm:spPr/>
      <dgm:t>
        <a:bodyPr/>
        <a:lstStyle/>
        <a:p>
          <a:endParaRPr lang="es-EC"/>
        </a:p>
      </dgm:t>
    </dgm:pt>
    <dgm:pt modelId="{5F9FFD17-4885-4396-83F5-2973D3F17B02}" type="pres">
      <dgm:prSet presAssocID="{FD4A99B8-AA0E-48DA-8970-30A656D16980}" presName="parentText" presStyleLbl="node1" presStyleIdx="1" presStyleCnt="5" custScaleX="226232">
        <dgm:presLayoutVars>
          <dgm:chMax val="1"/>
          <dgm:bulletEnabled val="1"/>
        </dgm:presLayoutVars>
      </dgm:prSet>
      <dgm:spPr/>
      <dgm:t>
        <a:bodyPr/>
        <a:lstStyle/>
        <a:p>
          <a:endParaRPr lang="es-EC"/>
        </a:p>
      </dgm:t>
    </dgm:pt>
    <dgm:pt modelId="{59D55652-E5EC-450E-B18A-9BAF6D9D6D2E}" type="pres">
      <dgm:prSet presAssocID="{9A70CEF4-7134-4BC5-AEBD-ED556B28ADF7}" presName="sp" presStyleCnt="0"/>
      <dgm:spPr/>
      <dgm:t>
        <a:bodyPr/>
        <a:lstStyle/>
        <a:p>
          <a:endParaRPr lang="es-EC"/>
        </a:p>
      </dgm:t>
    </dgm:pt>
    <dgm:pt modelId="{72CD984D-770A-4911-BC47-2802DF115F30}" type="pres">
      <dgm:prSet presAssocID="{AE2A5EE6-A9DE-428E-AE8E-B1AB75E373E9}" presName="linNode" presStyleCnt="0"/>
      <dgm:spPr/>
      <dgm:t>
        <a:bodyPr/>
        <a:lstStyle/>
        <a:p>
          <a:endParaRPr lang="es-EC"/>
        </a:p>
      </dgm:t>
    </dgm:pt>
    <dgm:pt modelId="{632FDD9F-253F-4A4C-BC60-36B733D1069C}" type="pres">
      <dgm:prSet presAssocID="{AE2A5EE6-A9DE-428E-AE8E-B1AB75E373E9}" presName="parentText" presStyleLbl="node1" presStyleIdx="2" presStyleCnt="5" custScaleX="226232">
        <dgm:presLayoutVars>
          <dgm:chMax val="1"/>
          <dgm:bulletEnabled val="1"/>
        </dgm:presLayoutVars>
      </dgm:prSet>
      <dgm:spPr/>
      <dgm:t>
        <a:bodyPr/>
        <a:lstStyle/>
        <a:p>
          <a:endParaRPr lang="es-EC"/>
        </a:p>
      </dgm:t>
    </dgm:pt>
    <dgm:pt modelId="{EA503ADC-710C-49F2-9D66-5324D549EB9A}" type="pres">
      <dgm:prSet presAssocID="{38E3D691-14EC-4829-84A9-F17452926B65}" presName="sp" presStyleCnt="0"/>
      <dgm:spPr/>
      <dgm:t>
        <a:bodyPr/>
        <a:lstStyle/>
        <a:p>
          <a:endParaRPr lang="es-EC"/>
        </a:p>
      </dgm:t>
    </dgm:pt>
    <dgm:pt modelId="{00BF608F-B234-4330-90D5-E107D2DD70E7}" type="pres">
      <dgm:prSet presAssocID="{4FC2F719-5606-4E6A-90B5-77BE1297181D}" presName="linNode" presStyleCnt="0"/>
      <dgm:spPr/>
      <dgm:t>
        <a:bodyPr/>
        <a:lstStyle/>
        <a:p>
          <a:endParaRPr lang="es-EC"/>
        </a:p>
      </dgm:t>
    </dgm:pt>
    <dgm:pt modelId="{2F6EF3A4-EA02-431C-AC63-D3DE76338885}" type="pres">
      <dgm:prSet presAssocID="{4FC2F719-5606-4E6A-90B5-77BE1297181D}" presName="parentText" presStyleLbl="node1" presStyleIdx="3" presStyleCnt="5" custScaleX="226232">
        <dgm:presLayoutVars>
          <dgm:chMax val="1"/>
          <dgm:bulletEnabled val="1"/>
        </dgm:presLayoutVars>
      </dgm:prSet>
      <dgm:spPr/>
      <dgm:t>
        <a:bodyPr/>
        <a:lstStyle/>
        <a:p>
          <a:endParaRPr lang="es-EC"/>
        </a:p>
      </dgm:t>
    </dgm:pt>
    <dgm:pt modelId="{E32BA16E-FA4D-40AB-848D-AEB769D0F4B0}" type="pres">
      <dgm:prSet presAssocID="{D872AED4-983C-4D22-93AE-5C7E5B7B0983}" presName="sp" presStyleCnt="0"/>
      <dgm:spPr/>
      <dgm:t>
        <a:bodyPr/>
        <a:lstStyle/>
        <a:p>
          <a:endParaRPr lang="es-EC"/>
        </a:p>
      </dgm:t>
    </dgm:pt>
    <dgm:pt modelId="{5AB4335B-62DB-47EE-A768-0641D9C0B3BA}" type="pres">
      <dgm:prSet presAssocID="{D1972F2F-F47D-4AE3-9C8A-80953D0D3948}" presName="linNode" presStyleCnt="0"/>
      <dgm:spPr/>
      <dgm:t>
        <a:bodyPr/>
        <a:lstStyle/>
        <a:p>
          <a:endParaRPr lang="es-EC"/>
        </a:p>
      </dgm:t>
    </dgm:pt>
    <dgm:pt modelId="{5502C902-ECFA-466F-9CB8-B777EE30D6CF}" type="pres">
      <dgm:prSet presAssocID="{D1972F2F-F47D-4AE3-9C8A-80953D0D3948}" presName="parentText" presStyleLbl="node1" presStyleIdx="4" presStyleCnt="5" custScaleX="226232">
        <dgm:presLayoutVars>
          <dgm:chMax val="1"/>
          <dgm:bulletEnabled val="1"/>
        </dgm:presLayoutVars>
      </dgm:prSet>
      <dgm:spPr/>
      <dgm:t>
        <a:bodyPr/>
        <a:lstStyle/>
        <a:p>
          <a:endParaRPr lang="es-EC"/>
        </a:p>
      </dgm:t>
    </dgm:pt>
  </dgm:ptLst>
  <dgm:cxnLst>
    <dgm:cxn modelId="{ADEA6F1C-75EA-46DD-A066-848C43965461}" srcId="{5E953189-AA20-460B-BA7C-B3F14BD9116D}" destId="{FD4A99B8-AA0E-48DA-8970-30A656D16980}" srcOrd="1" destOrd="0" parTransId="{F2C6B58B-FAD9-4785-9659-7707E6B4555A}" sibTransId="{9A70CEF4-7134-4BC5-AEBD-ED556B28ADF7}"/>
    <dgm:cxn modelId="{331CC68E-9F2A-419B-891D-99AED7CA6392}" type="presOf" srcId="{5E953189-AA20-460B-BA7C-B3F14BD9116D}" destId="{161C7802-9CE2-434E-9865-FA9079F6A438}" srcOrd="0" destOrd="0" presId="urn:microsoft.com/office/officeart/2005/8/layout/vList5"/>
    <dgm:cxn modelId="{F9567A61-BBAA-455C-99EF-9D1CC7F49B3B}" srcId="{5E953189-AA20-460B-BA7C-B3F14BD9116D}" destId="{DFFCBEDE-699B-41B4-9475-CC82A401465C}" srcOrd="0" destOrd="0" parTransId="{80B755E3-5C58-4684-BFE9-56B7F7DC39F2}" sibTransId="{26B0E389-5F21-4A6F-A607-2DC06D1434FE}"/>
    <dgm:cxn modelId="{FF4AAEB3-AC21-4E76-9368-572DE92B9A84}" srcId="{5E953189-AA20-460B-BA7C-B3F14BD9116D}" destId="{4FC2F719-5606-4E6A-90B5-77BE1297181D}" srcOrd="3" destOrd="0" parTransId="{515A8710-1CAD-4A9A-9285-9D620BE94CC1}" sibTransId="{D872AED4-983C-4D22-93AE-5C7E5B7B0983}"/>
    <dgm:cxn modelId="{9C2C9DFD-45CF-402B-B3FE-0F317F6DE7DF}" type="presOf" srcId="{FD4A99B8-AA0E-48DA-8970-30A656D16980}" destId="{5F9FFD17-4885-4396-83F5-2973D3F17B02}" srcOrd="0" destOrd="0" presId="urn:microsoft.com/office/officeart/2005/8/layout/vList5"/>
    <dgm:cxn modelId="{5C606FD9-7AC9-4A66-80BC-A6050C2CFDF2}" type="presOf" srcId="{4FC2F719-5606-4E6A-90B5-77BE1297181D}" destId="{2F6EF3A4-EA02-431C-AC63-D3DE76338885}" srcOrd="0" destOrd="0" presId="urn:microsoft.com/office/officeart/2005/8/layout/vList5"/>
    <dgm:cxn modelId="{0004E7DC-683D-4BC1-A513-90251796DB59}" type="presOf" srcId="{DFFCBEDE-699B-41B4-9475-CC82A401465C}" destId="{2C5AF4C3-5539-4BE4-BADF-E41998B08A33}" srcOrd="0" destOrd="0" presId="urn:microsoft.com/office/officeart/2005/8/layout/vList5"/>
    <dgm:cxn modelId="{66D10F83-1B0A-480C-9A50-66CDEC07435B}" type="presOf" srcId="{AE2A5EE6-A9DE-428E-AE8E-B1AB75E373E9}" destId="{632FDD9F-253F-4A4C-BC60-36B733D1069C}" srcOrd="0" destOrd="0" presId="urn:microsoft.com/office/officeart/2005/8/layout/vList5"/>
    <dgm:cxn modelId="{B651FDD6-A9A9-49A9-954E-BF29FF9C1119}" type="presOf" srcId="{D1972F2F-F47D-4AE3-9C8A-80953D0D3948}" destId="{5502C902-ECFA-466F-9CB8-B777EE30D6CF}" srcOrd="0" destOrd="0" presId="urn:microsoft.com/office/officeart/2005/8/layout/vList5"/>
    <dgm:cxn modelId="{1844356C-F1DE-4F78-BCAF-B9389F40F7B7}" srcId="{5E953189-AA20-460B-BA7C-B3F14BD9116D}" destId="{D1972F2F-F47D-4AE3-9C8A-80953D0D3948}" srcOrd="4" destOrd="0" parTransId="{7829958E-830B-4784-A408-911C867FB257}" sibTransId="{E2C3444C-FED6-4292-90F2-901A6858E54A}"/>
    <dgm:cxn modelId="{45E3ACF4-CBE1-4DC4-A7A9-53EB648B9742}" srcId="{5E953189-AA20-460B-BA7C-B3F14BD9116D}" destId="{AE2A5EE6-A9DE-428E-AE8E-B1AB75E373E9}" srcOrd="2" destOrd="0" parTransId="{A95378D5-3A7D-4D7D-AFCF-637483F31F31}" sibTransId="{38E3D691-14EC-4829-84A9-F17452926B65}"/>
    <dgm:cxn modelId="{AF6009E9-5FB1-4755-A7B8-D0106C4A249F}" type="presParOf" srcId="{161C7802-9CE2-434E-9865-FA9079F6A438}" destId="{BB021F2F-E20C-4C0B-BEBB-6F236F76D0EF}" srcOrd="0" destOrd="0" presId="urn:microsoft.com/office/officeart/2005/8/layout/vList5"/>
    <dgm:cxn modelId="{9A3B801C-3D13-4FDA-962F-E39271228911}" type="presParOf" srcId="{BB021F2F-E20C-4C0B-BEBB-6F236F76D0EF}" destId="{2C5AF4C3-5539-4BE4-BADF-E41998B08A33}" srcOrd="0" destOrd="0" presId="urn:microsoft.com/office/officeart/2005/8/layout/vList5"/>
    <dgm:cxn modelId="{8C50DDF1-0BF0-4A12-8635-6989BF7738C1}" type="presParOf" srcId="{161C7802-9CE2-434E-9865-FA9079F6A438}" destId="{3E70F8E6-D95B-45A9-9819-48931985625A}" srcOrd="1" destOrd="0" presId="urn:microsoft.com/office/officeart/2005/8/layout/vList5"/>
    <dgm:cxn modelId="{115808CC-E81D-4760-9395-8BA7977FD20B}" type="presParOf" srcId="{161C7802-9CE2-434E-9865-FA9079F6A438}" destId="{95A2BDA2-722D-4647-A015-285D0A4451B4}" srcOrd="2" destOrd="0" presId="urn:microsoft.com/office/officeart/2005/8/layout/vList5"/>
    <dgm:cxn modelId="{FEEB5288-AF39-4DFF-BB12-34960BAE24F6}" type="presParOf" srcId="{95A2BDA2-722D-4647-A015-285D0A4451B4}" destId="{5F9FFD17-4885-4396-83F5-2973D3F17B02}" srcOrd="0" destOrd="0" presId="urn:microsoft.com/office/officeart/2005/8/layout/vList5"/>
    <dgm:cxn modelId="{2556E90B-1686-44C0-BA5F-1865E935FE92}" type="presParOf" srcId="{161C7802-9CE2-434E-9865-FA9079F6A438}" destId="{59D55652-E5EC-450E-B18A-9BAF6D9D6D2E}" srcOrd="3" destOrd="0" presId="urn:microsoft.com/office/officeart/2005/8/layout/vList5"/>
    <dgm:cxn modelId="{F05835A0-5524-4FB8-B7E1-152715A37E9E}" type="presParOf" srcId="{161C7802-9CE2-434E-9865-FA9079F6A438}" destId="{72CD984D-770A-4911-BC47-2802DF115F30}" srcOrd="4" destOrd="0" presId="urn:microsoft.com/office/officeart/2005/8/layout/vList5"/>
    <dgm:cxn modelId="{F9AB1E89-1F79-475B-A20F-932A4D574409}" type="presParOf" srcId="{72CD984D-770A-4911-BC47-2802DF115F30}" destId="{632FDD9F-253F-4A4C-BC60-36B733D1069C}" srcOrd="0" destOrd="0" presId="urn:microsoft.com/office/officeart/2005/8/layout/vList5"/>
    <dgm:cxn modelId="{122C66CE-33A1-4A88-BD07-0F4CFAC6C2A5}" type="presParOf" srcId="{161C7802-9CE2-434E-9865-FA9079F6A438}" destId="{EA503ADC-710C-49F2-9D66-5324D549EB9A}" srcOrd="5" destOrd="0" presId="urn:microsoft.com/office/officeart/2005/8/layout/vList5"/>
    <dgm:cxn modelId="{D2C44ABD-13E0-4860-B2DB-26688D5E5C01}" type="presParOf" srcId="{161C7802-9CE2-434E-9865-FA9079F6A438}" destId="{00BF608F-B234-4330-90D5-E107D2DD70E7}" srcOrd="6" destOrd="0" presId="urn:microsoft.com/office/officeart/2005/8/layout/vList5"/>
    <dgm:cxn modelId="{16BE3B0C-D545-4A2A-87EF-5AA69B7300D4}" type="presParOf" srcId="{00BF608F-B234-4330-90D5-E107D2DD70E7}" destId="{2F6EF3A4-EA02-431C-AC63-D3DE76338885}" srcOrd="0" destOrd="0" presId="urn:microsoft.com/office/officeart/2005/8/layout/vList5"/>
    <dgm:cxn modelId="{63A642DE-103A-4DBA-A2AD-DB53715B8C8A}" type="presParOf" srcId="{161C7802-9CE2-434E-9865-FA9079F6A438}" destId="{E32BA16E-FA4D-40AB-848D-AEB769D0F4B0}" srcOrd="7" destOrd="0" presId="urn:microsoft.com/office/officeart/2005/8/layout/vList5"/>
    <dgm:cxn modelId="{F61453A0-BA31-4C0E-9EF5-F383D5C2CE26}" type="presParOf" srcId="{161C7802-9CE2-434E-9865-FA9079F6A438}" destId="{5AB4335B-62DB-47EE-A768-0641D9C0B3BA}" srcOrd="8" destOrd="0" presId="urn:microsoft.com/office/officeart/2005/8/layout/vList5"/>
    <dgm:cxn modelId="{167B3125-2BE5-4D45-9624-F94E85816C45}" type="presParOf" srcId="{5AB4335B-62DB-47EE-A768-0641D9C0B3BA}" destId="{5502C902-ECFA-466F-9CB8-B777EE30D6CF}"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531166-CB86-4B1A-A1E2-4D0EB1ECF759}"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s-EC"/>
        </a:p>
      </dgm:t>
    </dgm:pt>
    <dgm:pt modelId="{4478A019-3767-489A-A60D-D8206ECD43D9}">
      <dgm:prSet custT="1"/>
      <dgm:spPr/>
      <dgm:t>
        <a:bodyPr/>
        <a:lstStyle/>
        <a:p>
          <a:pPr rtl="0"/>
          <a:r>
            <a:rPr lang="es-EC" sz="2000" dirty="0" smtClean="0">
              <a:latin typeface="Arial" panose="020B0604020202020204" pitchFamily="34" charset="0"/>
              <a:cs typeface="Arial" panose="020B0604020202020204" pitchFamily="34" charset="0"/>
            </a:rPr>
            <a:t>Recepción datos </a:t>
          </a:r>
          <a:r>
            <a:rPr lang="es-EC" sz="2000" dirty="0" err="1" smtClean="0">
              <a:latin typeface="Arial" panose="020B0604020202020204" pitchFamily="34" charset="0"/>
              <a:cs typeface="Arial" panose="020B0604020202020204" pitchFamily="34" charset="0"/>
            </a:rPr>
            <a:t>REGME</a:t>
          </a:r>
          <a:r>
            <a:rPr lang="es-EC" sz="2000" dirty="0" smtClean="0">
              <a:latin typeface="Arial" panose="020B0604020202020204" pitchFamily="34" charset="0"/>
              <a:cs typeface="Arial" panose="020B0604020202020204" pitchFamily="34" charset="0"/>
            </a:rPr>
            <a:t> 2015-2017</a:t>
          </a:r>
          <a:endParaRPr lang="es-EC" sz="2000" dirty="0">
            <a:latin typeface="Arial" panose="020B0604020202020204" pitchFamily="34" charset="0"/>
            <a:cs typeface="Arial" panose="020B0604020202020204" pitchFamily="34" charset="0"/>
          </a:endParaRPr>
        </a:p>
      </dgm:t>
    </dgm:pt>
    <dgm:pt modelId="{3B1A39F6-ACD4-491A-99BC-0E5C66D692BF}" type="parTrans" cxnId="{8892B717-BCB7-451C-9696-E37652F167A6}">
      <dgm:prSet/>
      <dgm:spPr/>
      <dgm:t>
        <a:bodyPr/>
        <a:lstStyle/>
        <a:p>
          <a:endParaRPr lang="es-EC" sz="2000">
            <a:latin typeface="Arial" panose="020B0604020202020204" pitchFamily="34" charset="0"/>
            <a:cs typeface="Arial" panose="020B0604020202020204" pitchFamily="34" charset="0"/>
          </a:endParaRPr>
        </a:p>
      </dgm:t>
    </dgm:pt>
    <dgm:pt modelId="{8DA6429C-31C0-458A-868D-2550BC2AE81C}" type="sibTrans" cxnId="{8892B717-BCB7-451C-9696-E37652F167A6}">
      <dgm:prSet/>
      <dgm:spPr/>
      <dgm:t>
        <a:bodyPr/>
        <a:lstStyle/>
        <a:p>
          <a:endParaRPr lang="es-EC" sz="2000">
            <a:latin typeface="Arial" panose="020B0604020202020204" pitchFamily="34" charset="0"/>
            <a:cs typeface="Arial" panose="020B0604020202020204" pitchFamily="34" charset="0"/>
          </a:endParaRPr>
        </a:p>
      </dgm:t>
    </dgm:pt>
    <dgm:pt modelId="{2BB7E24E-89E1-451D-9A76-626EB011D408}">
      <dgm:prSet custT="1"/>
      <dgm:spPr/>
      <dgm:t>
        <a:bodyPr/>
        <a:lstStyle/>
        <a:p>
          <a:pPr rtl="0"/>
          <a:r>
            <a:rPr lang="es-EC" sz="2000" dirty="0" smtClean="0">
              <a:latin typeface="Arial" panose="020B0604020202020204" pitchFamily="34" charset="0"/>
              <a:cs typeface="Arial" panose="020B0604020202020204" pitchFamily="34" charset="0"/>
            </a:rPr>
            <a:t>25 estaciones </a:t>
          </a:r>
          <a:r>
            <a:rPr lang="es-EC" sz="2000" dirty="0" err="1" smtClean="0">
              <a:latin typeface="Arial" panose="020B0604020202020204" pitchFamily="34" charset="0"/>
              <a:cs typeface="Arial" panose="020B0604020202020204" pitchFamily="34" charset="0"/>
            </a:rPr>
            <a:t>IGM</a:t>
          </a:r>
          <a:endParaRPr lang="es-EC" sz="2000" dirty="0">
            <a:latin typeface="Arial" panose="020B0604020202020204" pitchFamily="34" charset="0"/>
            <a:cs typeface="Arial" panose="020B0604020202020204" pitchFamily="34" charset="0"/>
          </a:endParaRPr>
        </a:p>
      </dgm:t>
    </dgm:pt>
    <dgm:pt modelId="{0C6381CA-E29F-4C25-A3AE-4F4EBCEFE3C0}" type="parTrans" cxnId="{A4227C1D-19A9-4AE9-966F-747570406CFF}">
      <dgm:prSet/>
      <dgm:spPr/>
      <dgm:t>
        <a:bodyPr/>
        <a:lstStyle/>
        <a:p>
          <a:endParaRPr lang="es-EC" sz="2000">
            <a:latin typeface="Arial" panose="020B0604020202020204" pitchFamily="34" charset="0"/>
            <a:cs typeface="Arial" panose="020B0604020202020204" pitchFamily="34" charset="0"/>
          </a:endParaRPr>
        </a:p>
      </dgm:t>
    </dgm:pt>
    <dgm:pt modelId="{621F95C1-6B3E-4A18-A5FE-DB0BF883D3D6}" type="sibTrans" cxnId="{A4227C1D-19A9-4AE9-966F-747570406CFF}">
      <dgm:prSet/>
      <dgm:spPr/>
      <dgm:t>
        <a:bodyPr/>
        <a:lstStyle/>
        <a:p>
          <a:endParaRPr lang="es-EC" sz="2000">
            <a:latin typeface="Arial" panose="020B0604020202020204" pitchFamily="34" charset="0"/>
            <a:cs typeface="Arial" panose="020B0604020202020204" pitchFamily="34" charset="0"/>
          </a:endParaRPr>
        </a:p>
      </dgm:t>
    </dgm:pt>
    <dgm:pt modelId="{77944BE9-8E4E-46A5-90F6-D37CCB33E18A}">
      <dgm:prSet custT="1"/>
      <dgm:spPr/>
      <dgm:t>
        <a:bodyPr/>
        <a:lstStyle/>
        <a:p>
          <a:pPr rtl="0"/>
          <a:r>
            <a:rPr lang="es-EC" sz="2000" dirty="0" smtClean="0">
              <a:latin typeface="Arial" panose="020B0604020202020204" pitchFamily="34" charset="0"/>
              <a:cs typeface="Arial" panose="020B0604020202020204" pitchFamily="34" charset="0"/>
            </a:rPr>
            <a:t>Preparación de observaciones </a:t>
          </a:r>
          <a:r>
            <a:rPr lang="es-EC" sz="2000" dirty="0" err="1" smtClean="0">
              <a:latin typeface="Arial" panose="020B0604020202020204" pitchFamily="34" charset="0"/>
              <a:cs typeface="Arial" panose="020B0604020202020204" pitchFamily="34" charset="0"/>
            </a:rPr>
            <a:t>GNSS</a:t>
          </a:r>
          <a:endParaRPr lang="es-EC" sz="2000" dirty="0">
            <a:latin typeface="Arial" panose="020B0604020202020204" pitchFamily="34" charset="0"/>
            <a:cs typeface="Arial" panose="020B0604020202020204" pitchFamily="34" charset="0"/>
          </a:endParaRPr>
        </a:p>
      </dgm:t>
    </dgm:pt>
    <dgm:pt modelId="{5197BC23-C2B3-421E-98A8-CA241B01CB93}" type="parTrans" cxnId="{1282F03A-919D-4A6F-817C-4388CE2A7E80}">
      <dgm:prSet/>
      <dgm:spPr/>
      <dgm:t>
        <a:bodyPr/>
        <a:lstStyle/>
        <a:p>
          <a:endParaRPr lang="es-EC" sz="2000">
            <a:latin typeface="Arial" panose="020B0604020202020204" pitchFamily="34" charset="0"/>
            <a:cs typeface="Arial" panose="020B0604020202020204" pitchFamily="34" charset="0"/>
          </a:endParaRPr>
        </a:p>
      </dgm:t>
    </dgm:pt>
    <dgm:pt modelId="{C6CF87F0-53E2-438D-92CF-DD49CC7285D4}" type="sibTrans" cxnId="{1282F03A-919D-4A6F-817C-4388CE2A7E80}">
      <dgm:prSet/>
      <dgm:spPr/>
      <dgm:t>
        <a:bodyPr/>
        <a:lstStyle/>
        <a:p>
          <a:endParaRPr lang="es-EC" sz="2000">
            <a:latin typeface="Arial" panose="020B0604020202020204" pitchFamily="34" charset="0"/>
            <a:cs typeface="Arial" panose="020B0604020202020204" pitchFamily="34" charset="0"/>
          </a:endParaRPr>
        </a:p>
      </dgm:t>
    </dgm:pt>
    <dgm:pt modelId="{03140790-D4EA-4C2F-855A-867ACB915A8B}">
      <dgm:prSet custT="1"/>
      <dgm:spPr/>
      <dgm:t>
        <a:bodyPr/>
        <a:lstStyle/>
        <a:p>
          <a:pPr rtl="0"/>
          <a:r>
            <a:rPr lang="es-EC" sz="2000" dirty="0" smtClean="0">
              <a:latin typeface="Arial" panose="020B0604020202020204" pitchFamily="34" charset="0"/>
              <a:cs typeface="Arial" panose="020B0604020202020204" pitchFamily="34" charset="0"/>
            </a:rPr>
            <a:t>Runpkr00</a:t>
          </a:r>
          <a:endParaRPr lang="es-EC" sz="2000" dirty="0">
            <a:latin typeface="Arial" panose="020B0604020202020204" pitchFamily="34" charset="0"/>
            <a:cs typeface="Arial" panose="020B0604020202020204" pitchFamily="34" charset="0"/>
          </a:endParaRPr>
        </a:p>
      </dgm:t>
    </dgm:pt>
    <dgm:pt modelId="{C2A2EE17-E704-4139-9A96-65504DE57F50}" type="parTrans" cxnId="{A08BA807-4515-4162-9FBE-F2858CD19E72}">
      <dgm:prSet/>
      <dgm:spPr/>
      <dgm:t>
        <a:bodyPr/>
        <a:lstStyle/>
        <a:p>
          <a:endParaRPr lang="es-EC" sz="2000">
            <a:latin typeface="Arial" panose="020B0604020202020204" pitchFamily="34" charset="0"/>
            <a:cs typeface="Arial" panose="020B0604020202020204" pitchFamily="34" charset="0"/>
          </a:endParaRPr>
        </a:p>
      </dgm:t>
    </dgm:pt>
    <dgm:pt modelId="{2112030B-45C8-4588-B240-A8C90C38F98E}" type="sibTrans" cxnId="{A08BA807-4515-4162-9FBE-F2858CD19E72}">
      <dgm:prSet/>
      <dgm:spPr/>
      <dgm:t>
        <a:bodyPr/>
        <a:lstStyle/>
        <a:p>
          <a:endParaRPr lang="es-EC" sz="2000">
            <a:latin typeface="Arial" panose="020B0604020202020204" pitchFamily="34" charset="0"/>
            <a:cs typeface="Arial" panose="020B0604020202020204" pitchFamily="34" charset="0"/>
          </a:endParaRPr>
        </a:p>
      </dgm:t>
    </dgm:pt>
    <dgm:pt modelId="{ABD737E5-0E46-497A-82B4-DF4CD2773816}">
      <dgm:prSet custT="1"/>
      <dgm:spPr/>
      <dgm:t>
        <a:bodyPr/>
        <a:lstStyle/>
        <a:p>
          <a:pPr rtl="0"/>
          <a:r>
            <a:rPr lang="es-EC" sz="2000" dirty="0" smtClean="0">
              <a:latin typeface="Arial" panose="020B0604020202020204" pitchFamily="34" charset="0"/>
              <a:cs typeface="Arial" panose="020B0604020202020204" pitchFamily="34" charset="0"/>
            </a:rPr>
            <a:t>Descarga de insumos adicionales</a:t>
          </a:r>
          <a:endParaRPr lang="es-EC" sz="2000" dirty="0">
            <a:latin typeface="Arial" panose="020B0604020202020204" pitchFamily="34" charset="0"/>
            <a:cs typeface="Arial" panose="020B0604020202020204" pitchFamily="34" charset="0"/>
          </a:endParaRPr>
        </a:p>
      </dgm:t>
    </dgm:pt>
    <dgm:pt modelId="{23162EFD-5046-4595-828A-2CA1FC5B3ED3}" type="parTrans" cxnId="{1DF466DE-678B-4D47-AF7E-01B517D544BE}">
      <dgm:prSet/>
      <dgm:spPr/>
      <dgm:t>
        <a:bodyPr/>
        <a:lstStyle/>
        <a:p>
          <a:endParaRPr lang="es-EC" sz="2000">
            <a:latin typeface="Arial" panose="020B0604020202020204" pitchFamily="34" charset="0"/>
            <a:cs typeface="Arial" panose="020B0604020202020204" pitchFamily="34" charset="0"/>
          </a:endParaRPr>
        </a:p>
      </dgm:t>
    </dgm:pt>
    <dgm:pt modelId="{4AFE5F48-4E38-4275-A7F3-DFD457C43BB0}" type="sibTrans" cxnId="{1DF466DE-678B-4D47-AF7E-01B517D544BE}">
      <dgm:prSet/>
      <dgm:spPr/>
      <dgm:t>
        <a:bodyPr/>
        <a:lstStyle/>
        <a:p>
          <a:endParaRPr lang="es-EC" sz="2000">
            <a:latin typeface="Arial" panose="020B0604020202020204" pitchFamily="34" charset="0"/>
            <a:cs typeface="Arial" panose="020B0604020202020204" pitchFamily="34" charset="0"/>
          </a:endParaRPr>
        </a:p>
      </dgm:t>
    </dgm:pt>
    <dgm:pt modelId="{3222DE06-7395-419E-90CF-664423C35ABE}">
      <dgm:prSet custT="1"/>
      <dgm:spPr/>
      <dgm:t>
        <a:bodyPr/>
        <a:lstStyle/>
        <a:p>
          <a:pPr rtl="0"/>
          <a:r>
            <a:rPr lang="es-EC" sz="2000" dirty="0" smtClean="0">
              <a:latin typeface="Arial" panose="020B0604020202020204" pitchFamily="34" charset="0"/>
              <a:cs typeface="Arial" panose="020B0604020202020204" pitchFamily="34" charset="0"/>
            </a:rPr>
            <a:t>20 Estaciones </a:t>
          </a:r>
          <a:r>
            <a:rPr lang="es-EC" sz="2000" dirty="0" err="1" smtClean="0">
              <a:latin typeface="Arial" panose="020B0604020202020204" pitchFamily="34" charset="0"/>
              <a:cs typeface="Arial" panose="020B0604020202020204" pitchFamily="34" charset="0"/>
            </a:rPr>
            <a:t>fiduciales</a:t>
          </a:r>
          <a:r>
            <a:rPr lang="es-EC" sz="2000" dirty="0" smtClean="0">
              <a:latin typeface="Arial" panose="020B0604020202020204" pitchFamily="34" charset="0"/>
              <a:cs typeface="Arial" panose="020B0604020202020204" pitchFamily="34" charset="0"/>
            </a:rPr>
            <a:t> </a:t>
          </a:r>
          <a:r>
            <a:rPr lang="es-EC" sz="2000" dirty="0" err="1" smtClean="0">
              <a:latin typeface="Arial" panose="020B0604020202020204" pitchFamily="34" charset="0"/>
              <a:cs typeface="Arial" panose="020B0604020202020204" pitchFamily="34" charset="0"/>
            </a:rPr>
            <a:t>IGS</a:t>
          </a:r>
          <a:endParaRPr lang="es-EC" sz="2000" dirty="0">
            <a:latin typeface="Arial" panose="020B0604020202020204" pitchFamily="34" charset="0"/>
            <a:cs typeface="Arial" panose="020B0604020202020204" pitchFamily="34" charset="0"/>
          </a:endParaRPr>
        </a:p>
      </dgm:t>
    </dgm:pt>
    <dgm:pt modelId="{6198E0CC-C6CB-4758-9FAB-8D3F8A58091A}" type="parTrans" cxnId="{8891A123-6171-4F22-9C46-7635EED6CEBA}">
      <dgm:prSet/>
      <dgm:spPr/>
      <dgm:t>
        <a:bodyPr/>
        <a:lstStyle/>
        <a:p>
          <a:endParaRPr lang="es-EC" sz="2000">
            <a:latin typeface="Arial" panose="020B0604020202020204" pitchFamily="34" charset="0"/>
            <a:cs typeface="Arial" panose="020B0604020202020204" pitchFamily="34" charset="0"/>
          </a:endParaRPr>
        </a:p>
      </dgm:t>
    </dgm:pt>
    <dgm:pt modelId="{14ACCF32-CF8B-4B96-A909-16C39083D8BF}" type="sibTrans" cxnId="{8891A123-6171-4F22-9C46-7635EED6CEBA}">
      <dgm:prSet/>
      <dgm:spPr/>
      <dgm:t>
        <a:bodyPr/>
        <a:lstStyle/>
        <a:p>
          <a:endParaRPr lang="es-EC" sz="2000">
            <a:latin typeface="Arial" panose="020B0604020202020204" pitchFamily="34" charset="0"/>
            <a:cs typeface="Arial" panose="020B0604020202020204" pitchFamily="34" charset="0"/>
          </a:endParaRPr>
        </a:p>
      </dgm:t>
    </dgm:pt>
    <dgm:pt modelId="{1994F437-ACCD-48E5-B217-C4503D748CCA}">
      <dgm:prSet custT="1"/>
      <dgm:spPr/>
      <dgm:t>
        <a:bodyPr/>
        <a:lstStyle/>
        <a:p>
          <a:pPr rtl="0"/>
          <a:r>
            <a:rPr lang="es-EC" sz="2000" dirty="0" err="1" smtClean="0">
              <a:latin typeface="Arial" panose="020B0604020202020204" pitchFamily="34" charset="0"/>
              <a:cs typeface="Arial" panose="020B0604020202020204" pitchFamily="34" charset="0"/>
            </a:rPr>
            <a:t>AIUB</a:t>
          </a:r>
          <a:r>
            <a:rPr lang="es-EC" sz="2000" dirty="0" smtClean="0">
              <a:latin typeface="Arial" panose="020B0604020202020204" pitchFamily="34" charset="0"/>
              <a:cs typeface="Arial" panose="020B0604020202020204" pitchFamily="34" charset="0"/>
            </a:rPr>
            <a:t> y NASA</a:t>
          </a:r>
          <a:endParaRPr lang="es-EC" sz="2000" dirty="0">
            <a:latin typeface="Arial" panose="020B0604020202020204" pitchFamily="34" charset="0"/>
            <a:cs typeface="Arial" panose="020B0604020202020204" pitchFamily="34" charset="0"/>
          </a:endParaRPr>
        </a:p>
      </dgm:t>
    </dgm:pt>
    <dgm:pt modelId="{6D30C04D-DCA6-4E2E-A872-999AFF68A0F2}" type="parTrans" cxnId="{8D677D89-779E-4E93-BB32-BB9DF2195E5F}">
      <dgm:prSet/>
      <dgm:spPr/>
      <dgm:t>
        <a:bodyPr/>
        <a:lstStyle/>
        <a:p>
          <a:endParaRPr lang="es-EC" sz="2000"/>
        </a:p>
      </dgm:t>
    </dgm:pt>
    <dgm:pt modelId="{C41C74B5-D2BD-464B-9EFC-DA03AAD43FCE}" type="sibTrans" cxnId="{8D677D89-779E-4E93-BB32-BB9DF2195E5F}">
      <dgm:prSet/>
      <dgm:spPr/>
      <dgm:t>
        <a:bodyPr/>
        <a:lstStyle/>
        <a:p>
          <a:endParaRPr lang="es-EC" sz="2000"/>
        </a:p>
      </dgm:t>
    </dgm:pt>
    <dgm:pt modelId="{4B542950-C2E8-4796-9572-4038305A0FB7}">
      <dgm:prSet custT="1"/>
      <dgm:spPr/>
      <dgm:t>
        <a:bodyPr/>
        <a:lstStyle/>
        <a:p>
          <a:pPr rtl="0"/>
          <a:r>
            <a:rPr lang="es-EC" sz="2000" dirty="0" err="1" smtClean="0">
              <a:latin typeface="Arial" panose="020B0604020202020204" pitchFamily="34" charset="0"/>
              <a:cs typeface="Arial" panose="020B0604020202020204" pitchFamily="34" charset="0"/>
            </a:rPr>
            <a:t>teqc</a:t>
          </a:r>
          <a:endParaRPr lang="es-EC" sz="2000" dirty="0">
            <a:latin typeface="Arial" panose="020B0604020202020204" pitchFamily="34" charset="0"/>
            <a:cs typeface="Arial" panose="020B0604020202020204" pitchFamily="34" charset="0"/>
          </a:endParaRPr>
        </a:p>
      </dgm:t>
    </dgm:pt>
    <dgm:pt modelId="{6AFD91EB-D5A7-404A-96BA-DB2F10EE6E76}" type="parTrans" cxnId="{5CE12B31-FA76-41E9-95EE-8E76B909C134}">
      <dgm:prSet/>
      <dgm:spPr/>
      <dgm:t>
        <a:bodyPr/>
        <a:lstStyle/>
        <a:p>
          <a:endParaRPr lang="es-EC" sz="2000"/>
        </a:p>
      </dgm:t>
    </dgm:pt>
    <dgm:pt modelId="{A2C63AF3-F45A-491F-8E54-E675FDDD5465}" type="sibTrans" cxnId="{5CE12B31-FA76-41E9-95EE-8E76B909C134}">
      <dgm:prSet/>
      <dgm:spPr/>
      <dgm:t>
        <a:bodyPr/>
        <a:lstStyle/>
        <a:p>
          <a:endParaRPr lang="es-EC" sz="2000"/>
        </a:p>
      </dgm:t>
    </dgm:pt>
    <dgm:pt modelId="{AED27C40-CC26-4131-BFFB-D731FDEB6DB9}">
      <dgm:prSet custT="1"/>
      <dgm:spPr/>
      <dgm:t>
        <a:bodyPr/>
        <a:lstStyle/>
        <a:p>
          <a:pPr rtl="0"/>
          <a:r>
            <a:rPr lang="es-EC" sz="2000" dirty="0" smtClean="0">
              <a:latin typeface="Arial" panose="020B0604020202020204" pitchFamily="34" charset="0"/>
              <a:cs typeface="Arial" panose="020B0604020202020204" pitchFamily="34" charset="0"/>
            </a:rPr>
            <a:t>FES04 y FES12 (</a:t>
          </a:r>
          <a:r>
            <a:rPr lang="es-EC" sz="2000" dirty="0" err="1" smtClean="0">
              <a:latin typeface="Arial" panose="020B0604020202020204" pitchFamily="34" charset="0"/>
              <a:cs typeface="Arial" panose="020B0604020202020204" pitchFamily="34" charset="0"/>
            </a:rPr>
            <a:t>Chalmers</a:t>
          </a:r>
          <a:r>
            <a:rPr lang="es-EC" sz="2000" dirty="0" smtClean="0">
              <a:latin typeface="Arial" panose="020B0604020202020204" pitchFamily="34" charset="0"/>
              <a:cs typeface="Arial" panose="020B0604020202020204" pitchFamily="34" charset="0"/>
            </a:rPr>
            <a:t>)</a:t>
          </a:r>
          <a:endParaRPr lang="es-EC" sz="2000" dirty="0">
            <a:latin typeface="Arial" panose="020B0604020202020204" pitchFamily="34" charset="0"/>
            <a:cs typeface="Arial" panose="020B0604020202020204" pitchFamily="34" charset="0"/>
          </a:endParaRPr>
        </a:p>
      </dgm:t>
    </dgm:pt>
    <dgm:pt modelId="{9B6EA997-DA38-4D9A-8C11-A118BACFB250}" type="parTrans" cxnId="{642A0C5A-1694-46AB-9F38-CA15E8177FB3}">
      <dgm:prSet/>
      <dgm:spPr/>
      <dgm:t>
        <a:bodyPr/>
        <a:lstStyle/>
        <a:p>
          <a:endParaRPr lang="es-EC"/>
        </a:p>
      </dgm:t>
    </dgm:pt>
    <dgm:pt modelId="{775942B2-D58A-41F3-BD4B-F969C6A476CD}" type="sibTrans" cxnId="{642A0C5A-1694-46AB-9F38-CA15E8177FB3}">
      <dgm:prSet/>
      <dgm:spPr/>
      <dgm:t>
        <a:bodyPr/>
        <a:lstStyle/>
        <a:p>
          <a:endParaRPr lang="es-EC"/>
        </a:p>
      </dgm:t>
    </dgm:pt>
    <dgm:pt modelId="{F948BCDC-A03C-45DB-81F8-9B1D0351BAD1}" type="pres">
      <dgm:prSet presAssocID="{B0531166-CB86-4B1A-A1E2-4D0EB1ECF759}" presName="Name0" presStyleCnt="0">
        <dgm:presLayoutVars>
          <dgm:dir/>
          <dgm:animLvl val="lvl"/>
          <dgm:resizeHandles val="exact"/>
        </dgm:presLayoutVars>
      </dgm:prSet>
      <dgm:spPr/>
      <dgm:t>
        <a:bodyPr/>
        <a:lstStyle/>
        <a:p>
          <a:endParaRPr lang="es-EC"/>
        </a:p>
      </dgm:t>
    </dgm:pt>
    <dgm:pt modelId="{F6971E78-05E1-45FF-A347-DC1641639A75}" type="pres">
      <dgm:prSet presAssocID="{4478A019-3767-489A-A60D-D8206ECD43D9}" presName="composite" presStyleCnt="0"/>
      <dgm:spPr/>
      <dgm:t>
        <a:bodyPr/>
        <a:lstStyle/>
        <a:p>
          <a:endParaRPr lang="es-EC"/>
        </a:p>
      </dgm:t>
    </dgm:pt>
    <dgm:pt modelId="{AE93F2E2-0C47-4882-A94B-CA848E830C31}" type="pres">
      <dgm:prSet presAssocID="{4478A019-3767-489A-A60D-D8206ECD43D9}" presName="parTx" presStyleLbl="node1" presStyleIdx="0" presStyleCnt="3">
        <dgm:presLayoutVars>
          <dgm:chMax val="0"/>
          <dgm:chPref val="0"/>
          <dgm:bulletEnabled val="1"/>
        </dgm:presLayoutVars>
      </dgm:prSet>
      <dgm:spPr/>
      <dgm:t>
        <a:bodyPr/>
        <a:lstStyle/>
        <a:p>
          <a:endParaRPr lang="es-EC"/>
        </a:p>
      </dgm:t>
    </dgm:pt>
    <dgm:pt modelId="{86991EF1-3EBB-40B1-946B-EC6BFE4A565E}" type="pres">
      <dgm:prSet presAssocID="{4478A019-3767-489A-A60D-D8206ECD43D9}" presName="desTx" presStyleLbl="revTx" presStyleIdx="0" presStyleCnt="3">
        <dgm:presLayoutVars>
          <dgm:bulletEnabled val="1"/>
        </dgm:presLayoutVars>
      </dgm:prSet>
      <dgm:spPr/>
      <dgm:t>
        <a:bodyPr/>
        <a:lstStyle/>
        <a:p>
          <a:endParaRPr lang="es-EC"/>
        </a:p>
      </dgm:t>
    </dgm:pt>
    <dgm:pt modelId="{59CE8202-293D-44B0-8FBC-C7F7AC8F2AA9}" type="pres">
      <dgm:prSet presAssocID="{8DA6429C-31C0-458A-868D-2550BC2AE81C}" presName="space" presStyleCnt="0"/>
      <dgm:spPr/>
      <dgm:t>
        <a:bodyPr/>
        <a:lstStyle/>
        <a:p>
          <a:endParaRPr lang="es-EC"/>
        </a:p>
      </dgm:t>
    </dgm:pt>
    <dgm:pt modelId="{C346926F-7696-4474-930C-D20E875876FB}" type="pres">
      <dgm:prSet presAssocID="{77944BE9-8E4E-46A5-90F6-D37CCB33E18A}" presName="composite" presStyleCnt="0"/>
      <dgm:spPr/>
      <dgm:t>
        <a:bodyPr/>
        <a:lstStyle/>
        <a:p>
          <a:endParaRPr lang="es-EC"/>
        </a:p>
      </dgm:t>
    </dgm:pt>
    <dgm:pt modelId="{959A8C70-3CB9-425F-807D-33B6414FC1AC}" type="pres">
      <dgm:prSet presAssocID="{77944BE9-8E4E-46A5-90F6-D37CCB33E18A}" presName="parTx" presStyleLbl="node1" presStyleIdx="1" presStyleCnt="3">
        <dgm:presLayoutVars>
          <dgm:chMax val="0"/>
          <dgm:chPref val="0"/>
          <dgm:bulletEnabled val="1"/>
        </dgm:presLayoutVars>
      </dgm:prSet>
      <dgm:spPr/>
      <dgm:t>
        <a:bodyPr/>
        <a:lstStyle/>
        <a:p>
          <a:endParaRPr lang="es-EC"/>
        </a:p>
      </dgm:t>
    </dgm:pt>
    <dgm:pt modelId="{898FD1D7-293C-47E5-B7A4-4C7038B05421}" type="pres">
      <dgm:prSet presAssocID="{77944BE9-8E4E-46A5-90F6-D37CCB33E18A}" presName="desTx" presStyleLbl="revTx" presStyleIdx="1" presStyleCnt="3">
        <dgm:presLayoutVars>
          <dgm:bulletEnabled val="1"/>
        </dgm:presLayoutVars>
      </dgm:prSet>
      <dgm:spPr/>
      <dgm:t>
        <a:bodyPr/>
        <a:lstStyle/>
        <a:p>
          <a:endParaRPr lang="es-EC"/>
        </a:p>
      </dgm:t>
    </dgm:pt>
    <dgm:pt modelId="{3CD597B8-C539-4B00-92F6-EE1E6FCD1018}" type="pres">
      <dgm:prSet presAssocID="{C6CF87F0-53E2-438D-92CF-DD49CC7285D4}" presName="space" presStyleCnt="0"/>
      <dgm:spPr/>
      <dgm:t>
        <a:bodyPr/>
        <a:lstStyle/>
        <a:p>
          <a:endParaRPr lang="es-EC"/>
        </a:p>
      </dgm:t>
    </dgm:pt>
    <dgm:pt modelId="{FA850FE9-F021-4CED-9AF6-FDC1C053E2CD}" type="pres">
      <dgm:prSet presAssocID="{ABD737E5-0E46-497A-82B4-DF4CD2773816}" presName="composite" presStyleCnt="0"/>
      <dgm:spPr/>
      <dgm:t>
        <a:bodyPr/>
        <a:lstStyle/>
        <a:p>
          <a:endParaRPr lang="es-EC"/>
        </a:p>
      </dgm:t>
    </dgm:pt>
    <dgm:pt modelId="{15E3A093-4824-4ED4-BEF0-F3C6DAA27145}" type="pres">
      <dgm:prSet presAssocID="{ABD737E5-0E46-497A-82B4-DF4CD2773816}" presName="parTx" presStyleLbl="node1" presStyleIdx="2" presStyleCnt="3">
        <dgm:presLayoutVars>
          <dgm:chMax val="0"/>
          <dgm:chPref val="0"/>
          <dgm:bulletEnabled val="1"/>
        </dgm:presLayoutVars>
      </dgm:prSet>
      <dgm:spPr/>
      <dgm:t>
        <a:bodyPr/>
        <a:lstStyle/>
        <a:p>
          <a:endParaRPr lang="es-EC"/>
        </a:p>
      </dgm:t>
    </dgm:pt>
    <dgm:pt modelId="{565275BE-C73C-467B-80AA-4DF872B59FF2}" type="pres">
      <dgm:prSet presAssocID="{ABD737E5-0E46-497A-82B4-DF4CD2773816}" presName="desTx" presStyleLbl="revTx" presStyleIdx="2" presStyleCnt="3">
        <dgm:presLayoutVars>
          <dgm:bulletEnabled val="1"/>
        </dgm:presLayoutVars>
      </dgm:prSet>
      <dgm:spPr/>
      <dgm:t>
        <a:bodyPr/>
        <a:lstStyle/>
        <a:p>
          <a:endParaRPr lang="es-EC"/>
        </a:p>
      </dgm:t>
    </dgm:pt>
  </dgm:ptLst>
  <dgm:cxnLst>
    <dgm:cxn modelId="{35CE8F67-531A-4036-9B4C-3B44EEA18FD6}" type="presOf" srcId="{4478A019-3767-489A-A60D-D8206ECD43D9}" destId="{AE93F2E2-0C47-4882-A94B-CA848E830C31}" srcOrd="0" destOrd="0" presId="urn:microsoft.com/office/officeart/2005/8/layout/chevron1"/>
    <dgm:cxn modelId="{765F3678-C10A-400C-9DE6-036781E6D5ED}" type="presOf" srcId="{4B542950-C2E8-4796-9572-4038305A0FB7}" destId="{898FD1D7-293C-47E5-B7A4-4C7038B05421}" srcOrd="0" destOrd="1" presId="urn:microsoft.com/office/officeart/2005/8/layout/chevron1"/>
    <dgm:cxn modelId="{20277988-A34A-43FD-8939-CEDF3FADFDDF}" type="presOf" srcId="{ABD737E5-0E46-497A-82B4-DF4CD2773816}" destId="{15E3A093-4824-4ED4-BEF0-F3C6DAA27145}" srcOrd="0" destOrd="0" presId="urn:microsoft.com/office/officeart/2005/8/layout/chevron1"/>
    <dgm:cxn modelId="{86BAB8C0-E169-4E47-99DF-19C58B7350BD}" type="presOf" srcId="{2BB7E24E-89E1-451D-9A76-626EB011D408}" destId="{86991EF1-3EBB-40B1-946B-EC6BFE4A565E}" srcOrd="0" destOrd="0" presId="urn:microsoft.com/office/officeart/2005/8/layout/chevron1"/>
    <dgm:cxn modelId="{8892B717-BCB7-451C-9696-E37652F167A6}" srcId="{B0531166-CB86-4B1A-A1E2-4D0EB1ECF759}" destId="{4478A019-3767-489A-A60D-D8206ECD43D9}" srcOrd="0" destOrd="0" parTransId="{3B1A39F6-ACD4-491A-99BC-0E5C66D692BF}" sibTransId="{8DA6429C-31C0-458A-868D-2550BC2AE81C}"/>
    <dgm:cxn modelId="{D81CC303-FCAE-48AE-BB4D-42A2FE3BA1C7}" type="presOf" srcId="{AED27C40-CC26-4131-BFFB-D731FDEB6DB9}" destId="{565275BE-C73C-467B-80AA-4DF872B59FF2}" srcOrd="0" destOrd="2" presId="urn:microsoft.com/office/officeart/2005/8/layout/chevron1"/>
    <dgm:cxn modelId="{0377BC1E-E93C-45B5-A68B-5CA96F36C2EB}" type="presOf" srcId="{3222DE06-7395-419E-90CF-664423C35ABE}" destId="{565275BE-C73C-467B-80AA-4DF872B59FF2}" srcOrd="0" destOrd="0" presId="urn:microsoft.com/office/officeart/2005/8/layout/chevron1"/>
    <dgm:cxn modelId="{8891A123-6171-4F22-9C46-7635EED6CEBA}" srcId="{ABD737E5-0E46-497A-82B4-DF4CD2773816}" destId="{3222DE06-7395-419E-90CF-664423C35ABE}" srcOrd="0" destOrd="0" parTransId="{6198E0CC-C6CB-4758-9FAB-8D3F8A58091A}" sibTransId="{14ACCF32-CF8B-4B96-A909-16C39083D8BF}"/>
    <dgm:cxn modelId="{A08BA807-4515-4162-9FBE-F2858CD19E72}" srcId="{77944BE9-8E4E-46A5-90F6-D37CCB33E18A}" destId="{03140790-D4EA-4C2F-855A-867ACB915A8B}" srcOrd="0" destOrd="0" parTransId="{C2A2EE17-E704-4139-9A96-65504DE57F50}" sibTransId="{2112030B-45C8-4588-B240-A8C90C38F98E}"/>
    <dgm:cxn modelId="{A4227C1D-19A9-4AE9-966F-747570406CFF}" srcId="{4478A019-3767-489A-A60D-D8206ECD43D9}" destId="{2BB7E24E-89E1-451D-9A76-626EB011D408}" srcOrd="0" destOrd="0" parTransId="{0C6381CA-E29F-4C25-A3AE-4F4EBCEFE3C0}" sibTransId="{621F95C1-6B3E-4A18-A5FE-DB0BF883D3D6}"/>
    <dgm:cxn modelId="{47FCA3D6-77C5-4246-9F27-7781DB8CE314}" type="presOf" srcId="{B0531166-CB86-4B1A-A1E2-4D0EB1ECF759}" destId="{F948BCDC-A03C-45DB-81F8-9B1D0351BAD1}" srcOrd="0" destOrd="0" presId="urn:microsoft.com/office/officeart/2005/8/layout/chevron1"/>
    <dgm:cxn modelId="{8D677D89-779E-4E93-BB32-BB9DF2195E5F}" srcId="{ABD737E5-0E46-497A-82B4-DF4CD2773816}" destId="{1994F437-ACCD-48E5-B217-C4503D748CCA}" srcOrd="1" destOrd="0" parTransId="{6D30C04D-DCA6-4E2E-A872-999AFF68A0F2}" sibTransId="{C41C74B5-D2BD-464B-9EFC-DA03AAD43FCE}"/>
    <dgm:cxn modelId="{1DF466DE-678B-4D47-AF7E-01B517D544BE}" srcId="{B0531166-CB86-4B1A-A1E2-4D0EB1ECF759}" destId="{ABD737E5-0E46-497A-82B4-DF4CD2773816}" srcOrd="2" destOrd="0" parTransId="{23162EFD-5046-4595-828A-2CA1FC5B3ED3}" sibTransId="{4AFE5F48-4E38-4275-A7F3-DFD457C43BB0}"/>
    <dgm:cxn modelId="{48E6656A-8AD6-4AB4-A723-F0174F71F1A9}" type="presOf" srcId="{03140790-D4EA-4C2F-855A-867ACB915A8B}" destId="{898FD1D7-293C-47E5-B7A4-4C7038B05421}" srcOrd="0" destOrd="0" presId="urn:microsoft.com/office/officeart/2005/8/layout/chevron1"/>
    <dgm:cxn modelId="{642A0C5A-1694-46AB-9F38-CA15E8177FB3}" srcId="{ABD737E5-0E46-497A-82B4-DF4CD2773816}" destId="{AED27C40-CC26-4131-BFFB-D731FDEB6DB9}" srcOrd="2" destOrd="0" parTransId="{9B6EA997-DA38-4D9A-8C11-A118BACFB250}" sibTransId="{775942B2-D58A-41F3-BD4B-F969C6A476CD}"/>
    <dgm:cxn modelId="{C012E9F7-A1F0-46BD-82C9-DBC941705010}" type="presOf" srcId="{77944BE9-8E4E-46A5-90F6-D37CCB33E18A}" destId="{959A8C70-3CB9-425F-807D-33B6414FC1AC}" srcOrd="0" destOrd="0" presId="urn:microsoft.com/office/officeart/2005/8/layout/chevron1"/>
    <dgm:cxn modelId="{3D5095A1-807A-4124-80B1-96C70EC571B7}" type="presOf" srcId="{1994F437-ACCD-48E5-B217-C4503D748CCA}" destId="{565275BE-C73C-467B-80AA-4DF872B59FF2}" srcOrd="0" destOrd="1" presId="urn:microsoft.com/office/officeart/2005/8/layout/chevron1"/>
    <dgm:cxn modelId="{1282F03A-919D-4A6F-817C-4388CE2A7E80}" srcId="{B0531166-CB86-4B1A-A1E2-4D0EB1ECF759}" destId="{77944BE9-8E4E-46A5-90F6-D37CCB33E18A}" srcOrd="1" destOrd="0" parTransId="{5197BC23-C2B3-421E-98A8-CA241B01CB93}" sibTransId="{C6CF87F0-53E2-438D-92CF-DD49CC7285D4}"/>
    <dgm:cxn modelId="{5CE12B31-FA76-41E9-95EE-8E76B909C134}" srcId="{77944BE9-8E4E-46A5-90F6-D37CCB33E18A}" destId="{4B542950-C2E8-4796-9572-4038305A0FB7}" srcOrd="1" destOrd="0" parTransId="{6AFD91EB-D5A7-404A-96BA-DB2F10EE6E76}" sibTransId="{A2C63AF3-F45A-491F-8E54-E675FDDD5465}"/>
    <dgm:cxn modelId="{3EA248AE-7742-4627-B0BD-20CCEB725F5B}" type="presParOf" srcId="{F948BCDC-A03C-45DB-81F8-9B1D0351BAD1}" destId="{F6971E78-05E1-45FF-A347-DC1641639A75}" srcOrd="0" destOrd="0" presId="urn:microsoft.com/office/officeart/2005/8/layout/chevron1"/>
    <dgm:cxn modelId="{27BA01BD-098C-4D56-9446-7F3065FC5312}" type="presParOf" srcId="{F6971E78-05E1-45FF-A347-DC1641639A75}" destId="{AE93F2E2-0C47-4882-A94B-CA848E830C31}" srcOrd="0" destOrd="0" presId="urn:microsoft.com/office/officeart/2005/8/layout/chevron1"/>
    <dgm:cxn modelId="{89C51C54-DABD-4DC6-A013-8E8E7F0E20A2}" type="presParOf" srcId="{F6971E78-05E1-45FF-A347-DC1641639A75}" destId="{86991EF1-3EBB-40B1-946B-EC6BFE4A565E}" srcOrd="1" destOrd="0" presId="urn:microsoft.com/office/officeart/2005/8/layout/chevron1"/>
    <dgm:cxn modelId="{92D6DD71-C32C-42F4-9480-71FCE90632CC}" type="presParOf" srcId="{F948BCDC-A03C-45DB-81F8-9B1D0351BAD1}" destId="{59CE8202-293D-44B0-8FBC-C7F7AC8F2AA9}" srcOrd="1" destOrd="0" presId="urn:microsoft.com/office/officeart/2005/8/layout/chevron1"/>
    <dgm:cxn modelId="{4DA72FEB-9F99-45B6-9A1E-76F340116048}" type="presParOf" srcId="{F948BCDC-A03C-45DB-81F8-9B1D0351BAD1}" destId="{C346926F-7696-4474-930C-D20E875876FB}" srcOrd="2" destOrd="0" presId="urn:microsoft.com/office/officeart/2005/8/layout/chevron1"/>
    <dgm:cxn modelId="{CA8A9E0A-30BF-4BF8-9BD3-4A93990FAF45}" type="presParOf" srcId="{C346926F-7696-4474-930C-D20E875876FB}" destId="{959A8C70-3CB9-425F-807D-33B6414FC1AC}" srcOrd="0" destOrd="0" presId="urn:microsoft.com/office/officeart/2005/8/layout/chevron1"/>
    <dgm:cxn modelId="{D7031748-A497-40BD-8D2E-B879ABB1EAD8}" type="presParOf" srcId="{C346926F-7696-4474-930C-D20E875876FB}" destId="{898FD1D7-293C-47E5-B7A4-4C7038B05421}" srcOrd="1" destOrd="0" presId="urn:microsoft.com/office/officeart/2005/8/layout/chevron1"/>
    <dgm:cxn modelId="{C5383A82-315E-4649-8319-06E1CBF59C0B}" type="presParOf" srcId="{F948BCDC-A03C-45DB-81F8-9B1D0351BAD1}" destId="{3CD597B8-C539-4B00-92F6-EE1E6FCD1018}" srcOrd="3" destOrd="0" presId="urn:microsoft.com/office/officeart/2005/8/layout/chevron1"/>
    <dgm:cxn modelId="{59291EA6-7F50-4413-9D40-05C8E4176C13}" type="presParOf" srcId="{F948BCDC-A03C-45DB-81F8-9B1D0351BAD1}" destId="{FA850FE9-F021-4CED-9AF6-FDC1C053E2CD}" srcOrd="4" destOrd="0" presId="urn:microsoft.com/office/officeart/2005/8/layout/chevron1"/>
    <dgm:cxn modelId="{EC24814B-8D50-4BA7-A606-C8FA34690CB8}" type="presParOf" srcId="{FA850FE9-F021-4CED-9AF6-FDC1C053E2CD}" destId="{15E3A093-4824-4ED4-BEF0-F3C6DAA27145}" srcOrd="0" destOrd="0" presId="urn:microsoft.com/office/officeart/2005/8/layout/chevron1"/>
    <dgm:cxn modelId="{F0598E81-9561-4F51-B810-D73447DF0D5D}" type="presParOf" srcId="{FA850FE9-F021-4CED-9AF6-FDC1C053E2CD}" destId="{565275BE-C73C-467B-80AA-4DF872B59FF2}"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324C8-54EA-4FEC-830E-7AD155CEF25F}">
      <dsp:nvSpPr>
        <dsp:cNvPr id="0" name=""/>
        <dsp:cNvSpPr/>
      </dsp:nvSpPr>
      <dsp:spPr>
        <a:xfrm>
          <a:off x="0" y="451"/>
          <a:ext cx="4209998"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B9A24B-5887-420F-BF36-C62DBD4DFD92}">
      <dsp:nvSpPr>
        <dsp:cNvPr id="0" name=""/>
        <dsp:cNvSpPr/>
      </dsp:nvSpPr>
      <dsp:spPr>
        <a:xfrm>
          <a:off x="0" y="451"/>
          <a:ext cx="4209998" cy="5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s-EC" sz="2400" kern="1200" dirty="0" smtClean="0">
              <a:latin typeface="Arial" panose="020B0604020202020204" pitchFamily="34" charset="0"/>
              <a:cs typeface="Arial" panose="020B0604020202020204" pitchFamily="34" charset="0"/>
            </a:rPr>
            <a:t>Introducción</a:t>
          </a:r>
          <a:endParaRPr lang="es-EC" sz="2400" kern="1200" dirty="0">
            <a:latin typeface="Arial" panose="020B0604020202020204" pitchFamily="34" charset="0"/>
            <a:cs typeface="Arial" panose="020B0604020202020204" pitchFamily="34" charset="0"/>
          </a:endParaRPr>
        </a:p>
      </dsp:txBody>
      <dsp:txXfrm>
        <a:off x="0" y="451"/>
        <a:ext cx="4209998" cy="527747"/>
      </dsp:txXfrm>
    </dsp:sp>
    <dsp:sp modelId="{5371BBFB-1E86-4D0C-B54F-5BB602AE02C7}">
      <dsp:nvSpPr>
        <dsp:cNvPr id="0" name=""/>
        <dsp:cNvSpPr/>
      </dsp:nvSpPr>
      <dsp:spPr>
        <a:xfrm>
          <a:off x="0" y="528198"/>
          <a:ext cx="4209998"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8E9AB0-3669-44D4-9344-231D570774E9}">
      <dsp:nvSpPr>
        <dsp:cNvPr id="0" name=""/>
        <dsp:cNvSpPr/>
      </dsp:nvSpPr>
      <dsp:spPr>
        <a:xfrm>
          <a:off x="0" y="528198"/>
          <a:ext cx="4209998" cy="5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s-EC" sz="2400" kern="1200" dirty="0" smtClean="0">
              <a:latin typeface="Arial" panose="020B0604020202020204" pitchFamily="34" charset="0"/>
              <a:cs typeface="Arial" panose="020B0604020202020204" pitchFamily="34" charset="0"/>
            </a:rPr>
            <a:t>Objetivos</a:t>
          </a:r>
          <a:endParaRPr lang="es-EC" sz="2400" kern="1200" dirty="0">
            <a:latin typeface="Arial" panose="020B0604020202020204" pitchFamily="34" charset="0"/>
            <a:cs typeface="Arial" panose="020B0604020202020204" pitchFamily="34" charset="0"/>
          </a:endParaRPr>
        </a:p>
      </dsp:txBody>
      <dsp:txXfrm>
        <a:off x="0" y="528198"/>
        <a:ext cx="4209998" cy="527747"/>
      </dsp:txXfrm>
    </dsp:sp>
    <dsp:sp modelId="{BAB23C81-CCBC-43A3-B472-6FF5911CA65A}">
      <dsp:nvSpPr>
        <dsp:cNvPr id="0" name=""/>
        <dsp:cNvSpPr/>
      </dsp:nvSpPr>
      <dsp:spPr>
        <a:xfrm>
          <a:off x="0" y="1055946"/>
          <a:ext cx="4209998"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EAC3D-2182-49B8-9986-8E330E10224D}">
      <dsp:nvSpPr>
        <dsp:cNvPr id="0" name=""/>
        <dsp:cNvSpPr/>
      </dsp:nvSpPr>
      <dsp:spPr>
        <a:xfrm>
          <a:off x="0" y="1055946"/>
          <a:ext cx="4209998" cy="5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s-EC" sz="2400" kern="1200" smtClean="0">
              <a:latin typeface="Arial" panose="020B0604020202020204" pitchFamily="34" charset="0"/>
              <a:cs typeface="Arial" panose="020B0604020202020204" pitchFamily="34" charset="0"/>
            </a:rPr>
            <a:t>Marco teórico</a:t>
          </a:r>
          <a:endParaRPr lang="es-EC" sz="2400" kern="1200">
            <a:latin typeface="Arial" panose="020B0604020202020204" pitchFamily="34" charset="0"/>
            <a:cs typeface="Arial" panose="020B0604020202020204" pitchFamily="34" charset="0"/>
          </a:endParaRPr>
        </a:p>
      </dsp:txBody>
      <dsp:txXfrm>
        <a:off x="0" y="1055946"/>
        <a:ext cx="4209998" cy="527747"/>
      </dsp:txXfrm>
    </dsp:sp>
    <dsp:sp modelId="{5DF724A0-9266-4902-BA2B-30DDE449090B}">
      <dsp:nvSpPr>
        <dsp:cNvPr id="0" name=""/>
        <dsp:cNvSpPr/>
      </dsp:nvSpPr>
      <dsp:spPr>
        <a:xfrm>
          <a:off x="0" y="1583694"/>
          <a:ext cx="4209998"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C1E32-0656-44BA-A87A-C8AB25E767F8}">
      <dsp:nvSpPr>
        <dsp:cNvPr id="0" name=""/>
        <dsp:cNvSpPr/>
      </dsp:nvSpPr>
      <dsp:spPr>
        <a:xfrm>
          <a:off x="0" y="1583694"/>
          <a:ext cx="4209998" cy="5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s-EC" sz="2400" kern="1200" smtClean="0">
              <a:latin typeface="Arial" panose="020B0604020202020204" pitchFamily="34" charset="0"/>
              <a:cs typeface="Arial" panose="020B0604020202020204" pitchFamily="34" charset="0"/>
            </a:rPr>
            <a:t>Metodología</a:t>
          </a:r>
          <a:endParaRPr lang="es-EC" sz="2400" kern="1200">
            <a:latin typeface="Arial" panose="020B0604020202020204" pitchFamily="34" charset="0"/>
            <a:cs typeface="Arial" panose="020B0604020202020204" pitchFamily="34" charset="0"/>
          </a:endParaRPr>
        </a:p>
      </dsp:txBody>
      <dsp:txXfrm>
        <a:off x="0" y="1583694"/>
        <a:ext cx="4209998" cy="527747"/>
      </dsp:txXfrm>
    </dsp:sp>
    <dsp:sp modelId="{E8F9E5B1-D45A-4239-8700-A9E70B982AF6}">
      <dsp:nvSpPr>
        <dsp:cNvPr id="0" name=""/>
        <dsp:cNvSpPr/>
      </dsp:nvSpPr>
      <dsp:spPr>
        <a:xfrm>
          <a:off x="0" y="2111441"/>
          <a:ext cx="4209998"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6E6A9-E87B-448D-BD53-13BDA41D9396}">
      <dsp:nvSpPr>
        <dsp:cNvPr id="0" name=""/>
        <dsp:cNvSpPr/>
      </dsp:nvSpPr>
      <dsp:spPr>
        <a:xfrm>
          <a:off x="0" y="2111441"/>
          <a:ext cx="4209998" cy="5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s-EC" sz="2400" kern="1200" smtClean="0">
              <a:latin typeface="Arial" panose="020B0604020202020204" pitchFamily="34" charset="0"/>
              <a:cs typeface="Arial" panose="020B0604020202020204" pitchFamily="34" charset="0"/>
            </a:rPr>
            <a:t>Resultados</a:t>
          </a:r>
          <a:endParaRPr lang="es-EC" sz="2400" kern="1200">
            <a:latin typeface="Arial" panose="020B0604020202020204" pitchFamily="34" charset="0"/>
            <a:cs typeface="Arial" panose="020B0604020202020204" pitchFamily="34" charset="0"/>
          </a:endParaRPr>
        </a:p>
      </dsp:txBody>
      <dsp:txXfrm>
        <a:off x="0" y="2111441"/>
        <a:ext cx="4209998" cy="527747"/>
      </dsp:txXfrm>
    </dsp:sp>
    <dsp:sp modelId="{56260FBD-A108-4C9F-83B0-6EFABA08CE9E}">
      <dsp:nvSpPr>
        <dsp:cNvPr id="0" name=""/>
        <dsp:cNvSpPr/>
      </dsp:nvSpPr>
      <dsp:spPr>
        <a:xfrm>
          <a:off x="0" y="2639189"/>
          <a:ext cx="4209998"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D8BBB0-6DC4-47E3-BF13-48CD2A35D5A0}">
      <dsp:nvSpPr>
        <dsp:cNvPr id="0" name=""/>
        <dsp:cNvSpPr/>
      </dsp:nvSpPr>
      <dsp:spPr>
        <a:xfrm>
          <a:off x="0" y="2639189"/>
          <a:ext cx="4209998" cy="5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s-EC" sz="2400" kern="1200" smtClean="0">
              <a:latin typeface="Arial" panose="020B0604020202020204" pitchFamily="34" charset="0"/>
              <a:cs typeface="Arial" panose="020B0604020202020204" pitchFamily="34" charset="0"/>
            </a:rPr>
            <a:t>Conclusiones</a:t>
          </a:r>
          <a:endParaRPr lang="es-EC" sz="2400" kern="1200">
            <a:latin typeface="Arial" panose="020B0604020202020204" pitchFamily="34" charset="0"/>
            <a:cs typeface="Arial" panose="020B0604020202020204" pitchFamily="34" charset="0"/>
          </a:endParaRPr>
        </a:p>
      </dsp:txBody>
      <dsp:txXfrm>
        <a:off x="0" y="2639189"/>
        <a:ext cx="4209998" cy="527747"/>
      </dsp:txXfrm>
    </dsp:sp>
    <dsp:sp modelId="{C349B54D-70E6-4BA2-ACF7-E2C59C994E7A}">
      <dsp:nvSpPr>
        <dsp:cNvPr id="0" name=""/>
        <dsp:cNvSpPr/>
      </dsp:nvSpPr>
      <dsp:spPr>
        <a:xfrm>
          <a:off x="0" y="3166937"/>
          <a:ext cx="4209998" cy="0"/>
        </a:xfrm>
        <a:prstGeom prst="line">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83DD6D-D0ED-4094-8985-C52ADD69FFFD}">
      <dsp:nvSpPr>
        <dsp:cNvPr id="0" name=""/>
        <dsp:cNvSpPr/>
      </dsp:nvSpPr>
      <dsp:spPr>
        <a:xfrm>
          <a:off x="0" y="3166937"/>
          <a:ext cx="4209998" cy="527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s-EC" sz="2400" kern="1200" smtClean="0">
              <a:latin typeface="Arial" panose="020B0604020202020204" pitchFamily="34" charset="0"/>
              <a:cs typeface="Arial" panose="020B0604020202020204" pitchFamily="34" charset="0"/>
            </a:rPr>
            <a:t>Recomendaciones</a:t>
          </a:r>
          <a:endParaRPr lang="es-EC" sz="2400" kern="1200">
            <a:latin typeface="Arial" panose="020B0604020202020204" pitchFamily="34" charset="0"/>
            <a:cs typeface="Arial" panose="020B0604020202020204" pitchFamily="34" charset="0"/>
          </a:endParaRPr>
        </a:p>
      </dsp:txBody>
      <dsp:txXfrm>
        <a:off x="0" y="3166937"/>
        <a:ext cx="4209998" cy="5277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35F60-0937-4002-8758-238923DDF612}">
      <dsp:nvSpPr>
        <dsp:cNvPr id="0" name=""/>
        <dsp:cNvSpPr/>
      </dsp:nvSpPr>
      <dsp:spPr>
        <a:xfrm>
          <a:off x="2599" y="210109"/>
          <a:ext cx="3166730" cy="1266692"/>
        </a:xfrm>
        <a:prstGeom prst="chevron">
          <a:avLst/>
        </a:prstGeom>
        <a:solidFill>
          <a:schemeClr val="accent6">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Preparar insumos en la carpeta </a:t>
          </a:r>
          <a:r>
            <a:rPr lang="es-EC" sz="2000" kern="1200" dirty="0" err="1" smtClean="0">
              <a:latin typeface="Arial" panose="020B0604020202020204" pitchFamily="34" charset="0"/>
              <a:cs typeface="Arial" panose="020B0604020202020204" pitchFamily="34" charset="0"/>
            </a:rPr>
            <a:t>DATAPOOL</a:t>
          </a:r>
          <a:endParaRPr lang="es-EC" sz="2000" kern="1200" dirty="0">
            <a:latin typeface="Arial" panose="020B0604020202020204" pitchFamily="34" charset="0"/>
            <a:cs typeface="Arial" panose="020B0604020202020204" pitchFamily="34" charset="0"/>
          </a:endParaRPr>
        </a:p>
      </dsp:txBody>
      <dsp:txXfrm>
        <a:off x="635945" y="210109"/>
        <a:ext cx="1900038" cy="1266692"/>
      </dsp:txXfrm>
    </dsp:sp>
    <dsp:sp modelId="{1C82F400-A011-4401-ACCE-332FA4704414}">
      <dsp:nvSpPr>
        <dsp:cNvPr id="0" name=""/>
        <dsp:cNvSpPr/>
      </dsp:nvSpPr>
      <dsp:spPr>
        <a:xfrm>
          <a:off x="2852657" y="210109"/>
          <a:ext cx="3166730" cy="1266692"/>
        </a:xfrm>
        <a:prstGeom prst="chevron">
          <a:avLst/>
        </a:prstGeom>
        <a:solidFill>
          <a:schemeClr val="accent6">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Crear una campaña para procesamiento R2S</a:t>
          </a:r>
          <a:endParaRPr lang="es-EC" sz="2000" kern="1200" dirty="0">
            <a:latin typeface="Arial" panose="020B0604020202020204" pitchFamily="34" charset="0"/>
            <a:cs typeface="Arial" panose="020B0604020202020204" pitchFamily="34" charset="0"/>
          </a:endParaRPr>
        </a:p>
      </dsp:txBody>
      <dsp:txXfrm>
        <a:off x="3486003" y="210109"/>
        <a:ext cx="1900038" cy="1266692"/>
      </dsp:txXfrm>
    </dsp:sp>
    <dsp:sp modelId="{1A5DE0CF-A1FE-44C5-94A7-052BF6FFB118}">
      <dsp:nvSpPr>
        <dsp:cNvPr id="0" name=""/>
        <dsp:cNvSpPr/>
      </dsp:nvSpPr>
      <dsp:spPr>
        <a:xfrm>
          <a:off x="5702714" y="210109"/>
          <a:ext cx="3166730" cy="1266692"/>
        </a:xfrm>
        <a:prstGeom prst="chevron">
          <a:avLst/>
        </a:prstGeom>
        <a:solidFill>
          <a:schemeClr val="accent6">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Procesamiento con RNX2SNX.PCF</a:t>
          </a:r>
          <a:endParaRPr lang="es-EC" sz="2000" kern="1200" dirty="0">
            <a:latin typeface="Arial" panose="020B0604020202020204" pitchFamily="34" charset="0"/>
            <a:cs typeface="Arial" panose="020B0604020202020204" pitchFamily="34" charset="0"/>
          </a:endParaRPr>
        </a:p>
      </dsp:txBody>
      <dsp:txXfrm>
        <a:off x="6336060" y="210109"/>
        <a:ext cx="1900038" cy="12666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35F60-0937-4002-8758-238923DDF612}">
      <dsp:nvSpPr>
        <dsp:cNvPr id="0" name=""/>
        <dsp:cNvSpPr/>
      </dsp:nvSpPr>
      <dsp:spPr>
        <a:xfrm>
          <a:off x="4963" y="377359"/>
          <a:ext cx="2767161" cy="1024789"/>
        </a:xfrm>
        <a:prstGeom prst="chevron">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Extracción de coordenadas de soluciones </a:t>
          </a:r>
          <a:r>
            <a:rPr lang="es-EC" sz="1800" kern="1200" dirty="0" err="1" smtClean="0">
              <a:latin typeface="Arial" panose="020B0604020202020204" pitchFamily="34" charset="0"/>
              <a:cs typeface="Arial" panose="020B0604020202020204" pitchFamily="34" charset="0"/>
            </a:rPr>
            <a:t>semilibres</a:t>
          </a:r>
          <a:endParaRPr lang="es-EC" sz="1800" kern="1200" dirty="0">
            <a:latin typeface="Arial" panose="020B0604020202020204" pitchFamily="34" charset="0"/>
            <a:cs typeface="Arial" panose="020B0604020202020204" pitchFamily="34" charset="0"/>
          </a:endParaRPr>
        </a:p>
      </dsp:txBody>
      <dsp:txXfrm>
        <a:off x="517358" y="377359"/>
        <a:ext cx="1742372" cy="1024789"/>
      </dsp:txXfrm>
    </dsp:sp>
    <dsp:sp modelId="{5A6AFF6B-72C9-44F6-BD02-ADF6CA2FB9F1}">
      <dsp:nvSpPr>
        <dsp:cNvPr id="0" name=""/>
        <dsp:cNvSpPr/>
      </dsp:nvSpPr>
      <dsp:spPr>
        <a:xfrm>
          <a:off x="2515928" y="377359"/>
          <a:ext cx="2845993" cy="1024789"/>
        </a:xfrm>
        <a:prstGeom prst="chevron">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Conversión a sistema local de coordenadas</a:t>
          </a:r>
          <a:endParaRPr lang="es-EC" sz="1800" kern="1200" dirty="0">
            <a:latin typeface="Arial" panose="020B0604020202020204" pitchFamily="34" charset="0"/>
            <a:cs typeface="Arial" panose="020B0604020202020204" pitchFamily="34" charset="0"/>
          </a:endParaRPr>
        </a:p>
      </dsp:txBody>
      <dsp:txXfrm>
        <a:off x="3028323" y="377359"/>
        <a:ext cx="1821204" cy="1024789"/>
      </dsp:txXfrm>
    </dsp:sp>
    <dsp:sp modelId="{F500B3D6-A2AB-4BE1-AE77-71E5C362A725}">
      <dsp:nvSpPr>
        <dsp:cNvPr id="0" name=""/>
        <dsp:cNvSpPr/>
      </dsp:nvSpPr>
      <dsp:spPr>
        <a:xfrm>
          <a:off x="5105724" y="377359"/>
          <a:ext cx="2088828" cy="1024789"/>
        </a:xfrm>
        <a:prstGeom prst="chevron">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Análisis de valores atípicos</a:t>
          </a:r>
          <a:endParaRPr lang="es-EC" sz="1800" kern="1200" dirty="0">
            <a:latin typeface="Arial" panose="020B0604020202020204" pitchFamily="34" charset="0"/>
            <a:cs typeface="Arial" panose="020B0604020202020204" pitchFamily="34" charset="0"/>
          </a:endParaRPr>
        </a:p>
      </dsp:txBody>
      <dsp:txXfrm>
        <a:off x="5618119" y="377359"/>
        <a:ext cx="1064039" cy="1024789"/>
      </dsp:txXfrm>
    </dsp:sp>
    <dsp:sp modelId="{F1B19821-82AE-4162-AC88-5273AB06C3EE}">
      <dsp:nvSpPr>
        <dsp:cNvPr id="0" name=""/>
        <dsp:cNvSpPr/>
      </dsp:nvSpPr>
      <dsp:spPr>
        <a:xfrm>
          <a:off x="6938355" y="377359"/>
          <a:ext cx="2561973" cy="1024789"/>
        </a:xfrm>
        <a:prstGeom prst="chevron">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rtl="0">
            <a:lnSpc>
              <a:spcPct val="90000"/>
            </a:lnSpc>
            <a:spcBef>
              <a:spcPct val="0"/>
            </a:spcBef>
            <a:spcAft>
              <a:spcPct val="35000"/>
            </a:spcAft>
          </a:pPr>
          <a:r>
            <a:rPr lang="es-EC" sz="1800" kern="1200" dirty="0" smtClean="0">
              <a:latin typeface="Arial" panose="020B0604020202020204" pitchFamily="34" charset="0"/>
              <a:cs typeface="Arial" panose="020B0604020202020204" pitchFamily="34" charset="0"/>
            </a:rPr>
            <a:t>Análisis de tendencia, </a:t>
          </a:r>
          <a:r>
            <a:rPr lang="es-EC" sz="1800" kern="1200" dirty="0" err="1" smtClean="0">
              <a:latin typeface="Arial" panose="020B0604020202020204" pitchFamily="34" charset="0"/>
              <a:cs typeface="Arial" panose="020B0604020202020204" pitchFamily="34" charset="0"/>
            </a:rPr>
            <a:t>estacionali</a:t>
          </a:r>
          <a:r>
            <a:rPr lang="es-EC" sz="1800" kern="1200" dirty="0" smtClean="0">
              <a:latin typeface="Arial" panose="020B0604020202020204" pitchFamily="34" charset="0"/>
              <a:cs typeface="Arial" panose="020B0604020202020204" pitchFamily="34" charset="0"/>
            </a:rPr>
            <a:t>-dad y </a:t>
          </a:r>
          <a:r>
            <a:rPr lang="es-EC" sz="1800" b="1" kern="1200" dirty="0" smtClean="0">
              <a:solidFill>
                <a:schemeClr val="accent3"/>
              </a:solidFill>
              <a:latin typeface="Arial" panose="020B0604020202020204" pitchFamily="34" charset="0"/>
              <a:cs typeface="Arial" panose="020B0604020202020204" pitchFamily="34" charset="0"/>
            </a:rPr>
            <a:t>ruido</a:t>
          </a:r>
          <a:endParaRPr lang="es-EC" sz="1800" b="1" kern="1200" dirty="0">
            <a:solidFill>
              <a:schemeClr val="accent3"/>
            </a:solidFill>
            <a:latin typeface="Arial" panose="020B0604020202020204" pitchFamily="34" charset="0"/>
            <a:cs typeface="Arial" panose="020B0604020202020204" pitchFamily="34" charset="0"/>
          </a:endParaRPr>
        </a:p>
      </dsp:txBody>
      <dsp:txXfrm>
        <a:off x="7450750" y="377359"/>
        <a:ext cx="1537184" cy="10247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3F2E2-0C47-4882-A94B-CA848E830C31}">
      <dsp:nvSpPr>
        <dsp:cNvPr id="0" name=""/>
        <dsp:cNvSpPr/>
      </dsp:nvSpPr>
      <dsp:spPr>
        <a:xfrm>
          <a:off x="284218" y="0"/>
          <a:ext cx="3092533" cy="845600"/>
        </a:xfrm>
        <a:prstGeom prst="chevron">
          <a:avLst/>
        </a:prstGeom>
        <a:solidFill>
          <a:schemeClr val="accent1">
            <a:lumMod val="5000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Análisis de normalidad de datos</a:t>
          </a:r>
          <a:endParaRPr lang="es-EC" sz="2000" kern="1200" dirty="0">
            <a:latin typeface="Arial" panose="020B0604020202020204" pitchFamily="34" charset="0"/>
            <a:cs typeface="Arial" panose="020B0604020202020204" pitchFamily="34" charset="0"/>
          </a:endParaRPr>
        </a:p>
      </dsp:txBody>
      <dsp:txXfrm>
        <a:off x="707018" y="0"/>
        <a:ext cx="2246933" cy="845600"/>
      </dsp:txXfrm>
    </dsp:sp>
    <dsp:sp modelId="{86991EF1-3EBB-40B1-946B-EC6BFE4A565E}">
      <dsp:nvSpPr>
        <dsp:cNvPr id="0" name=""/>
        <dsp:cNvSpPr/>
      </dsp:nvSpPr>
      <dsp:spPr>
        <a:xfrm>
          <a:off x="284218" y="951300"/>
          <a:ext cx="2474026" cy="1070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es-EC" sz="2000" kern="1200" dirty="0" smtClean="0">
              <a:latin typeface="Arial" panose="020B0604020202020204" pitchFamily="34" charset="0"/>
              <a:cs typeface="Arial" panose="020B0604020202020204" pitchFamily="34" charset="0"/>
            </a:rPr>
            <a:t>Prueba </a:t>
          </a:r>
          <a:r>
            <a:rPr lang="es-EC" sz="2000" kern="1200" dirty="0" err="1" smtClean="0">
              <a:latin typeface="Arial" panose="020B0604020202020204" pitchFamily="34" charset="0"/>
              <a:cs typeface="Arial" panose="020B0604020202020204" pitchFamily="34" charset="0"/>
            </a:rPr>
            <a:t>Shapiro-Wilk</a:t>
          </a:r>
          <a:endParaRPr lang="es-EC" sz="2000" kern="1200" dirty="0">
            <a:latin typeface="Arial" panose="020B0604020202020204" pitchFamily="34" charset="0"/>
            <a:cs typeface="Arial" panose="020B0604020202020204" pitchFamily="34" charset="0"/>
          </a:endParaRPr>
        </a:p>
      </dsp:txBody>
      <dsp:txXfrm>
        <a:off x="284218" y="951300"/>
        <a:ext cx="2474026" cy="1070779"/>
      </dsp:txXfrm>
    </dsp:sp>
    <dsp:sp modelId="{959A8C70-3CB9-425F-807D-33B6414FC1AC}">
      <dsp:nvSpPr>
        <dsp:cNvPr id="0" name=""/>
        <dsp:cNvSpPr/>
      </dsp:nvSpPr>
      <dsp:spPr>
        <a:xfrm>
          <a:off x="3192686" y="5125"/>
          <a:ext cx="3181550" cy="845600"/>
        </a:xfrm>
        <a:prstGeom prst="chevron">
          <a:avLst/>
        </a:prstGeom>
        <a:solidFill>
          <a:schemeClr val="accent1">
            <a:lumMod val="5000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Prueba para muestras dependientes</a:t>
          </a:r>
          <a:endParaRPr lang="es-EC" sz="2000" kern="1200" dirty="0">
            <a:latin typeface="Arial" panose="020B0604020202020204" pitchFamily="34" charset="0"/>
            <a:cs typeface="Arial" panose="020B0604020202020204" pitchFamily="34" charset="0"/>
          </a:endParaRPr>
        </a:p>
      </dsp:txBody>
      <dsp:txXfrm>
        <a:off x="3615486" y="5125"/>
        <a:ext cx="2335950" cy="845600"/>
      </dsp:txXfrm>
    </dsp:sp>
    <dsp:sp modelId="{898FD1D7-293C-47E5-B7A4-4C7038B05421}">
      <dsp:nvSpPr>
        <dsp:cNvPr id="0" name=""/>
        <dsp:cNvSpPr/>
      </dsp:nvSpPr>
      <dsp:spPr>
        <a:xfrm>
          <a:off x="3204171" y="924893"/>
          <a:ext cx="2476444" cy="112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es-EC" sz="2000" kern="1200" dirty="0" smtClean="0">
              <a:latin typeface="Arial" panose="020B0604020202020204" pitchFamily="34" charset="0"/>
              <a:cs typeface="Arial" panose="020B0604020202020204" pitchFamily="34" charset="0"/>
            </a:rPr>
            <a:t>Prueba T</a:t>
          </a:r>
          <a:endParaRPr lang="es-EC"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EC" sz="2000" kern="1200" dirty="0" smtClean="0">
              <a:latin typeface="Arial" panose="020B0604020202020204" pitchFamily="34" charset="0"/>
              <a:cs typeface="Arial" panose="020B0604020202020204" pitchFamily="34" charset="0"/>
            </a:rPr>
            <a:t>Prueba Wilcoxon de rangos con signo</a:t>
          </a:r>
          <a:endParaRPr lang="es-EC" sz="2000" kern="1200" dirty="0">
            <a:latin typeface="Arial" panose="020B0604020202020204" pitchFamily="34" charset="0"/>
            <a:cs typeface="Arial" panose="020B0604020202020204" pitchFamily="34" charset="0"/>
          </a:endParaRPr>
        </a:p>
      </dsp:txBody>
      <dsp:txXfrm>
        <a:off x="3204171" y="924893"/>
        <a:ext cx="2476444" cy="1123593"/>
      </dsp:txXfrm>
    </dsp:sp>
    <dsp:sp modelId="{15E3A093-4824-4ED4-BEF0-F3C6DAA27145}">
      <dsp:nvSpPr>
        <dsp:cNvPr id="0" name=""/>
        <dsp:cNvSpPr/>
      </dsp:nvSpPr>
      <dsp:spPr>
        <a:xfrm>
          <a:off x="6193475" y="20887"/>
          <a:ext cx="2421859" cy="845600"/>
        </a:xfrm>
        <a:prstGeom prst="chevron">
          <a:avLst/>
        </a:prstGeom>
        <a:solidFill>
          <a:schemeClr val="accent1">
            <a:lumMod val="5000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Análisis y Discusión</a:t>
          </a:r>
          <a:endParaRPr lang="es-EC" sz="2000" kern="1200" dirty="0">
            <a:latin typeface="Arial" panose="020B0604020202020204" pitchFamily="34" charset="0"/>
            <a:cs typeface="Arial" panose="020B0604020202020204" pitchFamily="34" charset="0"/>
          </a:endParaRPr>
        </a:p>
      </dsp:txBody>
      <dsp:txXfrm>
        <a:off x="6616275" y="20887"/>
        <a:ext cx="1576259" cy="8456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8F601-C124-4298-838D-A5B3D409B9AF}">
      <dsp:nvSpPr>
        <dsp:cNvPr id="0" name=""/>
        <dsp:cNvSpPr/>
      </dsp:nvSpPr>
      <dsp:spPr>
        <a:xfrm>
          <a:off x="1090" y="82868"/>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ALEC</a:t>
          </a:r>
          <a:endParaRPr lang="es-EC" sz="1800" kern="1200" dirty="0">
            <a:latin typeface="Arial" panose="020B0604020202020204" pitchFamily="34" charset="0"/>
            <a:cs typeface="Arial" panose="020B0604020202020204" pitchFamily="34" charset="0"/>
          </a:endParaRPr>
        </a:p>
      </dsp:txBody>
      <dsp:txXfrm>
        <a:off x="1090" y="82868"/>
        <a:ext cx="864763" cy="518857"/>
      </dsp:txXfrm>
    </dsp:sp>
    <dsp:sp modelId="{8BD1E774-CC01-4AFC-845C-05209266CADB}">
      <dsp:nvSpPr>
        <dsp:cNvPr id="0" name=""/>
        <dsp:cNvSpPr/>
      </dsp:nvSpPr>
      <dsp:spPr>
        <a:xfrm>
          <a:off x="952329" y="82868"/>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BHEC</a:t>
          </a:r>
          <a:endParaRPr lang="es-EC" sz="1800" kern="1200" dirty="0">
            <a:latin typeface="Arial" panose="020B0604020202020204" pitchFamily="34" charset="0"/>
            <a:cs typeface="Arial" panose="020B0604020202020204" pitchFamily="34" charset="0"/>
          </a:endParaRPr>
        </a:p>
      </dsp:txBody>
      <dsp:txXfrm>
        <a:off x="952329" y="82868"/>
        <a:ext cx="864763" cy="518857"/>
      </dsp:txXfrm>
    </dsp:sp>
    <dsp:sp modelId="{19B90B80-1AD8-4A90-8D1E-5C3E3FD8FA5D}">
      <dsp:nvSpPr>
        <dsp:cNvPr id="0" name=""/>
        <dsp:cNvSpPr/>
      </dsp:nvSpPr>
      <dsp:spPr>
        <a:xfrm>
          <a:off x="1903568" y="82868"/>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CHEC</a:t>
          </a:r>
          <a:endParaRPr lang="es-EC" sz="1800" kern="1200" dirty="0">
            <a:latin typeface="Arial" panose="020B0604020202020204" pitchFamily="34" charset="0"/>
            <a:cs typeface="Arial" panose="020B0604020202020204" pitchFamily="34" charset="0"/>
          </a:endParaRPr>
        </a:p>
      </dsp:txBody>
      <dsp:txXfrm>
        <a:off x="1903568" y="82868"/>
        <a:ext cx="864763" cy="518857"/>
      </dsp:txXfrm>
    </dsp:sp>
    <dsp:sp modelId="{F1F2DD17-F741-4D9C-B496-958E683BB084}">
      <dsp:nvSpPr>
        <dsp:cNvPr id="0" name=""/>
        <dsp:cNvSpPr/>
      </dsp:nvSpPr>
      <dsp:spPr>
        <a:xfrm>
          <a:off x="2854807" y="82868"/>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CLEC</a:t>
          </a:r>
          <a:endParaRPr lang="es-EC" sz="1800" kern="1200" dirty="0">
            <a:latin typeface="Arial" panose="020B0604020202020204" pitchFamily="34" charset="0"/>
            <a:cs typeface="Arial" panose="020B0604020202020204" pitchFamily="34" charset="0"/>
          </a:endParaRPr>
        </a:p>
      </dsp:txBody>
      <dsp:txXfrm>
        <a:off x="2854807" y="82868"/>
        <a:ext cx="864763" cy="518857"/>
      </dsp:txXfrm>
    </dsp:sp>
    <dsp:sp modelId="{522E249A-ED2A-4F74-8737-E2B6523B4711}">
      <dsp:nvSpPr>
        <dsp:cNvPr id="0" name=""/>
        <dsp:cNvSpPr/>
      </dsp:nvSpPr>
      <dsp:spPr>
        <a:xfrm>
          <a:off x="1090" y="688202"/>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CUEC</a:t>
          </a:r>
          <a:endParaRPr lang="es-EC" sz="1800" kern="1200" dirty="0">
            <a:latin typeface="Arial" panose="020B0604020202020204" pitchFamily="34" charset="0"/>
            <a:cs typeface="Arial" panose="020B0604020202020204" pitchFamily="34" charset="0"/>
          </a:endParaRPr>
        </a:p>
      </dsp:txBody>
      <dsp:txXfrm>
        <a:off x="1090" y="688202"/>
        <a:ext cx="864763" cy="518857"/>
      </dsp:txXfrm>
    </dsp:sp>
    <dsp:sp modelId="{69DBA653-BEC3-422F-B62F-8A144E21DB6F}">
      <dsp:nvSpPr>
        <dsp:cNvPr id="0" name=""/>
        <dsp:cNvSpPr/>
      </dsp:nvSpPr>
      <dsp:spPr>
        <a:xfrm>
          <a:off x="952329" y="688202"/>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CXEC</a:t>
          </a:r>
          <a:endParaRPr lang="es-EC" sz="1800" kern="1200" dirty="0">
            <a:latin typeface="Arial" panose="020B0604020202020204" pitchFamily="34" charset="0"/>
            <a:cs typeface="Arial" panose="020B0604020202020204" pitchFamily="34" charset="0"/>
          </a:endParaRPr>
        </a:p>
      </dsp:txBody>
      <dsp:txXfrm>
        <a:off x="952329" y="688202"/>
        <a:ext cx="864763" cy="518857"/>
      </dsp:txXfrm>
    </dsp:sp>
    <dsp:sp modelId="{B72A6404-4613-428E-96FA-96285B323BE5}">
      <dsp:nvSpPr>
        <dsp:cNvPr id="0" name=""/>
        <dsp:cNvSpPr/>
      </dsp:nvSpPr>
      <dsp:spPr>
        <a:xfrm>
          <a:off x="1903568" y="688202"/>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ECEC</a:t>
          </a:r>
          <a:endParaRPr lang="es-EC" sz="1800" kern="1200" dirty="0">
            <a:latin typeface="Arial" panose="020B0604020202020204" pitchFamily="34" charset="0"/>
            <a:cs typeface="Arial" panose="020B0604020202020204" pitchFamily="34" charset="0"/>
          </a:endParaRPr>
        </a:p>
      </dsp:txBody>
      <dsp:txXfrm>
        <a:off x="1903568" y="688202"/>
        <a:ext cx="864763" cy="518857"/>
      </dsp:txXfrm>
    </dsp:sp>
    <dsp:sp modelId="{C23CF344-C093-48E8-80D4-3C8ACE051F99}">
      <dsp:nvSpPr>
        <dsp:cNvPr id="0" name=""/>
        <dsp:cNvSpPr/>
      </dsp:nvSpPr>
      <dsp:spPr>
        <a:xfrm>
          <a:off x="2854807" y="688202"/>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EPEC</a:t>
          </a:r>
          <a:endParaRPr lang="es-EC" sz="1800" kern="1200" dirty="0">
            <a:latin typeface="Arial" panose="020B0604020202020204" pitchFamily="34" charset="0"/>
            <a:cs typeface="Arial" panose="020B0604020202020204" pitchFamily="34" charset="0"/>
          </a:endParaRPr>
        </a:p>
      </dsp:txBody>
      <dsp:txXfrm>
        <a:off x="2854807" y="688202"/>
        <a:ext cx="864763" cy="518857"/>
      </dsp:txXfrm>
    </dsp:sp>
    <dsp:sp modelId="{9D1E36FD-F5EF-4EFA-B653-6A8BA4569850}">
      <dsp:nvSpPr>
        <dsp:cNvPr id="0" name=""/>
        <dsp:cNvSpPr/>
      </dsp:nvSpPr>
      <dsp:spPr>
        <a:xfrm>
          <a:off x="1090" y="1293536"/>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FOEC</a:t>
          </a:r>
          <a:endParaRPr lang="es-EC" sz="1800" kern="1200" dirty="0">
            <a:latin typeface="Arial" panose="020B0604020202020204" pitchFamily="34" charset="0"/>
            <a:cs typeface="Arial" panose="020B0604020202020204" pitchFamily="34" charset="0"/>
          </a:endParaRPr>
        </a:p>
      </dsp:txBody>
      <dsp:txXfrm>
        <a:off x="1090" y="1293536"/>
        <a:ext cx="864763" cy="518857"/>
      </dsp:txXfrm>
    </dsp:sp>
    <dsp:sp modelId="{29B1114F-7BFB-48F2-8D91-D1F81F8CBFF6}">
      <dsp:nvSpPr>
        <dsp:cNvPr id="0" name=""/>
        <dsp:cNvSpPr/>
      </dsp:nvSpPr>
      <dsp:spPr>
        <a:xfrm>
          <a:off x="952329" y="1293536"/>
          <a:ext cx="864763" cy="518857"/>
        </a:xfrm>
        <a:prstGeom prst="rect">
          <a:avLst/>
        </a:prstGeom>
        <a:solidFill>
          <a:schemeClr val="accent5">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GLPS</a:t>
          </a:r>
          <a:endParaRPr lang="es-EC" sz="1800" kern="1200" dirty="0">
            <a:latin typeface="Arial" panose="020B0604020202020204" pitchFamily="34" charset="0"/>
            <a:cs typeface="Arial" panose="020B0604020202020204" pitchFamily="34" charset="0"/>
          </a:endParaRPr>
        </a:p>
      </dsp:txBody>
      <dsp:txXfrm>
        <a:off x="952329" y="1293536"/>
        <a:ext cx="864763" cy="518857"/>
      </dsp:txXfrm>
    </dsp:sp>
    <dsp:sp modelId="{6549D3AB-5CB3-4D8F-AF69-E07BF103959C}">
      <dsp:nvSpPr>
        <dsp:cNvPr id="0" name=""/>
        <dsp:cNvSpPr/>
      </dsp:nvSpPr>
      <dsp:spPr>
        <a:xfrm>
          <a:off x="1903568" y="1293536"/>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GUEC</a:t>
          </a:r>
          <a:endParaRPr lang="es-EC" sz="1800" kern="1200" dirty="0">
            <a:latin typeface="Arial" panose="020B0604020202020204" pitchFamily="34" charset="0"/>
            <a:cs typeface="Arial" panose="020B0604020202020204" pitchFamily="34" charset="0"/>
          </a:endParaRPr>
        </a:p>
      </dsp:txBody>
      <dsp:txXfrm>
        <a:off x="1903568" y="1293536"/>
        <a:ext cx="864763" cy="518857"/>
      </dsp:txXfrm>
    </dsp:sp>
    <dsp:sp modelId="{86E213DD-40D5-4902-AD10-37AF8F60B033}">
      <dsp:nvSpPr>
        <dsp:cNvPr id="0" name=""/>
        <dsp:cNvSpPr/>
      </dsp:nvSpPr>
      <dsp:spPr>
        <a:xfrm>
          <a:off x="2854807" y="1293536"/>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GZEC</a:t>
          </a:r>
          <a:endParaRPr lang="es-EC" sz="1800" kern="1200" dirty="0">
            <a:latin typeface="Arial" panose="020B0604020202020204" pitchFamily="34" charset="0"/>
            <a:cs typeface="Arial" panose="020B0604020202020204" pitchFamily="34" charset="0"/>
          </a:endParaRPr>
        </a:p>
      </dsp:txBody>
      <dsp:txXfrm>
        <a:off x="2854807" y="1293536"/>
        <a:ext cx="864763" cy="518857"/>
      </dsp:txXfrm>
    </dsp:sp>
    <dsp:sp modelId="{14BAB1B6-28E6-401E-A7E0-14D8C533466F}">
      <dsp:nvSpPr>
        <dsp:cNvPr id="0" name=""/>
        <dsp:cNvSpPr/>
      </dsp:nvSpPr>
      <dsp:spPr>
        <a:xfrm>
          <a:off x="1090" y="1898870"/>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LJEC</a:t>
          </a:r>
          <a:endParaRPr lang="es-EC" sz="1800" kern="1200" dirty="0">
            <a:latin typeface="Arial" panose="020B0604020202020204" pitchFamily="34" charset="0"/>
            <a:cs typeface="Arial" panose="020B0604020202020204" pitchFamily="34" charset="0"/>
          </a:endParaRPr>
        </a:p>
      </dsp:txBody>
      <dsp:txXfrm>
        <a:off x="1090" y="1898870"/>
        <a:ext cx="864763" cy="518857"/>
      </dsp:txXfrm>
    </dsp:sp>
    <dsp:sp modelId="{9CFDE47C-876D-4D99-91C6-C31C9E0B0C91}">
      <dsp:nvSpPr>
        <dsp:cNvPr id="0" name=""/>
        <dsp:cNvSpPr/>
      </dsp:nvSpPr>
      <dsp:spPr>
        <a:xfrm>
          <a:off x="952329" y="1898870"/>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LPEC</a:t>
          </a:r>
          <a:endParaRPr lang="es-EC" sz="1800" kern="1200" dirty="0">
            <a:latin typeface="Arial" panose="020B0604020202020204" pitchFamily="34" charset="0"/>
            <a:cs typeface="Arial" panose="020B0604020202020204" pitchFamily="34" charset="0"/>
          </a:endParaRPr>
        </a:p>
      </dsp:txBody>
      <dsp:txXfrm>
        <a:off x="952329" y="1898870"/>
        <a:ext cx="864763" cy="518857"/>
      </dsp:txXfrm>
    </dsp:sp>
    <dsp:sp modelId="{A14AACD6-07F3-4604-88F6-C68F4ABEF574}">
      <dsp:nvSpPr>
        <dsp:cNvPr id="0" name=""/>
        <dsp:cNvSpPr/>
      </dsp:nvSpPr>
      <dsp:spPr>
        <a:xfrm>
          <a:off x="1903568" y="1898870"/>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MAEC</a:t>
          </a:r>
          <a:endParaRPr lang="es-EC" sz="1800" kern="1200" dirty="0">
            <a:latin typeface="Arial" panose="020B0604020202020204" pitchFamily="34" charset="0"/>
            <a:cs typeface="Arial" panose="020B0604020202020204" pitchFamily="34" charset="0"/>
          </a:endParaRPr>
        </a:p>
      </dsp:txBody>
      <dsp:txXfrm>
        <a:off x="1903568" y="1898870"/>
        <a:ext cx="864763" cy="518857"/>
      </dsp:txXfrm>
    </dsp:sp>
    <dsp:sp modelId="{FFB9868D-76C3-4D45-96D2-E288D973CE45}">
      <dsp:nvSpPr>
        <dsp:cNvPr id="0" name=""/>
        <dsp:cNvSpPr/>
      </dsp:nvSpPr>
      <dsp:spPr>
        <a:xfrm>
          <a:off x="2854807" y="1898870"/>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NJEC</a:t>
          </a:r>
          <a:endParaRPr lang="es-EC" sz="1800" kern="1200" dirty="0">
            <a:latin typeface="Arial" panose="020B0604020202020204" pitchFamily="34" charset="0"/>
            <a:cs typeface="Arial" panose="020B0604020202020204" pitchFamily="34" charset="0"/>
          </a:endParaRPr>
        </a:p>
      </dsp:txBody>
      <dsp:txXfrm>
        <a:off x="2854807" y="1898870"/>
        <a:ext cx="864763" cy="518857"/>
      </dsp:txXfrm>
    </dsp:sp>
    <dsp:sp modelId="{88DB35E5-8EF9-452F-A0FF-91E85775A329}">
      <dsp:nvSpPr>
        <dsp:cNvPr id="0" name=""/>
        <dsp:cNvSpPr/>
      </dsp:nvSpPr>
      <dsp:spPr>
        <a:xfrm>
          <a:off x="1090" y="2504204"/>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ONEC</a:t>
          </a:r>
          <a:endParaRPr lang="es-EC" sz="1800" kern="1200" dirty="0">
            <a:latin typeface="Arial" panose="020B0604020202020204" pitchFamily="34" charset="0"/>
            <a:cs typeface="Arial" panose="020B0604020202020204" pitchFamily="34" charset="0"/>
          </a:endParaRPr>
        </a:p>
      </dsp:txBody>
      <dsp:txXfrm>
        <a:off x="1090" y="2504204"/>
        <a:ext cx="864763" cy="518857"/>
      </dsp:txXfrm>
    </dsp:sp>
    <dsp:sp modelId="{00412FB1-AF40-471C-A151-D1CBB893D5ED}">
      <dsp:nvSpPr>
        <dsp:cNvPr id="0" name=""/>
        <dsp:cNvSpPr/>
      </dsp:nvSpPr>
      <dsp:spPr>
        <a:xfrm>
          <a:off x="952329" y="2504204"/>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PDEC</a:t>
          </a:r>
          <a:endParaRPr lang="es-EC" sz="1800" kern="1200" dirty="0">
            <a:latin typeface="Arial" panose="020B0604020202020204" pitchFamily="34" charset="0"/>
            <a:cs typeface="Arial" panose="020B0604020202020204" pitchFamily="34" charset="0"/>
          </a:endParaRPr>
        </a:p>
      </dsp:txBody>
      <dsp:txXfrm>
        <a:off x="952329" y="2504204"/>
        <a:ext cx="864763" cy="518857"/>
      </dsp:txXfrm>
    </dsp:sp>
    <dsp:sp modelId="{2F4AA654-06CF-48A9-B479-F024E7FB59EB}">
      <dsp:nvSpPr>
        <dsp:cNvPr id="0" name=""/>
        <dsp:cNvSpPr/>
      </dsp:nvSpPr>
      <dsp:spPr>
        <a:xfrm>
          <a:off x="1903568" y="2504204"/>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PEEC</a:t>
          </a:r>
          <a:endParaRPr lang="es-EC" sz="1800" kern="1200" dirty="0">
            <a:latin typeface="Arial" panose="020B0604020202020204" pitchFamily="34" charset="0"/>
            <a:cs typeface="Arial" panose="020B0604020202020204" pitchFamily="34" charset="0"/>
          </a:endParaRPr>
        </a:p>
      </dsp:txBody>
      <dsp:txXfrm>
        <a:off x="1903568" y="2504204"/>
        <a:ext cx="864763" cy="518857"/>
      </dsp:txXfrm>
    </dsp:sp>
    <dsp:sp modelId="{30BDF89D-B176-434C-95E2-0A31B1BA7667}">
      <dsp:nvSpPr>
        <dsp:cNvPr id="0" name=""/>
        <dsp:cNvSpPr/>
      </dsp:nvSpPr>
      <dsp:spPr>
        <a:xfrm>
          <a:off x="2854807" y="2504204"/>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PJEC</a:t>
          </a:r>
          <a:endParaRPr lang="es-EC" sz="1800" kern="1200" dirty="0">
            <a:latin typeface="Arial" panose="020B0604020202020204" pitchFamily="34" charset="0"/>
            <a:cs typeface="Arial" panose="020B0604020202020204" pitchFamily="34" charset="0"/>
          </a:endParaRPr>
        </a:p>
      </dsp:txBody>
      <dsp:txXfrm>
        <a:off x="2854807" y="2504204"/>
        <a:ext cx="864763" cy="518857"/>
      </dsp:txXfrm>
    </dsp:sp>
    <dsp:sp modelId="{FF386856-9B26-4C7B-B4FD-D2D2531B6EDE}">
      <dsp:nvSpPr>
        <dsp:cNvPr id="0" name=""/>
        <dsp:cNvSpPr/>
      </dsp:nvSpPr>
      <dsp:spPr>
        <a:xfrm>
          <a:off x="1090" y="3109538"/>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PREC</a:t>
          </a:r>
          <a:endParaRPr lang="es-EC" sz="1800" kern="1200" dirty="0">
            <a:latin typeface="Arial" panose="020B0604020202020204" pitchFamily="34" charset="0"/>
            <a:cs typeface="Arial" panose="020B0604020202020204" pitchFamily="34" charset="0"/>
          </a:endParaRPr>
        </a:p>
      </dsp:txBody>
      <dsp:txXfrm>
        <a:off x="1090" y="3109538"/>
        <a:ext cx="864763" cy="518857"/>
      </dsp:txXfrm>
    </dsp:sp>
    <dsp:sp modelId="{3AEE2D0C-9B24-4BBF-B2F7-365872229D77}">
      <dsp:nvSpPr>
        <dsp:cNvPr id="0" name=""/>
        <dsp:cNvSpPr/>
      </dsp:nvSpPr>
      <dsp:spPr>
        <a:xfrm>
          <a:off x="952329" y="3109538"/>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PTEC</a:t>
          </a:r>
          <a:endParaRPr lang="es-EC" sz="1800" kern="1200" dirty="0">
            <a:latin typeface="Arial" panose="020B0604020202020204" pitchFamily="34" charset="0"/>
            <a:cs typeface="Arial" panose="020B0604020202020204" pitchFamily="34" charset="0"/>
          </a:endParaRPr>
        </a:p>
      </dsp:txBody>
      <dsp:txXfrm>
        <a:off x="952329" y="3109538"/>
        <a:ext cx="864763" cy="518857"/>
      </dsp:txXfrm>
    </dsp:sp>
    <dsp:sp modelId="{F555E303-E312-4C5C-A5E3-3A3245CBBD9C}">
      <dsp:nvSpPr>
        <dsp:cNvPr id="0" name=""/>
        <dsp:cNvSpPr/>
      </dsp:nvSpPr>
      <dsp:spPr>
        <a:xfrm>
          <a:off x="1903568" y="3109538"/>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PVEC</a:t>
          </a:r>
          <a:endParaRPr lang="es-EC" sz="1800" kern="1200" dirty="0">
            <a:latin typeface="Arial" panose="020B0604020202020204" pitchFamily="34" charset="0"/>
            <a:cs typeface="Arial" panose="020B0604020202020204" pitchFamily="34" charset="0"/>
          </a:endParaRPr>
        </a:p>
      </dsp:txBody>
      <dsp:txXfrm>
        <a:off x="1903568" y="3109538"/>
        <a:ext cx="864763" cy="518857"/>
      </dsp:txXfrm>
    </dsp:sp>
    <dsp:sp modelId="{4B0A9D81-81D0-4D74-B500-2B7B189AEB73}">
      <dsp:nvSpPr>
        <dsp:cNvPr id="0" name=""/>
        <dsp:cNvSpPr/>
      </dsp:nvSpPr>
      <dsp:spPr>
        <a:xfrm>
          <a:off x="2854807" y="3109538"/>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QVEC</a:t>
          </a:r>
          <a:endParaRPr lang="es-EC" sz="1800" kern="1200" dirty="0">
            <a:latin typeface="Arial" panose="020B0604020202020204" pitchFamily="34" charset="0"/>
            <a:cs typeface="Arial" panose="020B0604020202020204" pitchFamily="34" charset="0"/>
          </a:endParaRPr>
        </a:p>
      </dsp:txBody>
      <dsp:txXfrm>
        <a:off x="2854807" y="3109538"/>
        <a:ext cx="864763" cy="518857"/>
      </dsp:txXfrm>
    </dsp:sp>
    <dsp:sp modelId="{A72618E1-0757-4963-ACCD-C4ECA07922F2}">
      <dsp:nvSpPr>
        <dsp:cNvPr id="0" name=""/>
        <dsp:cNvSpPr/>
      </dsp:nvSpPr>
      <dsp:spPr>
        <a:xfrm>
          <a:off x="476709" y="3714872"/>
          <a:ext cx="864763" cy="518857"/>
        </a:xfrm>
        <a:prstGeom prst="rect">
          <a:avLst/>
        </a:prstGeom>
        <a:solidFill>
          <a:schemeClr val="accent5">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RIOP</a:t>
          </a:r>
          <a:endParaRPr lang="es-EC" sz="1800" kern="1200" dirty="0">
            <a:latin typeface="Arial" panose="020B0604020202020204" pitchFamily="34" charset="0"/>
            <a:cs typeface="Arial" panose="020B0604020202020204" pitchFamily="34" charset="0"/>
          </a:endParaRPr>
        </a:p>
      </dsp:txBody>
      <dsp:txXfrm>
        <a:off x="476709" y="3714872"/>
        <a:ext cx="864763" cy="518857"/>
      </dsp:txXfrm>
    </dsp:sp>
    <dsp:sp modelId="{EBA4C37F-E7C2-466F-BD56-647205EB12B0}">
      <dsp:nvSpPr>
        <dsp:cNvPr id="0" name=""/>
        <dsp:cNvSpPr/>
      </dsp:nvSpPr>
      <dsp:spPr>
        <a:xfrm>
          <a:off x="1427948" y="3714872"/>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SEEC</a:t>
          </a:r>
          <a:endParaRPr lang="es-EC" sz="1800" kern="1200" dirty="0">
            <a:latin typeface="Arial" panose="020B0604020202020204" pitchFamily="34" charset="0"/>
            <a:cs typeface="Arial" panose="020B0604020202020204" pitchFamily="34" charset="0"/>
          </a:endParaRPr>
        </a:p>
      </dsp:txBody>
      <dsp:txXfrm>
        <a:off x="1427948" y="3714872"/>
        <a:ext cx="864763" cy="518857"/>
      </dsp:txXfrm>
    </dsp:sp>
    <dsp:sp modelId="{77413498-7DB7-4CDE-9807-FDE8632C25C1}">
      <dsp:nvSpPr>
        <dsp:cNvPr id="0" name=""/>
        <dsp:cNvSpPr/>
      </dsp:nvSpPr>
      <dsp:spPr>
        <a:xfrm>
          <a:off x="2379188" y="3714872"/>
          <a:ext cx="864763" cy="518857"/>
        </a:xfrm>
        <a:prstGeom prst="rect">
          <a:avLst/>
        </a:prstGeom>
        <a:solidFill>
          <a:schemeClr val="accent3">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err="1" smtClean="0">
              <a:latin typeface="Arial" panose="020B0604020202020204" pitchFamily="34" charset="0"/>
              <a:cs typeface="Arial" panose="020B0604020202020204" pitchFamily="34" charset="0"/>
            </a:rPr>
            <a:t>SIEC</a:t>
          </a:r>
          <a:endParaRPr lang="es-EC" sz="1800" kern="1200" dirty="0">
            <a:latin typeface="Arial" panose="020B0604020202020204" pitchFamily="34" charset="0"/>
            <a:cs typeface="Arial" panose="020B0604020202020204" pitchFamily="34" charset="0"/>
          </a:endParaRPr>
        </a:p>
      </dsp:txBody>
      <dsp:txXfrm>
        <a:off x="2379188" y="3714872"/>
        <a:ext cx="864763" cy="51885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1CDB1-0494-4989-B16B-7845E1568146}">
      <dsp:nvSpPr>
        <dsp:cNvPr id="0" name=""/>
        <dsp:cNvSpPr/>
      </dsp:nvSpPr>
      <dsp:spPr>
        <a:xfrm>
          <a:off x="7520" y="467079"/>
          <a:ext cx="2247813" cy="1348688"/>
        </a:xfrm>
        <a:prstGeom prst="roundRect">
          <a:avLst>
            <a:gd name="adj" fmla="val 10000"/>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Soluciones </a:t>
          </a:r>
          <a:r>
            <a:rPr lang="es-EC" sz="2000" kern="1200" dirty="0" err="1" smtClean="0">
              <a:latin typeface="Arial" panose="020B0604020202020204" pitchFamily="34" charset="0"/>
              <a:cs typeface="Arial" panose="020B0604020202020204" pitchFamily="34" charset="0"/>
            </a:rPr>
            <a:t>semilibres</a:t>
          </a:r>
          <a:r>
            <a:rPr lang="es-EC" sz="2000" kern="1200" dirty="0" smtClean="0">
              <a:latin typeface="Arial" panose="020B0604020202020204" pitchFamily="34" charset="0"/>
              <a:cs typeface="Arial" panose="020B0604020202020204" pitchFamily="34" charset="0"/>
            </a:rPr>
            <a:t> para 1081 días</a:t>
          </a:r>
          <a:endParaRPr lang="es-EC" sz="2000" kern="1200" dirty="0">
            <a:latin typeface="Arial" panose="020B0604020202020204" pitchFamily="34" charset="0"/>
            <a:cs typeface="Arial" panose="020B0604020202020204" pitchFamily="34" charset="0"/>
          </a:endParaRPr>
        </a:p>
      </dsp:txBody>
      <dsp:txXfrm>
        <a:off x="47022" y="506581"/>
        <a:ext cx="2168809" cy="1269684"/>
      </dsp:txXfrm>
    </dsp:sp>
    <dsp:sp modelId="{8D50895B-5E4D-4CBD-965A-840800E4A2BC}">
      <dsp:nvSpPr>
        <dsp:cNvPr id="0" name=""/>
        <dsp:cNvSpPr/>
      </dsp:nvSpPr>
      <dsp:spPr>
        <a:xfrm>
          <a:off x="2480115" y="862694"/>
          <a:ext cx="476536" cy="5574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latin typeface="Arial" panose="020B0604020202020204" pitchFamily="34" charset="0"/>
            <a:cs typeface="Arial" panose="020B0604020202020204" pitchFamily="34" charset="0"/>
          </a:endParaRPr>
        </a:p>
      </dsp:txBody>
      <dsp:txXfrm>
        <a:off x="2480115" y="974185"/>
        <a:ext cx="333575" cy="334475"/>
      </dsp:txXfrm>
    </dsp:sp>
    <dsp:sp modelId="{FDC1E125-7488-4C79-960C-BFD0026DD730}">
      <dsp:nvSpPr>
        <dsp:cNvPr id="0" name=""/>
        <dsp:cNvSpPr/>
      </dsp:nvSpPr>
      <dsp:spPr>
        <a:xfrm>
          <a:off x="3154460" y="467079"/>
          <a:ext cx="2247813" cy="1348688"/>
        </a:xfrm>
        <a:prstGeom prst="roundRect">
          <a:avLst>
            <a:gd name="adj" fmla="val 10000"/>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Coordenadas </a:t>
          </a:r>
          <a:r>
            <a:rPr lang="es-EC" sz="2000" kern="1200" dirty="0" err="1" smtClean="0">
              <a:latin typeface="Arial" panose="020B0604020202020204" pitchFamily="34" charset="0"/>
              <a:cs typeface="Arial" panose="020B0604020202020204" pitchFamily="34" charset="0"/>
            </a:rPr>
            <a:t>XYZ</a:t>
          </a:r>
          <a:r>
            <a:rPr lang="es-EC" sz="2000" kern="1200" dirty="0" smtClean="0">
              <a:latin typeface="Arial" panose="020B0604020202020204" pitchFamily="34" charset="0"/>
              <a:cs typeface="Arial" panose="020B0604020202020204" pitchFamily="34" charset="0"/>
            </a:rPr>
            <a:t> para 27 estaciones </a:t>
          </a:r>
          <a:r>
            <a:rPr lang="es-EC" sz="2000" kern="1200" dirty="0" err="1" smtClean="0">
              <a:latin typeface="Arial" panose="020B0604020202020204" pitchFamily="34" charset="0"/>
              <a:cs typeface="Arial" panose="020B0604020202020204" pitchFamily="34" charset="0"/>
            </a:rPr>
            <a:t>GNSS</a:t>
          </a:r>
          <a:endParaRPr lang="es-EC" sz="2000" kern="1200" dirty="0">
            <a:latin typeface="Arial" panose="020B0604020202020204" pitchFamily="34" charset="0"/>
            <a:cs typeface="Arial" panose="020B0604020202020204" pitchFamily="34" charset="0"/>
          </a:endParaRPr>
        </a:p>
      </dsp:txBody>
      <dsp:txXfrm>
        <a:off x="3193962" y="506581"/>
        <a:ext cx="2168809" cy="1269684"/>
      </dsp:txXfrm>
    </dsp:sp>
    <dsp:sp modelId="{55965F9C-5BF2-4239-96B0-94CB7BBD5AA9}">
      <dsp:nvSpPr>
        <dsp:cNvPr id="0" name=""/>
        <dsp:cNvSpPr/>
      </dsp:nvSpPr>
      <dsp:spPr>
        <a:xfrm>
          <a:off x="5627055" y="862694"/>
          <a:ext cx="476536" cy="55745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latin typeface="Arial" panose="020B0604020202020204" pitchFamily="34" charset="0"/>
            <a:cs typeface="Arial" panose="020B0604020202020204" pitchFamily="34" charset="0"/>
          </a:endParaRPr>
        </a:p>
      </dsp:txBody>
      <dsp:txXfrm>
        <a:off x="5627055" y="974185"/>
        <a:ext cx="333575" cy="334475"/>
      </dsp:txXfrm>
    </dsp:sp>
    <dsp:sp modelId="{E9A6858E-69AD-4F4F-A600-E3A90B4FE0A1}">
      <dsp:nvSpPr>
        <dsp:cNvPr id="0" name=""/>
        <dsp:cNvSpPr/>
      </dsp:nvSpPr>
      <dsp:spPr>
        <a:xfrm>
          <a:off x="6301399" y="467079"/>
          <a:ext cx="2247813" cy="1348688"/>
        </a:xfrm>
        <a:prstGeom prst="roundRect">
          <a:avLst>
            <a:gd name="adj" fmla="val 10000"/>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Para el modelo FES04 y FES12</a:t>
          </a:r>
          <a:endParaRPr lang="es-EC" sz="2000" kern="1200" dirty="0">
            <a:latin typeface="Arial" panose="020B0604020202020204" pitchFamily="34" charset="0"/>
            <a:cs typeface="Arial" panose="020B0604020202020204" pitchFamily="34" charset="0"/>
          </a:endParaRPr>
        </a:p>
      </dsp:txBody>
      <dsp:txXfrm>
        <a:off x="6340901" y="506581"/>
        <a:ext cx="2168809" cy="1269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37CD9-2297-48D3-B0E9-E681720806E9}">
      <dsp:nvSpPr>
        <dsp:cNvPr id="0" name=""/>
        <dsp:cNvSpPr/>
      </dsp:nvSpPr>
      <dsp:spPr>
        <a:xfrm>
          <a:off x="0" y="43634"/>
          <a:ext cx="7390085" cy="755820"/>
        </a:xfrm>
        <a:prstGeom prst="roundRect">
          <a:avLst/>
        </a:prstGeom>
        <a:solidFill>
          <a:schemeClr val="accent1">
            <a:alpha val="9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Sistema </a:t>
          </a:r>
          <a:r>
            <a:rPr lang="es-EC" sz="2000" kern="1200" dirty="0" err="1" smtClean="0">
              <a:latin typeface="Arial" panose="020B0604020202020204" pitchFamily="34" charset="0"/>
              <a:cs typeface="Arial" panose="020B0604020202020204" pitchFamily="34" charset="0"/>
            </a:rPr>
            <a:t>GNSS</a:t>
          </a:r>
          <a:r>
            <a:rPr lang="es-EC" sz="2000" kern="1200" dirty="0" smtClean="0">
              <a:latin typeface="Arial" panose="020B0604020202020204" pitchFamily="34" charset="0"/>
              <a:cs typeface="Arial" panose="020B0604020202020204" pitchFamily="34" charset="0"/>
            </a:rPr>
            <a:t> como fuente continua de información para posicionamiento.</a:t>
          </a:r>
          <a:endParaRPr lang="es-EC" sz="2000" kern="1200" dirty="0">
            <a:latin typeface="Arial" panose="020B0604020202020204" pitchFamily="34" charset="0"/>
            <a:cs typeface="Arial" panose="020B0604020202020204" pitchFamily="34" charset="0"/>
          </a:endParaRPr>
        </a:p>
      </dsp:txBody>
      <dsp:txXfrm>
        <a:off x="36896" y="80530"/>
        <a:ext cx="7316293" cy="682028"/>
      </dsp:txXfrm>
    </dsp:sp>
    <dsp:sp modelId="{CD518E3F-0ADE-4B2A-8D00-6FD99A16A955}">
      <dsp:nvSpPr>
        <dsp:cNvPr id="0" name=""/>
        <dsp:cNvSpPr/>
      </dsp:nvSpPr>
      <dsp:spPr>
        <a:xfrm>
          <a:off x="0" y="854174"/>
          <a:ext cx="7390085" cy="755820"/>
        </a:xfrm>
        <a:prstGeom prst="roundRect">
          <a:avLst/>
        </a:prstGeom>
        <a:solidFill>
          <a:schemeClr val="accent1">
            <a:alpha val="90000"/>
            <a:hueOff val="0"/>
            <a:satOff val="0"/>
            <a:lumOff val="0"/>
            <a:alphaOff val="-6667"/>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Redes activas de monitoreo – </a:t>
          </a:r>
          <a:r>
            <a:rPr lang="es-EC" sz="2000" kern="1200" dirty="0" err="1" smtClean="0">
              <a:latin typeface="Arial" panose="020B0604020202020204" pitchFamily="34" charset="0"/>
              <a:cs typeface="Arial" panose="020B0604020202020204" pitchFamily="34" charset="0"/>
            </a:rPr>
            <a:t>REGME</a:t>
          </a:r>
          <a:r>
            <a:rPr lang="es-EC" sz="2000" kern="1200" dirty="0" smtClean="0">
              <a:latin typeface="Arial" panose="020B0604020202020204" pitchFamily="34" charset="0"/>
              <a:cs typeface="Arial" panose="020B0604020202020204" pitchFamily="34" charset="0"/>
            </a:rPr>
            <a:t> en Ecuador.</a:t>
          </a:r>
          <a:endParaRPr lang="es-EC" sz="2000" kern="1200" dirty="0">
            <a:latin typeface="Arial" panose="020B0604020202020204" pitchFamily="34" charset="0"/>
            <a:cs typeface="Arial" panose="020B0604020202020204" pitchFamily="34" charset="0"/>
          </a:endParaRPr>
        </a:p>
      </dsp:txBody>
      <dsp:txXfrm>
        <a:off x="36896" y="891070"/>
        <a:ext cx="7316293" cy="682028"/>
      </dsp:txXfrm>
    </dsp:sp>
    <dsp:sp modelId="{D1C0B1D2-923B-4B81-B88A-6137A50CADF7}">
      <dsp:nvSpPr>
        <dsp:cNvPr id="0" name=""/>
        <dsp:cNvSpPr/>
      </dsp:nvSpPr>
      <dsp:spPr>
        <a:xfrm>
          <a:off x="0" y="1664714"/>
          <a:ext cx="7390085" cy="755820"/>
        </a:xfrm>
        <a:prstGeom prst="roundRect">
          <a:avLst/>
        </a:prstGeom>
        <a:solidFill>
          <a:schemeClr val="accent1">
            <a:alpha val="90000"/>
            <a:hueOff val="0"/>
            <a:satOff val="0"/>
            <a:lumOff val="0"/>
            <a:alphaOff val="-13333"/>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smtClean="0">
              <a:latin typeface="Arial" panose="020B0604020202020204" pitchFamily="34" charset="0"/>
              <a:cs typeface="Arial" panose="020B0604020202020204" pitchFamily="34" charset="0"/>
            </a:rPr>
            <a:t>Estudio de series temporales de estos datos.</a:t>
          </a:r>
          <a:endParaRPr lang="es-EC" sz="2000" kern="1200">
            <a:latin typeface="Arial" panose="020B0604020202020204" pitchFamily="34" charset="0"/>
            <a:cs typeface="Arial" panose="020B0604020202020204" pitchFamily="34" charset="0"/>
          </a:endParaRPr>
        </a:p>
      </dsp:txBody>
      <dsp:txXfrm>
        <a:off x="36896" y="1701610"/>
        <a:ext cx="7316293" cy="682028"/>
      </dsp:txXfrm>
    </dsp:sp>
    <dsp:sp modelId="{96E04543-6D94-47A3-9F4B-D29106CE1BA6}">
      <dsp:nvSpPr>
        <dsp:cNvPr id="0" name=""/>
        <dsp:cNvSpPr/>
      </dsp:nvSpPr>
      <dsp:spPr>
        <a:xfrm>
          <a:off x="0" y="2475254"/>
          <a:ext cx="7390085" cy="755820"/>
        </a:xfrm>
        <a:prstGeom prst="roundRect">
          <a:avLst/>
        </a:prstGeom>
        <a:solidFill>
          <a:schemeClr val="accent1">
            <a:alpha val="90000"/>
            <a:hueOff val="0"/>
            <a:satOff val="0"/>
            <a:lumOff val="0"/>
            <a:alphaOff val="-2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El ruido es una variable que influye en la precisión las coordenadas.</a:t>
          </a:r>
          <a:endParaRPr lang="es-EC" sz="2000" kern="1200" dirty="0">
            <a:latin typeface="Arial" panose="020B0604020202020204" pitchFamily="34" charset="0"/>
            <a:cs typeface="Arial" panose="020B0604020202020204" pitchFamily="34" charset="0"/>
          </a:endParaRPr>
        </a:p>
      </dsp:txBody>
      <dsp:txXfrm>
        <a:off x="36896" y="2512150"/>
        <a:ext cx="7316293" cy="682028"/>
      </dsp:txXfrm>
    </dsp:sp>
    <dsp:sp modelId="{ACF4784F-3243-4AFD-80C4-D9E7DE195905}">
      <dsp:nvSpPr>
        <dsp:cNvPr id="0" name=""/>
        <dsp:cNvSpPr/>
      </dsp:nvSpPr>
      <dsp:spPr>
        <a:xfrm>
          <a:off x="0" y="3285794"/>
          <a:ext cx="7390085" cy="755820"/>
        </a:xfrm>
        <a:prstGeom prst="roundRect">
          <a:avLst/>
        </a:prstGeom>
        <a:solidFill>
          <a:schemeClr val="accent1">
            <a:alpha val="90000"/>
            <a:hueOff val="0"/>
            <a:satOff val="0"/>
            <a:lumOff val="0"/>
            <a:alphaOff val="-26667"/>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Su análisis y tratamiento buscan mejorar estas precisiones.</a:t>
          </a:r>
          <a:endParaRPr lang="es-EC" sz="2000" kern="1200" dirty="0">
            <a:latin typeface="Arial" panose="020B0604020202020204" pitchFamily="34" charset="0"/>
            <a:cs typeface="Arial" panose="020B0604020202020204" pitchFamily="34" charset="0"/>
          </a:endParaRPr>
        </a:p>
      </dsp:txBody>
      <dsp:txXfrm>
        <a:off x="36896" y="3322690"/>
        <a:ext cx="7316293" cy="682028"/>
      </dsp:txXfrm>
    </dsp:sp>
    <dsp:sp modelId="{84F12F2E-A0E4-476A-B5A1-974444822F3C}">
      <dsp:nvSpPr>
        <dsp:cNvPr id="0" name=""/>
        <dsp:cNvSpPr/>
      </dsp:nvSpPr>
      <dsp:spPr>
        <a:xfrm>
          <a:off x="0" y="4096334"/>
          <a:ext cx="7390085" cy="755820"/>
        </a:xfrm>
        <a:prstGeom prst="roundRect">
          <a:avLst/>
        </a:prstGeom>
        <a:solidFill>
          <a:schemeClr val="accent1">
            <a:alpha val="90000"/>
            <a:hueOff val="0"/>
            <a:satOff val="0"/>
            <a:lumOff val="0"/>
            <a:alphaOff val="-33333"/>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smtClean="0">
              <a:latin typeface="Arial" panose="020B0604020202020204" pitchFamily="34" charset="0"/>
              <a:cs typeface="Arial" panose="020B0604020202020204" pitchFamily="34" charset="0"/>
            </a:rPr>
            <a:t>Se considera como un error en observaciones relacionado con el tiempo.</a:t>
          </a:r>
          <a:endParaRPr lang="es-EC" sz="2000" kern="1200">
            <a:latin typeface="Arial" panose="020B0604020202020204" pitchFamily="34" charset="0"/>
            <a:cs typeface="Arial" panose="020B0604020202020204" pitchFamily="34" charset="0"/>
          </a:endParaRPr>
        </a:p>
      </dsp:txBody>
      <dsp:txXfrm>
        <a:off x="36896" y="4133230"/>
        <a:ext cx="7316293" cy="682028"/>
      </dsp:txXfrm>
    </dsp:sp>
    <dsp:sp modelId="{991B2425-848D-4626-A0B2-B3A3AEA6C040}">
      <dsp:nvSpPr>
        <dsp:cNvPr id="0" name=""/>
        <dsp:cNvSpPr/>
      </dsp:nvSpPr>
      <dsp:spPr>
        <a:xfrm>
          <a:off x="0" y="4906874"/>
          <a:ext cx="7390085" cy="755820"/>
        </a:xfrm>
        <a:prstGeom prst="roundRect">
          <a:avLst/>
        </a:prstGeom>
        <a:solidFill>
          <a:schemeClr val="accent1">
            <a:alpha val="90000"/>
            <a:hueOff val="0"/>
            <a:satOff val="0"/>
            <a:lumOff val="0"/>
            <a:alpha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Los modelos utilizados como insumo en el post-procesamiento pueden ser una de las causas de la presencia de ruido.</a:t>
          </a:r>
          <a:endParaRPr lang="es-EC" sz="2000" kern="1200" dirty="0">
            <a:latin typeface="Arial" panose="020B0604020202020204" pitchFamily="34" charset="0"/>
            <a:cs typeface="Arial" panose="020B0604020202020204" pitchFamily="34" charset="0"/>
          </a:endParaRPr>
        </a:p>
      </dsp:txBody>
      <dsp:txXfrm>
        <a:off x="36896" y="4943770"/>
        <a:ext cx="7316293" cy="6820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5A1F5-38D7-448F-B9FF-E34361D37603}">
      <dsp:nvSpPr>
        <dsp:cNvPr id="0" name=""/>
        <dsp:cNvSpPr/>
      </dsp:nvSpPr>
      <dsp:spPr>
        <a:xfrm>
          <a:off x="139627" y="1601"/>
          <a:ext cx="2040073" cy="968167"/>
        </a:xfrm>
        <a:prstGeom prst="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Refracción atmosférica</a:t>
          </a:r>
          <a:endParaRPr lang="es-EC" sz="2000" kern="1200" dirty="0">
            <a:latin typeface="Arial" panose="020B0604020202020204" pitchFamily="34" charset="0"/>
            <a:cs typeface="Arial" panose="020B0604020202020204" pitchFamily="34" charset="0"/>
          </a:endParaRPr>
        </a:p>
      </dsp:txBody>
      <dsp:txXfrm>
        <a:off x="139627" y="1601"/>
        <a:ext cx="2040073" cy="968167"/>
      </dsp:txXfrm>
    </dsp:sp>
    <dsp:sp modelId="{F50D6A04-D1F1-4D2C-9B73-5853E80EA027}">
      <dsp:nvSpPr>
        <dsp:cNvPr id="0" name=""/>
        <dsp:cNvSpPr/>
      </dsp:nvSpPr>
      <dsp:spPr>
        <a:xfrm>
          <a:off x="2341061" y="1601"/>
          <a:ext cx="2040073" cy="968167"/>
        </a:xfrm>
        <a:prstGeom prst="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Errores en parámetros orbitales</a:t>
          </a:r>
          <a:endParaRPr lang="es-EC" sz="2000" kern="1200" dirty="0">
            <a:latin typeface="Arial" panose="020B0604020202020204" pitchFamily="34" charset="0"/>
            <a:cs typeface="Arial" panose="020B0604020202020204" pitchFamily="34" charset="0"/>
          </a:endParaRPr>
        </a:p>
      </dsp:txBody>
      <dsp:txXfrm>
        <a:off x="2341061" y="1601"/>
        <a:ext cx="2040073" cy="968167"/>
      </dsp:txXfrm>
    </dsp:sp>
    <dsp:sp modelId="{BCD6F54D-D5F6-491F-9BE2-5BB0A1809CF0}">
      <dsp:nvSpPr>
        <dsp:cNvPr id="0" name=""/>
        <dsp:cNvSpPr/>
      </dsp:nvSpPr>
      <dsp:spPr>
        <a:xfrm>
          <a:off x="139627" y="1131129"/>
          <a:ext cx="2040073" cy="968167"/>
        </a:xfrm>
        <a:prstGeom prst="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Errores en el reloj</a:t>
          </a:r>
          <a:endParaRPr lang="es-EC" sz="2000" kern="1200" dirty="0">
            <a:latin typeface="Arial" panose="020B0604020202020204" pitchFamily="34" charset="0"/>
            <a:cs typeface="Arial" panose="020B0604020202020204" pitchFamily="34" charset="0"/>
          </a:endParaRPr>
        </a:p>
      </dsp:txBody>
      <dsp:txXfrm>
        <a:off x="139627" y="1131129"/>
        <a:ext cx="2040073" cy="968167"/>
      </dsp:txXfrm>
    </dsp:sp>
    <dsp:sp modelId="{43261D5F-A586-476D-94C6-11777331F86E}">
      <dsp:nvSpPr>
        <dsp:cNvPr id="0" name=""/>
        <dsp:cNvSpPr/>
      </dsp:nvSpPr>
      <dsp:spPr>
        <a:xfrm>
          <a:off x="2341061" y="1131129"/>
          <a:ext cx="2040073" cy="968167"/>
        </a:xfrm>
        <a:prstGeom prst="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kern="1200" smtClean="0">
              <a:latin typeface="Arial" panose="020B0604020202020204" pitchFamily="34" charset="0"/>
              <a:cs typeface="Arial" panose="020B0604020202020204" pitchFamily="34" charset="0"/>
            </a:rPr>
            <a:t>Efectos relativistas</a:t>
          </a:r>
          <a:endParaRPr lang="es-EC" sz="2000" kern="1200">
            <a:latin typeface="Arial" panose="020B0604020202020204" pitchFamily="34" charset="0"/>
            <a:cs typeface="Arial" panose="020B0604020202020204" pitchFamily="34" charset="0"/>
          </a:endParaRPr>
        </a:p>
      </dsp:txBody>
      <dsp:txXfrm>
        <a:off x="2341061" y="1131129"/>
        <a:ext cx="2040073" cy="968167"/>
      </dsp:txXfrm>
    </dsp:sp>
    <dsp:sp modelId="{FF141468-8E56-4E2F-B8C4-E550DF2C44F0}">
      <dsp:nvSpPr>
        <dsp:cNvPr id="0" name=""/>
        <dsp:cNvSpPr/>
      </dsp:nvSpPr>
      <dsp:spPr>
        <a:xfrm>
          <a:off x="139627" y="2260657"/>
          <a:ext cx="2040073" cy="968167"/>
        </a:xfrm>
        <a:prstGeom prst="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kern="1200" smtClean="0">
              <a:latin typeface="Arial" panose="020B0604020202020204" pitchFamily="34" charset="0"/>
              <a:cs typeface="Arial" panose="020B0604020202020204" pitchFamily="34" charset="0"/>
            </a:rPr>
            <a:t>Efectos multicamino</a:t>
          </a:r>
          <a:endParaRPr lang="es-EC" sz="2000" kern="1200">
            <a:latin typeface="Arial" panose="020B0604020202020204" pitchFamily="34" charset="0"/>
            <a:cs typeface="Arial" panose="020B0604020202020204" pitchFamily="34" charset="0"/>
          </a:endParaRPr>
        </a:p>
      </dsp:txBody>
      <dsp:txXfrm>
        <a:off x="139627" y="2260657"/>
        <a:ext cx="2040073" cy="968167"/>
      </dsp:txXfrm>
    </dsp:sp>
    <dsp:sp modelId="{8721C228-1D10-4B9B-B88F-28EB9F87B665}">
      <dsp:nvSpPr>
        <dsp:cNvPr id="0" name=""/>
        <dsp:cNvSpPr/>
      </dsp:nvSpPr>
      <dsp:spPr>
        <a:xfrm>
          <a:off x="2341061" y="2260657"/>
          <a:ext cx="2040073" cy="968167"/>
        </a:xfrm>
        <a:prstGeom prst="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kern="1200" smtClean="0">
              <a:latin typeface="Arial" panose="020B0604020202020204" pitchFamily="34" charset="0"/>
              <a:cs typeface="Arial" panose="020B0604020202020204" pitchFamily="34" charset="0"/>
            </a:rPr>
            <a:t>Variación del centro de fase de la antena</a:t>
          </a:r>
          <a:endParaRPr lang="es-EC" sz="2000" kern="1200">
            <a:latin typeface="Arial" panose="020B0604020202020204" pitchFamily="34" charset="0"/>
            <a:cs typeface="Arial" panose="020B0604020202020204" pitchFamily="34" charset="0"/>
          </a:endParaRPr>
        </a:p>
      </dsp:txBody>
      <dsp:txXfrm>
        <a:off x="2341061" y="2260657"/>
        <a:ext cx="2040073" cy="968167"/>
      </dsp:txXfrm>
    </dsp:sp>
    <dsp:sp modelId="{0BF62CB7-D341-4E3F-B08A-AC01B918FDCF}">
      <dsp:nvSpPr>
        <dsp:cNvPr id="0" name=""/>
        <dsp:cNvSpPr/>
      </dsp:nvSpPr>
      <dsp:spPr>
        <a:xfrm>
          <a:off x="399636" y="3390185"/>
          <a:ext cx="2040073" cy="968167"/>
        </a:xfrm>
        <a:prstGeom prst="rect">
          <a:avLst/>
        </a:prstGeom>
        <a:solidFill>
          <a:schemeClr val="dk2">
            <a:hueOff val="0"/>
            <a:satOff val="0"/>
            <a:lumOff val="0"/>
            <a:alphaOff val="0"/>
          </a:schemeClr>
        </a:solidFill>
        <a:ln w="1397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Mareas Terrestres y carga oceánica</a:t>
          </a:r>
          <a:endParaRPr lang="es-EC" sz="2000" kern="1200" dirty="0">
            <a:latin typeface="Arial" panose="020B0604020202020204" pitchFamily="34" charset="0"/>
            <a:cs typeface="Arial" panose="020B0604020202020204" pitchFamily="34" charset="0"/>
          </a:endParaRPr>
        </a:p>
      </dsp:txBody>
      <dsp:txXfrm>
        <a:off x="399636" y="3390185"/>
        <a:ext cx="2040073" cy="9681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1CC047-9DF8-4192-A8D1-30A4F548C21C}">
      <dsp:nvSpPr>
        <dsp:cNvPr id="0" name=""/>
        <dsp:cNvSpPr/>
      </dsp:nvSpPr>
      <dsp:spPr>
        <a:xfrm>
          <a:off x="667625" y="812"/>
          <a:ext cx="415808" cy="415808"/>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610990-A7B2-47E8-A287-4C1B59C801BE}">
      <dsp:nvSpPr>
        <dsp:cNvPr id="0" name=""/>
        <dsp:cNvSpPr/>
      </dsp:nvSpPr>
      <dsp:spPr>
        <a:xfrm>
          <a:off x="709206" y="42393"/>
          <a:ext cx="332646" cy="332646"/>
        </a:xfrm>
        <a:prstGeom prst="pie">
          <a:avLst>
            <a:gd name="adj1" fmla="val 10800000"/>
            <a:gd name="adj2" fmla="val 16200000"/>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D0C186-AF91-4530-BBBC-A975EDD54C7F}">
      <dsp:nvSpPr>
        <dsp:cNvPr id="0" name=""/>
        <dsp:cNvSpPr/>
      </dsp:nvSpPr>
      <dsp:spPr>
        <a:xfrm rot="16200000">
          <a:off x="189445" y="936382"/>
          <a:ext cx="1205844" cy="24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89000" rtl="0">
            <a:lnSpc>
              <a:spcPct val="90000"/>
            </a:lnSpc>
            <a:spcBef>
              <a:spcPct val="0"/>
            </a:spcBef>
            <a:spcAft>
              <a:spcPct val="35000"/>
            </a:spcAft>
          </a:pPr>
          <a:r>
            <a:rPr lang="es-EC" sz="2000" kern="1200" dirty="0" err="1" smtClean="0">
              <a:latin typeface="Arial" panose="020B0604020202020204" pitchFamily="34" charset="0"/>
              <a:cs typeface="Arial" panose="020B0604020202020204" pitchFamily="34" charset="0"/>
            </a:rPr>
            <a:t>ITRS</a:t>
          </a:r>
          <a:endParaRPr lang="es-EC" sz="2000" kern="1200" dirty="0">
            <a:latin typeface="Arial" panose="020B0604020202020204" pitchFamily="34" charset="0"/>
            <a:cs typeface="Arial" panose="020B0604020202020204" pitchFamily="34" charset="0"/>
          </a:endParaRPr>
        </a:p>
      </dsp:txBody>
      <dsp:txXfrm>
        <a:off x="189445" y="936382"/>
        <a:ext cx="1205844" cy="249485"/>
      </dsp:txXfrm>
    </dsp:sp>
    <dsp:sp modelId="{E3FEDE02-F5A0-446E-ACBA-B9471B0ED845}">
      <dsp:nvSpPr>
        <dsp:cNvPr id="0" name=""/>
        <dsp:cNvSpPr/>
      </dsp:nvSpPr>
      <dsp:spPr>
        <a:xfrm>
          <a:off x="958691" y="812"/>
          <a:ext cx="831617" cy="1663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rtl="0">
            <a:lnSpc>
              <a:spcPct val="90000"/>
            </a:lnSpc>
            <a:spcBef>
              <a:spcPct val="0"/>
            </a:spcBef>
            <a:spcAft>
              <a:spcPct val="35000"/>
            </a:spcAft>
          </a:pPr>
          <a:r>
            <a:rPr lang="es-EC" sz="2000" kern="1200" dirty="0" err="1" smtClean="0">
              <a:latin typeface="Arial" panose="020B0604020202020204" pitchFamily="34" charset="0"/>
              <a:cs typeface="Arial" panose="020B0604020202020204" pitchFamily="34" charset="0"/>
            </a:rPr>
            <a:t>ITRF</a:t>
          </a:r>
          <a:endParaRPr lang="es-EC" sz="2000" kern="1200" dirty="0">
            <a:latin typeface="Arial" panose="020B0604020202020204" pitchFamily="34" charset="0"/>
            <a:cs typeface="Arial" panose="020B0604020202020204" pitchFamily="34" charset="0"/>
          </a:endParaRPr>
        </a:p>
      </dsp:txBody>
      <dsp:txXfrm>
        <a:off x="958691" y="812"/>
        <a:ext cx="831617" cy="1663234"/>
      </dsp:txXfrm>
    </dsp:sp>
    <dsp:sp modelId="{1DB91EB1-20B5-4165-8C25-49D04F4B641E}">
      <dsp:nvSpPr>
        <dsp:cNvPr id="0" name=""/>
        <dsp:cNvSpPr/>
      </dsp:nvSpPr>
      <dsp:spPr>
        <a:xfrm>
          <a:off x="1949077" y="812"/>
          <a:ext cx="415808" cy="415808"/>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A017F3-1DEB-4409-9905-AF7C215B4D10}">
      <dsp:nvSpPr>
        <dsp:cNvPr id="0" name=""/>
        <dsp:cNvSpPr/>
      </dsp:nvSpPr>
      <dsp:spPr>
        <a:xfrm>
          <a:off x="1990658" y="42393"/>
          <a:ext cx="332646" cy="332646"/>
        </a:xfrm>
        <a:prstGeom prst="pie">
          <a:avLst>
            <a:gd name="adj1" fmla="val 5400000"/>
            <a:gd name="adj2" fmla="val 16200000"/>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2585A8-6508-45BB-B148-3D5300B8DEBB}">
      <dsp:nvSpPr>
        <dsp:cNvPr id="0" name=""/>
        <dsp:cNvSpPr/>
      </dsp:nvSpPr>
      <dsp:spPr>
        <a:xfrm rot="16200000">
          <a:off x="1470897" y="936382"/>
          <a:ext cx="1205844" cy="249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SIRGAS</a:t>
          </a:r>
          <a:endParaRPr lang="es-EC" sz="2000" kern="1200" dirty="0">
            <a:latin typeface="Arial" panose="020B0604020202020204" pitchFamily="34" charset="0"/>
            <a:cs typeface="Arial" panose="020B0604020202020204" pitchFamily="34" charset="0"/>
          </a:endParaRPr>
        </a:p>
      </dsp:txBody>
      <dsp:txXfrm>
        <a:off x="1470897" y="936382"/>
        <a:ext cx="1205844" cy="249485"/>
      </dsp:txXfrm>
    </dsp:sp>
    <dsp:sp modelId="{297081B4-2CB9-42C3-BA99-45BC99256B3E}">
      <dsp:nvSpPr>
        <dsp:cNvPr id="0" name=""/>
        <dsp:cNvSpPr/>
      </dsp:nvSpPr>
      <dsp:spPr>
        <a:xfrm>
          <a:off x="2240143" y="812"/>
          <a:ext cx="831617" cy="1663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IGb08</a:t>
          </a:r>
          <a:endParaRPr lang="es-EC" sz="2000" kern="1200" dirty="0">
            <a:latin typeface="Arial" panose="020B0604020202020204" pitchFamily="34" charset="0"/>
            <a:cs typeface="Arial" panose="020B0604020202020204" pitchFamily="34" charset="0"/>
          </a:endParaRPr>
        </a:p>
      </dsp:txBody>
      <dsp:txXfrm>
        <a:off x="2240143" y="812"/>
        <a:ext cx="831617" cy="16632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25070-23B2-444A-A850-265DE9354DD9}">
      <dsp:nvSpPr>
        <dsp:cNvPr id="0" name=""/>
        <dsp:cNvSpPr/>
      </dsp:nvSpPr>
      <dsp:spPr>
        <a:xfrm>
          <a:off x="0" y="45809"/>
          <a:ext cx="6537960" cy="1158300"/>
        </a:xfrm>
        <a:prstGeom prst="roundRect">
          <a:avLst/>
        </a:prstGeom>
        <a:solidFill>
          <a:schemeClr val="accent1">
            <a:alpha val="90000"/>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200" kern="1200" smtClean="0">
              <a:latin typeface="Arial" panose="020B0604020202020204" pitchFamily="34" charset="0"/>
              <a:cs typeface="Arial" panose="020B0604020202020204" pitchFamily="34" charset="0"/>
            </a:rPr>
            <a:t>Software científico para post-procesamiento desarrollado por el Instituto Astronómico de la Universidad de Berna.</a:t>
          </a:r>
          <a:endParaRPr lang="es-EC" sz="2200" kern="1200">
            <a:latin typeface="Arial" panose="020B0604020202020204" pitchFamily="34" charset="0"/>
            <a:cs typeface="Arial" panose="020B0604020202020204" pitchFamily="34" charset="0"/>
          </a:endParaRPr>
        </a:p>
      </dsp:txBody>
      <dsp:txXfrm>
        <a:off x="56544" y="102353"/>
        <a:ext cx="6424872" cy="1045212"/>
      </dsp:txXfrm>
    </dsp:sp>
    <dsp:sp modelId="{4A6F263E-1285-4BD6-9294-CBF361AA0513}">
      <dsp:nvSpPr>
        <dsp:cNvPr id="0" name=""/>
        <dsp:cNvSpPr/>
      </dsp:nvSpPr>
      <dsp:spPr>
        <a:xfrm>
          <a:off x="0" y="1267469"/>
          <a:ext cx="6537960" cy="1158300"/>
        </a:xfrm>
        <a:prstGeom prst="roundRect">
          <a:avLst/>
        </a:prstGeom>
        <a:solidFill>
          <a:schemeClr val="accent1">
            <a:alpha val="90000"/>
            <a:hueOff val="0"/>
            <a:satOff val="0"/>
            <a:lumOff val="0"/>
            <a:alphaOff val="-13333"/>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200" kern="1200" smtClean="0">
              <a:latin typeface="Arial" panose="020B0604020202020204" pitchFamily="34" charset="0"/>
              <a:cs typeface="Arial" panose="020B0604020202020204" pitchFamily="34" charset="0"/>
            </a:rPr>
            <a:t>El procesamiento se facilita gracias a archivos de control de procesos (PCF).</a:t>
          </a:r>
          <a:endParaRPr lang="es-EC" sz="2200" kern="1200">
            <a:latin typeface="Arial" panose="020B0604020202020204" pitchFamily="34" charset="0"/>
            <a:cs typeface="Arial" panose="020B0604020202020204" pitchFamily="34" charset="0"/>
          </a:endParaRPr>
        </a:p>
      </dsp:txBody>
      <dsp:txXfrm>
        <a:off x="56544" y="1324013"/>
        <a:ext cx="6424872" cy="1045212"/>
      </dsp:txXfrm>
    </dsp:sp>
    <dsp:sp modelId="{D9518560-0590-4038-87DF-C01159BB42A8}">
      <dsp:nvSpPr>
        <dsp:cNvPr id="0" name=""/>
        <dsp:cNvSpPr/>
      </dsp:nvSpPr>
      <dsp:spPr>
        <a:xfrm>
          <a:off x="0" y="2489130"/>
          <a:ext cx="6537960" cy="1158300"/>
        </a:xfrm>
        <a:prstGeom prst="roundRect">
          <a:avLst/>
        </a:prstGeom>
        <a:solidFill>
          <a:schemeClr val="accent1">
            <a:alpha val="90000"/>
            <a:hueOff val="0"/>
            <a:satOff val="0"/>
            <a:lumOff val="0"/>
            <a:alphaOff val="-26667"/>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200" kern="1200" smtClean="0">
              <a:latin typeface="Arial" panose="020B0604020202020204" pitchFamily="34" charset="0"/>
              <a:cs typeface="Arial" panose="020B0604020202020204" pitchFamily="34" charset="0"/>
            </a:rPr>
            <a:t>Se utilizaron los lineamientos de SIRGAS como base para el procesamiento.</a:t>
          </a:r>
          <a:endParaRPr lang="es-EC" sz="2200" kern="1200">
            <a:latin typeface="Arial" panose="020B0604020202020204" pitchFamily="34" charset="0"/>
            <a:cs typeface="Arial" panose="020B0604020202020204" pitchFamily="34" charset="0"/>
          </a:endParaRPr>
        </a:p>
      </dsp:txBody>
      <dsp:txXfrm>
        <a:off x="56544" y="2545674"/>
        <a:ext cx="6424872" cy="1045212"/>
      </dsp:txXfrm>
    </dsp:sp>
    <dsp:sp modelId="{180E8D80-36FB-40AB-9ABE-4918AF3D947F}">
      <dsp:nvSpPr>
        <dsp:cNvPr id="0" name=""/>
        <dsp:cNvSpPr/>
      </dsp:nvSpPr>
      <dsp:spPr>
        <a:xfrm>
          <a:off x="0" y="3710790"/>
          <a:ext cx="6537960" cy="1158300"/>
        </a:xfrm>
        <a:prstGeom prst="roundRect">
          <a:avLst/>
        </a:prstGeom>
        <a:solidFill>
          <a:schemeClr val="accent1">
            <a:alpha val="90000"/>
            <a:hueOff val="0"/>
            <a:satOff val="0"/>
            <a:lumOff val="0"/>
            <a:alpha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C" sz="2200" kern="1200" dirty="0" smtClean="0">
              <a:latin typeface="Arial" panose="020B0604020202020204" pitchFamily="34" charset="0"/>
              <a:cs typeface="Arial" panose="020B0604020202020204" pitchFamily="34" charset="0"/>
            </a:rPr>
            <a:t>Se utilizaron los procesos para PPP (</a:t>
          </a:r>
          <a:r>
            <a:rPr lang="es-EC" sz="2200" kern="1200" dirty="0" err="1" smtClean="0">
              <a:latin typeface="Arial" panose="020B0604020202020204" pitchFamily="34" charset="0"/>
              <a:cs typeface="Arial" panose="020B0604020202020204" pitchFamily="34" charset="0"/>
            </a:rPr>
            <a:t>PPP_BAS.PCF</a:t>
          </a:r>
          <a:r>
            <a:rPr lang="es-EC" sz="2200" kern="1200" dirty="0" smtClean="0">
              <a:latin typeface="Arial" panose="020B0604020202020204" pitchFamily="34" charset="0"/>
              <a:cs typeface="Arial" panose="020B0604020202020204" pitchFamily="34" charset="0"/>
            </a:rPr>
            <a:t>) y el procesamiento de red de doble diferencia de fase (RNX2SNX.PCF).</a:t>
          </a:r>
          <a:endParaRPr lang="es-EC" sz="2200" kern="1200" dirty="0">
            <a:latin typeface="Arial" panose="020B0604020202020204" pitchFamily="34" charset="0"/>
            <a:cs typeface="Arial" panose="020B0604020202020204" pitchFamily="34" charset="0"/>
          </a:endParaRPr>
        </a:p>
      </dsp:txBody>
      <dsp:txXfrm>
        <a:off x="56544" y="3767334"/>
        <a:ext cx="6424872" cy="10452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BC1BD-1E6B-40CE-B2AD-AAA313F37F0F}">
      <dsp:nvSpPr>
        <dsp:cNvPr id="0" name=""/>
        <dsp:cNvSpPr/>
      </dsp:nvSpPr>
      <dsp:spPr>
        <a:xfrm>
          <a:off x="322758" y="304779"/>
          <a:ext cx="1798023" cy="152345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AF414B-112D-45CF-ABE2-73E76BA4B1FA}">
      <dsp:nvSpPr>
        <dsp:cNvPr id="0" name=""/>
        <dsp:cNvSpPr/>
      </dsp:nvSpPr>
      <dsp:spPr>
        <a:xfrm>
          <a:off x="322758" y="14289"/>
          <a:ext cx="1798023" cy="262332"/>
        </a:xfrm>
        <a:prstGeom prst="rect">
          <a:avLst/>
        </a:prstGeom>
        <a:solidFill>
          <a:schemeClr val="tx1"/>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kern="1200" dirty="0" smtClean="0">
              <a:solidFill>
                <a:schemeClr val="bg1"/>
              </a:solidFill>
              <a:latin typeface="Arial" panose="020B0604020202020204" pitchFamily="34" charset="0"/>
              <a:cs typeface="Arial" panose="020B0604020202020204" pitchFamily="34" charset="0"/>
            </a:rPr>
            <a:t>Ruido blanco</a:t>
          </a:r>
          <a:endParaRPr lang="es-EC" sz="2000" kern="1200" dirty="0">
            <a:solidFill>
              <a:schemeClr val="bg1"/>
            </a:solidFill>
            <a:latin typeface="Arial" panose="020B0604020202020204" pitchFamily="34" charset="0"/>
            <a:cs typeface="Arial" panose="020B0604020202020204" pitchFamily="34" charset="0"/>
          </a:endParaRPr>
        </a:p>
      </dsp:txBody>
      <dsp:txXfrm>
        <a:off x="322758" y="14289"/>
        <a:ext cx="1798023" cy="262332"/>
      </dsp:txXfrm>
    </dsp:sp>
    <dsp:sp modelId="{515AB667-46E1-4031-8B7D-CE769286377B}">
      <dsp:nvSpPr>
        <dsp:cNvPr id="0" name=""/>
        <dsp:cNvSpPr/>
      </dsp:nvSpPr>
      <dsp:spPr>
        <a:xfrm>
          <a:off x="3002860" y="304779"/>
          <a:ext cx="1798023" cy="1523454"/>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7B3CCC-CA7D-474C-9AB8-6E147928CA40}">
      <dsp:nvSpPr>
        <dsp:cNvPr id="0" name=""/>
        <dsp:cNvSpPr/>
      </dsp:nvSpPr>
      <dsp:spPr>
        <a:xfrm>
          <a:off x="3002860" y="14289"/>
          <a:ext cx="1798023" cy="262332"/>
        </a:xfrm>
        <a:prstGeom prst="rect">
          <a:avLst/>
        </a:prstGeom>
        <a:solidFill>
          <a:schemeClr val="accent2">
            <a:lumMod val="60000"/>
            <a:lumOff val="40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Ruido rosa</a:t>
          </a:r>
          <a:endParaRPr lang="es-EC" sz="2000" kern="1200" dirty="0">
            <a:latin typeface="Arial" panose="020B0604020202020204" pitchFamily="34" charset="0"/>
            <a:cs typeface="Arial" panose="020B0604020202020204" pitchFamily="34" charset="0"/>
          </a:endParaRPr>
        </a:p>
      </dsp:txBody>
      <dsp:txXfrm>
        <a:off x="3002860" y="14289"/>
        <a:ext cx="1798023" cy="262332"/>
      </dsp:txXfrm>
    </dsp:sp>
    <dsp:sp modelId="{65531A2F-F61C-4499-88DB-DD610DE0D957}">
      <dsp:nvSpPr>
        <dsp:cNvPr id="0" name=""/>
        <dsp:cNvSpPr/>
      </dsp:nvSpPr>
      <dsp:spPr>
        <a:xfrm>
          <a:off x="1662809" y="2359842"/>
          <a:ext cx="1798023" cy="152345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ED07DD-8E67-4CBC-AE8C-BB7ED2289138}">
      <dsp:nvSpPr>
        <dsp:cNvPr id="0" name=""/>
        <dsp:cNvSpPr/>
      </dsp:nvSpPr>
      <dsp:spPr>
        <a:xfrm>
          <a:off x="1662809" y="2069352"/>
          <a:ext cx="1798023" cy="262332"/>
        </a:xfrm>
        <a:prstGeom prst="rect">
          <a:avLst/>
        </a:prstGeom>
        <a:solidFill>
          <a:schemeClr val="accent2"/>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Ruido rojo</a:t>
          </a:r>
          <a:endParaRPr lang="es-EC" sz="2000" kern="1200" dirty="0">
            <a:latin typeface="Arial" panose="020B0604020202020204" pitchFamily="34" charset="0"/>
            <a:cs typeface="Arial" panose="020B0604020202020204" pitchFamily="34" charset="0"/>
          </a:endParaRPr>
        </a:p>
      </dsp:txBody>
      <dsp:txXfrm>
        <a:off x="1662809" y="2069352"/>
        <a:ext cx="1798023" cy="2623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AF4C3-5539-4BE4-BADF-E41998B08A33}">
      <dsp:nvSpPr>
        <dsp:cNvPr id="0" name=""/>
        <dsp:cNvSpPr/>
      </dsp:nvSpPr>
      <dsp:spPr>
        <a:xfrm>
          <a:off x="313031" y="1871"/>
          <a:ext cx="2747757" cy="818436"/>
        </a:xfrm>
        <a:prstGeom prst="round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Brownianos fraccionarios:</a:t>
          </a:r>
          <a:br>
            <a:rPr lang="es-EC" sz="2000" kern="1200" dirty="0" smtClean="0">
              <a:latin typeface="Arial" panose="020B0604020202020204" pitchFamily="34" charset="0"/>
              <a:cs typeface="Arial" panose="020B0604020202020204" pitchFamily="34" charset="0"/>
            </a:rPr>
          </a:br>
          <a:r>
            <a:rPr lang="es-EC" sz="2000" kern="1200" dirty="0" smtClean="0">
              <a:latin typeface="Arial" panose="020B0604020202020204" pitchFamily="34" charset="0"/>
              <a:cs typeface="Arial" panose="020B0604020202020204" pitchFamily="34" charset="0"/>
            </a:rPr>
            <a:t> </a:t>
          </a:r>
          <a14:m xmlns:a14="http://schemas.microsoft.com/office/drawing/2010/main">
            <m:oMath xmlns:m="http://schemas.openxmlformats.org/officeDocument/2006/math">
              <m:r>
                <a:rPr lang="es-EC" sz="2000" i="1" kern="1200">
                  <a:latin typeface="Cambria Math" panose="02040503050406030204" pitchFamily="18" charset="0"/>
                </a:rPr>
                <m:t>−</m:t>
              </m:r>
              <m:r>
                <a:rPr lang="es-EC" sz="2000" kern="1200">
                  <a:latin typeface="Cambria Math" panose="02040503050406030204" pitchFamily="18" charset="0"/>
                </a:rPr>
                <m:t>3</m:t>
              </m:r>
              <m:r>
                <a:rPr lang="es-EC" sz="2000" b="0" i="0" kern="1200" smtClean="0">
                  <a:latin typeface="Cambria Math" panose="02040503050406030204" pitchFamily="18" charset="0"/>
                </a:rPr>
                <m:t>&lt;</m:t>
              </m:r>
              <m:r>
                <a:rPr lang="es-EC" sz="2000" i="1" kern="1200">
                  <a:latin typeface="Cambria Math" panose="02040503050406030204" pitchFamily="18" charset="0"/>
                </a:rPr>
                <m:t>𝜅</m:t>
              </m:r>
              <m:r>
                <a:rPr lang="es-EC" sz="2000" b="0" i="0" kern="1200" smtClean="0">
                  <a:latin typeface="Cambria Math" panose="02040503050406030204" pitchFamily="18" charset="0"/>
                </a:rPr>
                <m:t>&lt;</m:t>
              </m:r>
              <m:r>
                <a:rPr lang="es-EC" sz="2000" i="1" kern="1200">
                  <a:latin typeface="Cambria Math" panose="02040503050406030204" pitchFamily="18" charset="0"/>
                </a:rPr>
                <m:t>−</m:t>
              </m:r>
              <m:r>
                <a:rPr lang="es-EC" sz="2000" kern="1200">
                  <a:latin typeface="Cambria Math" panose="02040503050406030204" pitchFamily="18" charset="0"/>
                </a:rPr>
                <m:t>1</m:t>
              </m:r>
            </m:oMath>
          </a14:m>
          <a:endParaRPr lang="es-EC" sz="2000" kern="1200" dirty="0">
            <a:latin typeface="Arial" panose="020B0604020202020204" pitchFamily="34" charset="0"/>
            <a:cs typeface="Arial" panose="020B0604020202020204" pitchFamily="34" charset="0"/>
          </a:endParaRPr>
        </a:p>
      </dsp:txBody>
      <dsp:txXfrm>
        <a:off x="352984" y="41824"/>
        <a:ext cx="2667851" cy="738530"/>
      </dsp:txXfrm>
    </dsp:sp>
    <dsp:sp modelId="{5F9FFD17-4885-4396-83F5-2973D3F17B02}">
      <dsp:nvSpPr>
        <dsp:cNvPr id="0" name=""/>
        <dsp:cNvSpPr/>
      </dsp:nvSpPr>
      <dsp:spPr>
        <a:xfrm>
          <a:off x="313031" y="861229"/>
          <a:ext cx="2747757" cy="818436"/>
        </a:xfrm>
        <a:prstGeom prst="round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Gaussianos fraccionarios: </a:t>
          </a:r>
          <a:br>
            <a:rPr lang="es-EC" sz="2000" kern="1200" dirty="0" smtClean="0">
              <a:latin typeface="Arial" panose="020B0604020202020204" pitchFamily="34" charset="0"/>
              <a:cs typeface="Arial" panose="020B0604020202020204" pitchFamily="34" charset="0"/>
            </a:rPr>
          </a:br>
          <a14:m xmlns:a14="http://schemas.microsoft.com/office/drawing/2010/main">
            <m:oMathPara xmlns:m="http://schemas.openxmlformats.org/officeDocument/2006/math">
              <m:oMathParaPr>
                <m:jc m:val="centerGroup"/>
              </m:oMathParaPr>
              <m:oMath xmlns:m="http://schemas.openxmlformats.org/officeDocument/2006/math">
                <m:r>
                  <a:rPr lang="es-EC" sz="2000" i="1" kern="1200">
                    <a:latin typeface="Cambria Math" panose="02040503050406030204" pitchFamily="18" charset="0"/>
                  </a:rPr>
                  <m:t>−</m:t>
                </m:r>
                <m:r>
                  <a:rPr lang="es-EC" sz="2000" kern="1200">
                    <a:latin typeface="Cambria Math" panose="02040503050406030204" pitchFamily="18" charset="0"/>
                  </a:rPr>
                  <m:t>1</m:t>
                </m:r>
                <m:r>
                  <a:rPr lang="es-EC" sz="2000" b="0" i="0" kern="1200" smtClean="0">
                    <a:latin typeface="Cambria Math" panose="02040503050406030204" pitchFamily="18" charset="0"/>
                  </a:rPr>
                  <m:t>&lt;</m:t>
                </m:r>
                <m:r>
                  <a:rPr lang="es-EC" sz="2000" i="1" kern="1200">
                    <a:latin typeface="Cambria Math" panose="02040503050406030204" pitchFamily="18" charset="0"/>
                  </a:rPr>
                  <m:t>𝜅</m:t>
                </m:r>
                <m:r>
                  <a:rPr lang="es-EC" sz="2000" b="0" i="0" kern="1200" smtClean="0">
                    <a:latin typeface="Cambria Math" panose="02040503050406030204" pitchFamily="18" charset="0"/>
                  </a:rPr>
                  <m:t>&lt;</m:t>
                </m:r>
                <m:r>
                  <a:rPr lang="es-EC" sz="2000" i="1" kern="1200">
                    <a:latin typeface="Cambria Math" panose="02040503050406030204" pitchFamily="18" charset="0"/>
                  </a:rPr>
                  <m:t> </m:t>
                </m:r>
                <m:r>
                  <a:rPr lang="es-EC" sz="2000" kern="1200">
                    <a:latin typeface="Cambria Math" panose="02040503050406030204" pitchFamily="18" charset="0"/>
                  </a:rPr>
                  <m:t>1</m:t>
                </m:r>
              </m:oMath>
            </m:oMathPara>
          </a14:m>
          <a:endParaRPr lang="es-EC" sz="2000" kern="1200" dirty="0">
            <a:latin typeface="Arial" panose="020B0604020202020204" pitchFamily="34" charset="0"/>
            <a:cs typeface="Arial" panose="020B0604020202020204" pitchFamily="34" charset="0"/>
          </a:endParaRPr>
        </a:p>
      </dsp:txBody>
      <dsp:txXfrm>
        <a:off x="352984" y="901182"/>
        <a:ext cx="2667851" cy="738530"/>
      </dsp:txXfrm>
    </dsp:sp>
    <dsp:sp modelId="{632FDD9F-253F-4A4C-BC60-36B733D1069C}">
      <dsp:nvSpPr>
        <dsp:cNvPr id="0" name=""/>
        <dsp:cNvSpPr/>
      </dsp:nvSpPr>
      <dsp:spPr>
        <a:xfrm>
          <a:off x="313031" y="1720587"/>
          <a:ext cx="2747757" cy="818436"/>
        </a:xfrm>
        <a:prstGeom prst="round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Caminata aleatoria: </a:t>
          </a:r>
          <a14:m xmlns:a14="http://schemas.microsoft.com/office/drawing/2010/main">
            <m:oMath xmlns:m="http://schemas.openxmlformats.org/officeDocument/2006/math">
              <m:r>
                <a:rPr lang="es-EC" sz="2000" i="1" kern="1200">
                  <a:latin typeface="Cambria Math" panose="02040503050406030204" pitchFamily="18" charset="0"/>
                </a:rPr>
                <m:t>𝜅</m:t>
              </m:r>
              <m:r>
                <a:rPr lang="es-EC" sz="2000" i="1" kern="1200">
                  <a:latin typeface="Cambria Math" panose="02040503050406030204" pitchFamily="18" charset="0"/>
                </a:rPr>
                <m:t>=−2</m:t>
              </m:r>
            </m:oMath>
          </a14:m>
          <a:endParaRPr lang="es-EC" sz="2000" kern="1200" dirty="0">
            <a:latin typeface="Arial" panose="020B0604020202020204" pitchFamily="34" charset="0"/>
            <a:cs typeface="Arial" panose="020B0604020202020204" pitchFamily="34" charset="0"/>
          </a:endParaRPr>
        </a:p>
      </dsp:txBody>
      <dsp:txXfrm>
        <a:off x="352984" y="1760540"/>
        <a:ext cx="2667851" cy="738530"/>
      </dsp:txXfrm>
    </dsp:sp>
    <dsp:sp modelId="{2F6EF3A4-EA02-431C-AC63-D3DE76338885}">
      <dsp:nvSpPr>
        <dsp:cNvPr id="0" name=""/>
        <dsp:cNvSpPr/>
      </dsp:nvSpPr>
      <dsp:spPr>
        <a:xfrm>
          <a:off x="313031" y="2579945"/>
          <a:ext cx="2747757" cy="818436"/>
        </a:xfrm>
        <a:prstGeom prst="round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Ruido blanco: </a:t>
          </a:r>
          <a:br>
            <a:rPr lang="es-EC" sz="2000" kern="1200" dirty="0" smtClean="0">
              <a:latin typeface="Arial" panose="020B0604020202020204" pitchFamily="34" charset="0"/>
              <a:cs typeface="Arial" panose="020B0604020202020204" pitchFamily="34" charset="0"/>
            </a:rPr>
          </a:br>
          <a14:m xmlns:a14="http://schemas.microsoft.com/office/drawing/2010/main">
            <m:oMathPara xmlns:m="http://schemas.openxmlformats.org/officeDocument/2006/math">
              <m:oMathParaPr>
                <m:jc m:val="centerGroup"/>
              </m:oMathParaPr>
              <m:oMath xmlns:m="http://schemas.openxmlformats.org/officeDocument/2006/math">
                <m:r>
                  <a:rPr lang="es-EC" sz="2000" i="1" kern="1200">
                    <a:latin typeface="Cambria Math" panose="02040503050406030204" pitchFamily="18" charset="0"/>
                  </a:rPr>
                  <m:t>𝜅</m:t>
                </m:r>
                <m:r>
                  <a:rPr lang="es-EC" sz="2000" i="1" kern="1200">
                    <a:latin typeface="Cambria Math" panose="02040503050406030204" pitchFamily="18" charset="0"/>
                  </a:rPr>
                  <m:t>=0</m:t>
                </m:r>
              </m:oMath>
            </m:oMathPara>
          </a14:m>
          <a:endParaRPr lang="es-EC" sz="2000" kern="1200" dirty="0">
            <a:latin typeface="Arial" panose="020B0604020202020204" pitchFamily="34" charset="0"/>
            <a:cs typeface="Arial" panose="020B0604020202020204" pitchFamily="34" charset="0"/>
          </a:endParaRPr>
        </a:p>
      </dsp:txBody>
      <dsp:txXfrm>
        <a:off x="352984" y="2619898"/>
        <a:ext cx="2667851" cy="738530"/>
      </dsp:txXfrm>
    </dsp:sp>
    <dsp:sp modelId="{5502C902-ECFA-466F-9CB8-B777EE30D6CF}">
      <dsp:nvSpPr>
        <dsp:cNvPr id="0" name=""/>
        <dsp:cNvSpPr/>
      </dsp:nvSpPr>
      <dsp:spPr>
        <a:xfrm>
          <a:off x="313031" y="3439303"/>
          <a:ext cx="2747757" cy="818436"/>
        </a:xfrm>
        <a:prstGeom prst="roundRect">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Ruido de parpadeo: </a:t>
          </a:r>
          <a14:m xmlns:a14="http://schemas.microsoft.com/office/drawing/2010/main">
            <m:oMath xmlns:m="http://schemas.openxmlformats.org/officeDocument/2006/math">
              <m:r>
                <a:rPr lang="es-EC" sz="2000" i="1" kern="1200">
                  <a:latin typeface="Cambria Math" panose="02040503050406030204" pitchFamily="18" charset="0"/>
                </a:rPr>
                <m:t>𝜅</m:t>
              </m:r>
              <m:r>
                <a:rPr lang="es-EC" sz="2000" i="1" kern="1200">
                  <a:latin typeface="Cambria Math" panose="02040503050406030204" pitchFamily="18" charset="0"/>
                </a:rPr>
                <m:t>=−1</m:t>
              </m:r>
            </m:oMath>
          </a14:m>
          <a:endParaRPr lang="es-EC" sz="2000" kern="1200" dirty="0">
            <a:latin typeface="Arial" panose="020B0604020202020204" pitchFamily="34" charset="0"/>
            <a:cs typeface="Arial" panose="020B0604020202020204" pitchFamily="34" charset="0"/>
          </a:endParaRPr>
        </a:p>
      </dsp:txBody>
      <dsp:txXfrm>
        <a:off x="352984" y="3479256"/>
        <a:ext cx="2667851" cy="7385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3F2E2-0C47-4882-A94B-CA848E830C31}">
      <dsp:nvSpPr>
        <dsp:cNvPr id="0" name=""/>
        <dsp:cNvSpPr/>
      </dsp:nvSpPr>
      <dsp:spPr>
        <a:xfrm>
          <a:off x="167" y="269068"/>
          <a:ext cx="3090726" cy="1236290"/>
        </a:xfrm>
        <a:prstGeom prst="chevron">
          <a:avLst/>
        </a:prstGeom>
        <a:solidFill>
          <a:schemeClr val="accent3">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Recepción datos </a:t>
          </a:r>
          <a:r>
            <a:rPr lang="es-EC" sz="2000" kern="1200" dirty="0" err="1" smtClean="0">
              <a:latin typeface="Arial" panose="020B0604020202020204" pitchFamily="34" charset="0"/>
              <a:cs typeface="Arial" panose="020B0604020202020204" pitchFamily="34" charset="0"/>
            </a:rPr>
            <a:t>REGME</a:t>
          </a:r>
          <a:r>
            <a:rPr lang="es-EC" sz="2000" kern="1200" dirty="0" smtClean="0">
              <a:latin typeface="Arial" panose="020B0604020202020204" pitchFamily="34" charset="0"/>
              <a:cs typeface="Arial" panose="020B0604020202020204" pitchFamily="34" charset="0"/>
            </a:rPr>
            <a:t> 2015-2017</a:t>
          </a:r>
          <a:endParaRPr lang="es-EC" sz="2000" kern="1200" dirty="0">
            <a:latin typeface="Arial" panose="020B0604020202020204" pitchFamily="34" charset="0"/>
            <a:cs typeface="Arial" panose="020B0604020202020204" pitchFamily="34" charset="0"/>
          </a:endParaRPr>
        </a:p>
      </dsp:txBody>
      <dsp:txXfrm>
        <a:off x="618312" y="269068"/>
        <a:ext cx="1854436" cy="1236290"/>
      </dsp:txXfrm>
    </dsp:sp>
    <dsp:sp modelId="{86991EF1-3EBB-40B1-946B-EC6BFE4A565E}">
      <dsp:nvSpPr>
        <dsp:cNvPr id="0" name=""/>
        <dsp:cNvSpPr/>
      </dsp:nvSpPr>
      <dsp:spPr>
        <a:xfrm>
          <a:off x="167" y="1659895"/>
          <a:ext cx="2472581" cy="142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es-EC" sz="2000" kern="1200" dirty="0" smtClean="0">
              <a:latin typeface="Arial" panose="020B0604020202020204" pitchFamily="34" charset="0"/>
              <a:cs typeface="Arial" panose="020B0604020202020204" pitchFamily="34" charset="0"/>
            </a:rPr>
            <a:t>25 estaciones </a:t>
          </a:r>
          <a:r>
            <a:rPr lang="es-EC" sz="2000" kern="1200" dirty="0" err="1" smtClean="0">
              <a:latin typeface="Arial" panose="020B0604020202020204" pitchFamily="34" charset="0"/>
              <a:cs typeface="Arial" panose="020B0604020202020204" pitchFamily="34" charset="0"/>
            </a:rPr>
            <a:t>IGM</a:t>
          </a:r>
          <a:endParaRPr lang="es-EC" sz="2000" kern="1200" dirty="0">
            <a:latin typeface="Arial" panose="020B0604020202020204" pitchFamily="34" charset="0"/>
            <a:cs typeface="Arial" panose="020B0604020202020204" pitchFamily="34" charset="0"/>
          </a:endParaRPr>
        </a:p>
      </dsp:txBody>
      <dsp:txXfrm>
        <a:off x="167" y="1659895"/>
        <a:ext cx="2472581" cy="1425937"/>
      </dsp:txXfrm>
    </dsp:sp>
    <dsp:sp modelId="{959A8C70-3CB9-425F-807D-33B6414FC1AC}">
      <dsp:nvSpPr>
        <dsp:cNvPr id="0" name=""/>
        <dsp:cNvSpPr/>
      </dsp:nvSpPr>
      <dsp:spPr>
        <a:xfrm>
          <a:off x="2874893" y="269068"/>
          <a:ext cx="3090726" cy="1236290"/>
        </a:xfrm>
        <a:prstGeom prst="chevron">
          <a:avLst/>
        </a:prstGeom>
        <a:solidFill>
          <a:schemeClr val="accent3">
            <a:hueOff val="6090979"/>
            <a:satOff val="-16410"/>
            <a:lumOff val="-353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Preparación de observaciones </a:t>
          </a:r>
          <a:r>
            <a:rPr lang="es-EC" sz="2000" kern="1200" dirty="0" err="1" smtClean="0">
              <a:latin typeface="Arial" panose="020B0604020202020204" pitchFamily="34" charset="0"/>
              <a:cs typeface="Arial" panose="020B0604020202020204" pitchFamily="34" charset="0"/>
            </a:rPr>
            <a:t>GNSS</a:t>
          </a:r>
          <a:endParaRPr lang="es-EC" sz="2000" kern="1200" dirty="0">
            <a:latin typeface="Arial" panose="020B0604020202020204" pitchFamily="34" charset="0"/>
            <a:cs typeface="Arial" panose="020B0604020202020204" pitchFamily="34" charset="0"/>
          </a:endParaRPr>
        </a:p>
      </dsp:txBody>
      <dsp:txXfrm>
        <a:off x="3493038" y="269068"/>
        <a:ext cx="1854436" cy="1236290"/>
      </dsp:txXfrm>
    </dsp:sp>
    <dsp:sp modelId="{898FD1D7-293C-47E5-B7A4-4C7038B05421}">
      <dsp:nvSpPr>
        <dsp:cNvPr id="0" name=""/>
        <dsp:cNvSpPr/>
      </dsp:nvSpPr>
      <dsp:spPr>
        <a:xfrm>
          <a:off x="2874893" y="1659895"/>
          <a:ext cx="2472581" cy="142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es-EC" sz="2000" kern="1200" dirty="0" smtClean="0">
              <a:latin typeface="Arial" panose="020B0604020202020204" pitchFamily="34" charset="0"/>
              <a:cs typeface="Arial" panose="020B0604020202020204" pitchFamily="34" charset="0"/>
            </a:rPr>
            <a:t>Runpkr00</a:t>
          </a:r>
          <a:endParaRPr lang="es-EC"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EC" sz="2000" kern="1200" dirty="0" err="1" smtClean="0">
              <a:latin typeface="Arial" panose="020B0604020202020204" pitchFamily="34" charset="0"/>
              <a:cs typeface="Arial" panose="020B0604020202020204" pitchFamily="34" charset="0"/>
            </a:rPr>
            <a:t>teqc</a:t>
          </a:r>
          <a:endParaRPr lang="es-EC" sz="2000" kern="1200" dirty="0">
            <a:latin typeface="Arial" panose="020B0604020202020204" pitchFamily="34" charset="0"/>
            <a:cs typeface="Arial" panose="020B0604020202020204" pitchFamily="34" charset="0"/>
          </a:endParaRPr>
        </a:p>
      </dsp:txBody>
      <dsp:txXfrm>
        <a:off x="2874893" y="1659895"/>
        <a:ext cx="2472581" cy="1425937"/>
      </dsp:txXfrm>
    </dsp:sp>
    <dsp:sp modelId="{15E3A093-4824-4ED4-BEF0-F3C6DAA27145}">
      <dsp:nvSpPr>
        <dsp:cNvPr id="0" name=""/>
        <dsp:cNvSpPr/>
      </dsp:nvSpPr>
      <dsp:spPr>
        <a:xfrm>
          <a:off x="5749620" y="269068"/>
          <a:ext cx="3090726" cy="1236290"/>
        </a:xfrm>
        <a:prstGeom prst="chevron">
          <a:avLst/>
        </a:prstGeom>
        <a:solidFill>
          <a:schemeClr val="accent3">
            <a:hueOff val="12181957"/>
            <a:satOff val="-32820"/>
            <a:lumOff val="-705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Descarga de insumos adicionales</a:t>
          </a:r>
          <a:endParaRPr lang="es-EC" sz="2000" kern="1200" dirty="0">
            <a:latin typeface="Arial" panose="020B0604020202020204" pitchFamily="34" charset="0"/>
            <a:cs typeface="Arial" panose="020B0604020202020204" pitchFamily="34" charset="0"/>
          </a:endParaRPr>
        </a:p>
      </dsp:txBody>
      <dsp:txXfrm>
        <a:off x="6367765" y="269068"/>
        <a:ext cx="1854436" cy="1236290"/>
      </dsp:txXfrm>
    </dsp:sp>
    <dsp:sp modelId="{565275BE-C73C-467B-80AA-4DF872B59FF2}">
      <dsp:nvSpPr>
        <dsp:cNvPr id="0" name=""/>
        <dsp:cNvSpPr/>
      </dsp:nvSpPr>
      <dsp:spPr>
        <a:xfrm>
          <a:off x="5749620" y="1659895"/>
          <a:ext cx="2472581" cy="142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889000" rtl="0">
            <a:lnSpc>
              <a:spcPct val="90000"/>
            </a:lnSpc>
            <a:spcBef>
              <a:spcPct val="0"/>
            </a:spcBef>
            <a:spcAft>
              <a:spcPct val="15000"/>
            </a:spcAft>
            <a:buChar char="••"/>
          </a:pPr>
          <a:r>
            <a:rPr lang="es-EC" sz="2000" kern="1200" dirty="0" smtClean="0">
              <a:latin typeface="Arial" panose="020B0604020202020204" pitchFamily="34" charset="0"/>
              <a:cs typeface="Arial" panose="020B0604020202020204" pitchFamily="34" charset="0"/>
            </a:rPr>
            <a:t>20 Estaciones </a:t>
          </a:r>
          <a:r>
            <a:rPr lang="es-EC" sz="2000" kern="1200" dirty="0" err="1" smtClean="0">
              <a:latin typeface="Arial" panose="020B0604020202020204" pitchFamily="34" charset="0"/>
              <a:cs typeface="Arial" panose="020B0604020202020204" pitchFamily="34" charset="0"/>
            </a:rPr>
            <a:t>fiduciales</a:t>
          </a:r>
          <a:r>
            <a:rPr lang="es-EC" sz="2000" kern="1200" dirty="0" smtClean="0">
              <a:latin typeface="Arial" panose="020B0604020202020204" pitchFamily="34" charset="0"/>
              <a:cs typeface="Arial" panose="020B0604020202020204" pitchFamily="34" charset="0"/>
            </a:rPr>
            <a:t> </a:t>
          </a:r>
          <a:r>
            <a:rPr lang="es-EC" sz="2000" kern="1200" dirty="0" err="1" smtClean="0">
              <a:latin typeface="Arial" panose="020B0604020202020204" pitchFamily="34" charset="0"/>
              <a:cs typeface="Arial" panose="020B0604020202020204" pitchFamily="34" charset="0"/>
            </a:rPr>
            <a:t>IGS</a:t>
          </a:r>
          <a:endParaRPr lang="es-EC"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EC" sz="2000" kern="1200" dirty="0" err="1" smtClean="0">
              <a:latin typeface="Arial" panose="020B0604020202020204" pitchFamily="34" charset="0"/>
              <a:cs typeface="Arial" panose="020B0604020202020204" pitchFamily="34" charset="0"/>
            </a:rPr>
            <a:t>AIUB</a:t>
          </a:r>
          <a:r>
            <a:rPr lang="es-EC" sz="2000" kern="1200" dirty="0" smtClean="0">
              <a:latin typeface="Arial" panose="020B0604020202020204" pitchFamily="34" charset="0"/>
              <a:cs typeface="Arial" panose="020B0604020202020204" pitchFamily="34" charset="0"/>
            </a:rPr>
            <a:t> y NASA</a:t>
          </a:r>
          <a:endParaRPr lang="es-EC" sz="2000" kern="1200" dirty="0">
            <a:latin typeface="Arial" panose="020B0604020202020204" pitchFamily="34" charset="0"/>
            <a:cs typeface="Arial" panose="020B0604020202020204" pitchFamily="34" charset="0"/>
          </a:endParaRPr>
        </a:p>
        <a:p>
          <a:pPr marL="228600" lvl="1" indent="-228600" algn="l" defTabSz="889000" rtl="0">
            <a:lnSpc>
              <a:spcPct val="90000"/>
            </a:lnSpc>
            <a:spcBef>
              <a:spcPct val="0"/>
            </a:spcBef>
            <a:spcAft>
              <a:spcPct val="15000"/>
            </a:spcAft>
            <a:buChar char="••"/>
          </a:pPr>
          <a:r>
            <a:rPr lang="es-EC" sz="2000" kern="1200" dirty="0" smtClean="0">
              <a:latin typeface="Arial" panose="020B0604020202020204" pitchFamily="34" charset="0"/>
              <a:cs typeface="Arial" panose="020B0604020202020204" pitchFamily="34" charset="0"/>
            </a:rPr>
            <a:t>FES04 y FES12 (</a:t>
          </a:r>
          <a:r>
            <a:rPr lang="es-EC" sz="2000" kern="1200" dirty="0" err="1" smtClean="0">
              <a:latin typeface="Arial" panose="020B0604020202020204" pitchFamily="34" charset="0"/>
              <a:cs typeface="Arial" panose="020B0604020202020204" pitchFamily="34" charset="0"/>
            </a:rPr>
            <a:t>Chalmers</a:t>
          </a:r>
          <a:r>
            <a:rPr lang="es-EC" sz="2000" kern="1200" dirty="0" smtClean="0">
              <a:latin typeface="Arial" panose="020B0604020202020204" pitchFamily="34" charset="0"/>
              <a:cs typeface="Arial" panose="020B0604020202020204" pitchFamily="34" charset="0"/>
            </a:rPr>
            <a:t>)</a:t>
          </a:r>
          <a:endParaRPr lang="es-EC" sz="2000" kern="1200" dirty="0">
            <a:latin typeface="Arial" panose="020B0604020202020204" pitchFamily="34" charset="0"/>
            <a:cs typeface="Arial" panose="020B0604020202020204" pitchFamily="34" charset="0"/>
          </a:endParaRPr>
        </a:p>
      </dsp:txBody>
      <dsp:txXfrm>
        <a:off x="5749620" y="1659895"/>
        <a:ext cx="2472581" cy="14259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35F60-0937-4002-8758-238923DDF612}">
      <dsp:nvSpPr>
        <dsp:cNvPr id="0" name=""/>
        <dsp:cNvSpPr/>
      </dsp:nvSpPr>
      <dsp:spPr>
        <a:xfrm>
          <a:off x="2599" y="279165"/>
          <a:ext cx="3166730" cy="1266692"/>
        </a:xfrm>
        <a:prstGeom prst="chevron">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Preparar insumos en la carpeta </a:t>
          </a:r>
          <a:r>
            <a:rPr lang="es-EC" sz="2000" kern="1200" dirty="0" err="1" smtClean="0">
              <a:latin typeface="Arial" panose="020B0604020202020204" pitchFamily="34" charset="0"/>
              <a:cs typeface="Arial" panose="020B0604020202020204" pitchFamily="34" charset="0"/>
            </a:rPr>
            <a:t>DATAPOOL</a:t>
          </a:r>
          <a:endParaRPr lang="es-EC" sz="2000" kern="1200" dirty="0">
            <a:latin typeface="Arial" panose="020B0604020202020204" pitchFamily="34" charset="0"/>
            <a:cs typeface="Arial" panose="020B0604020202020204" pitchFamily="34" charset="0"/>
          </a:endParaRPr>
        </a:p>
      </dsp:txBody>
      <dsp:txXfrm>
        <a:off x="635945" y="279165"/>
        <a:ext cx="1900038" cy="1266692"/>
      </dsp:txXfrm>
    </dsp:sp>
    <dsp:sp modelId="{1C82F400-A011-4401-ACCE-332FA4704414}">
      <dsp:nvSpPr>
        <dsp:cNvPr id="0" name=""/>
        <dsp:cNvSpPr/>
      </dsp:nvSpPr>
      <dsp:spPr>
        <a:xfrm>
          <a:off x="2852657" y="279165"/>
          <a:ext cx="3166730" cy="1266692"/>
        </a:xfrm>
        <a:prstGeom prst="chevron">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Crear una campaña para procesamiento PPP</a:t>
          </a:r>
          <a:endParaRPr lang="es-EC" sz="2000" kern="1200" dirty="0">
            <a:latin typeface="Arial" panose="020B0604020202020204" pitchFamily="34" charset="0"/>
            <a:cs typeface="Arial" panose="020B0604020202020204" pitchFamily="34" charset="0"/>
          </a:endParaRPr>
        </a:p>
      </dsp:txBody>
      <dsp:txXfrm>
        <a:off x="3486003" y="279165"/>
        <a:ext cx="1900038" cy="1266692"/>
      </dsp:txXfrm>
    </dsp:sp>
    <dsp:sp modelId="{1A5DE0CF-A1FE-44C5-94A7-052BF6FFB118}">
      <dsp:nvSpPr>
        <dsp:cNvPr id="0" name=""/>
        <dsp:cNvSpPr/>
      </dsp:nvSpPr>
      <dsp:spPr>
        <a:xfrm>
          <a:off x="5702714" y="279165"/>
          <a:ext cx="3166730" cy="1266692"/>
        </a:xfrm>
        <a:prstGeom prst="chevron">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s-EC" sz="2000" kern="1200" dirty="0" smtClean="0">
              <a:latin typeface="Arial" panose="020B0604020202020204" pitchFamily="34" charset="0"/>
              <a:cs typeface="Arial" panose="020B0604020202020204" pitchFamily="34" charset="0"/>
            </a:rPr>
            <a:t>Procesamiento con </a:t>
          </a:r>
          <a:r>
            <a:rPr lang="es-EC" sz="2000" kern="1200" dirty="0" err="1" smtClean="0">
              <a:latin typeface="Arial" panose="020B0604020202020204" pitchFamily="34" charset="0"/>
              <a:cs typeface="Arial" panose="020B0604020202020204" pitchFamily="34" charset="0"/>
            </a:rPr>
            <a:t>PPP_BAS.PCF</a:t>
          </a:r>
          <a:endParaRPr lang="es-EC" sz="2000" kern="1200" dirty="0">
            <a:latin typeface="Arial" panose="020B0604020202020204" pitchFamily="34" charset="0"/>
            <a:cs typeface="Arial" panose="020B0604020202020204" pitchFamily="34" charset="0"/>
          </a:endParaRPr>
        </a:p>
      </dsp:txBody>
      <dsp:txXfrm>
        <a:off x="6336060" y="279165"/>
        <a:ext cx="1900038" cy="12666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FF268-BD9B-43CA-BE82-F1A68C2140B4}" type="datetimeFigureOut">
              <a:rPr lang="es-EC" smtClean="0"/>
              <a:t>11/02/2019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1E9A3-0A99-42A9-AF8A-B92905CFD211}" type="slidenum">
              <a:rPr lang="es-EC" smtClean="0"/>
              <a:t>‹Nº›</a:t>
            </a:fld>
            <a:endParaRPr lang="es-EC"/>
          </a:p>
        </p:txBody>
      </p:sp>
    </p:spTree>
    <p:extLst>
      <p:ext uri="{BB962C8B-B14F-4D97-AF65-F5344CB8AC3E}">
        <p14:creationId xmlns:p14="http://schemas.microsoft.com/office/powerpoint/2010/main" val="53778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C" sz="1200" kern="1200" dirty="0" smtClean="0">
                <a:solidFill>
                  <a:schemeClr val="tx1"/>
                </a:solidFill>
                <a:effectLst/>
                <a:latin typeface="+mn-lt"/>
                <a:ea typeface="+mn-ea"/>
                <a:cs typeface="+mn-cs"/>
              </a:rPr>
              <a:t>18 estaciones, 22 en mantenimiento, 2 inactivas y 8 removidas (</a:t>
            </a:r>
            <a:r>
              <a:rPr lang="es-EC" sz="1200" kern="1200" dirty="0" err="1" smtClean="0">
                <a:solidFill>
                  <a:schemeClr val="tx1"/>
                </a:solidFill>
                <a:effectLst/>
                <a:latin typeface="+mn-lt"/>
                <a:ea typeface="+mn-ea"/>
                <a:cs typeface="+mn-cs"/>
              </a:rPr>
              <a:t>IGM</a:t>
            </a:r>
            <a:r>
              <a:rPr lang="es-EC" sz="1200" kern="1200" dirty="0" smtClean="0">
                <a:solidFill>
                  <a:schemeClr val="tx1"/>
                </a:solidFill>
                <a:effectLst/>
                <a:latin typeface="+mn-lt"/>
                <a:ea typeface="+mn-ea"/>
                <a:cs typeface="+mn-cs"/>
              </a:rPr>
              <a:t>, 2018)</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C" sz="1200" dirty="0" smtClean="0">
                <a:latin typeface="Arial" panose="020B0604020202020204" pitchFamily="34" charset="0"/>
                <a:cs typeface="Arial" panose="020B0604020202020204" pitchFamily="34" charset="0"/>
              </a:rPr>
              <a:t>Los modelos utilizados como insumo en el procesamiento de los datos pueden ser una de las causas de la presencia de ruido (Wang et al,</a:t>
            </a:r>
            <a:r>
              <a:rPr lang="es-EC" sz="1200" baseline="0" dirty="0" smtClean="0">
                <a:latin typeface="Arial" panose="020B0604020202020204" pitchFamily="34" charset="0"/>
                <a:cs typeface="Arial" panose="020B0604020202020204" pitchFamily="34" charset="0"/>
              </a:rPr>
              <a:t> 2012)</a:t>
            </a:r>
            <a:r>
              <a:rPr lang="es-EC" sz="1200" dirty="0" smtClean="0">
                <a:latin typeface="Arial" panose="020B0604020202020204" pitchFamily="34" charset="0"/>
                <a:cs typeface="Arial" panose="020B0604020202020204" pitchFamily="34" charset="0"/>
              </a:rPr>
              <a:t>.</a:t>
            </a:r>
            <a:endParaRPr lang="es-EC" sz="1200" kern="1200" dirty="0" smtClean="0">
              <a:solidFill>
                <a:schemeClr val="tx1"/>
              </a:solidFill>
              <a:effectLst/>
              <a:latin typeface="+mn-lt"/>
              <a:ea typeface="+mn-ea"/>
              <a:cs typeface="+mn-cs"/>
            </a:endParaRPr>
          </a:p>
          <a:p>
            <a:pPr marL="171450" indent="-171450">
              <a:buFontTx/>
              <a:buChar char="-"/>
            </a:pPr>
            <a:r>
              <a:rPr lang="es-EC" sz="1200" kern="1200" dirty="0" smtClean="0">
                <a:solidFill>
                  <a:schemeClr val="tx1"/>
                </a:solidFill>
                <a:effectLst/>
                <a:latin typeface="+mn-lt"/>
                <a:ea typeface="+mn-ea"/>
                <a:cs typeface="+mn-cs"/>
              </a:rPr>
              <a:t>Identificar las posibles fuentes del ruido</a:t>
            </a:r>
          </a:p>
          <a:p>
            <a:pPr marL="171450" indent="-171450">
              <a:buFontTx/>
              <a:buChar char="-"/>
            </a:pPr>
            <a:r>
              <a:rPr lang="es-EC" dirty="0" smtClean="0"/>
              <a:t>Errores:</a:t>
            </a:r>
            <a:r>
              <a:rPr lang="es-EC" baseline="0" dirty="0" smtClean="0"/>
              <a:t> blancos (</a:t>
            </a:r>
            <a:r>
              <a:rPr lang="es-EC" baseline="0" dirty="0" err="1" smtClean="0"/>
              <a:t>ind</a:t>
            </a:r>
            <a:r>
              <a:rPr lang="es-EC" baseline="0" dirty="0" smtClean="0"/>
              <a:t> tiempo) - tratados estadísticamente, colores (relacionados tiempo). Ruido es de color, mayoritariamente parpadeo y caminata aleatoria.</a:t>
            </a:r>
          </a:p>
        </p:txBody>
      </p:sp>
      <p:sp>
        <p:nvSpPr>
          <p:cNvPr id="4" name="Marcador de número de diapositiva 3"/>
          <p:cNvSpPr>
            <a:spLocks noGrp="1"/>
          </p:cNvSpPr>
          <p:nvPr>
            <p:ph type="sldNum" sz="quarter" idx="10"/>
          </p:nvPr>
        </p:nvSpPr>
        <p:spPr/>
        <p:txBody>
          <a:bodyPr/>
          <a:lstStyle/>
          <a:p>
            <a:fld id="{6BF1E9A3-0A99-42A9-AF8A-B92905CFD211}" type="slidenum">
              <a:rPr lang="es-EC" smtClean="0"/>
              <a:t>4</a:t>
            </a:fld>
            <a:endParaRPr lang="es-EC"/>
          </a:p>
        </p:txBody>
      </p:sp>
    </p:spTree>
    <p:extLst>
      <p:ext uri="{BB962C8B-B14F-4D97-AF65-F5344CB8AC3E}">
        <p14:creationId xmlns:p14="http://schemas.microsoft.com/office/powerpoint/2010/main" val="2136052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rtl="0"/>
            <a:r>
              <a:rPr lang="es-EC" sz="1200" dirty="0" smtClean="0">
                <a:latin typeface="Arial" panose="020B0604020202020204" pitchFamily="34" charset="0"/>
                <a:cs typeface="Arial" panose="020B0604020202020204" pitchFamily="34" charset="0"/>
              </a:rPr>
              <a:t>Preparar insumos en la carpeta </a:t>
            </a:r>
            <a:r>
              <a:rPr lang="es-EC" sz="1200" dirty="0" err="1" smtClean="0">
                <a:latin typeface="Arial" panose="020B0604020202020204" pitchFamily="34" charset="0"/>
                <a:cs typeface="Arial" panose="020B0604020202020204" pitchFamily="34" charset="0"/>
              </a:rPr>
              <a:t>DATAPOOL</a:t>
            </a:r>
            <a:r>
              <a:rPr lang="es-EC" sz="1200" baseline="0" dirty="0" smtClean="0">
                <a:latin typeface="+mn-lt"/>
                <a:cs typeface="+mn-cs"/>
              </a:rPr>
              <a:t> – los resultados de la campaña PPP</a:t>
            </a:r>
            <a:endParaRPr lang="es-EC" sz="1200" dirty="0" smtClean="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6BF1E9A3-0A99-42A9-AF8A-B92905CFD211}" type="slidenum">
              <a:rPr lang="es-EC" smtClean="0"/>
              <a:t>17</a:t>
            </a:fld>
            <a:endParaRPr lang="es-EC"/>
          </a:p>
        </p:txBody>
      </p:sp>
    </p:spTree>
    <p:extLst>
      <p:ext uri="{BB962C8B-B14F-4D97-AF65-F5344CB8AC3E}">
        <p14:creationId xmlns:p14="http://schemas.microsoft.com/office/powerpoint/2010/main" val="3569424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rtl="0">
              <a:buFontTx/>
              <a:buChar char="-"/>
            </a:pPr>
            <a:r>
              <a:rPr lang="es-EC" sz="1200" dirty="0" smtClean="0">
                <a:latin typeface="Arial" panose="020B0604020202020204" pitchFamily="34" charset="0"/>
                <a:cs typeface="Arial" panose="020B0604020202020204" pitchFamily="34" charset="0"/>
              </a:rPr>
              <a:t>Se realizó para</a:t>
            </a:r>
            <a:r>
              <a:rPr lang="es-EC" sz="1200" baseline="0" dirty="0" smtClean="0">
                <a:latin typeface="Arial" panose="020B0604020202020204" pitchFamily="34" charset="0"/>
                <a:cs typeface="Arial" panose="020B0604020202020204" pitchFamily="34" charset="0"/>
              </a:rPr>
              <a:t> cada componente de las 27 estaciones analizadas</a:t>
            </a:r>
          </a:p>
          <a:p>
            <a:pPr marL="171450" lvl="0" indent="-171450" rtl="0">
              <a:buFontTx/>
              <a:buChar char="-"/>
            </a:pPr>
            <a:r>
              <a:rPr lang="es-EC" sz="1200" baseline="0" dirty="0" smtClean="0">
                <a:latin typeface="Arial" panose="020B0604020202020204" pitchFamily="34" charset="0"/>
                <a:cs typeface="Arial" panose="020B0604020202020204" pitchFamily="34" charset="0"/>
              </a:rPr>
              <a:t>Valores atípicos no más del 4% del total de observaciones</a:t>
            </a:r>
            <a:endParaRPr lang="es-EC" sz="1200" dirty="0" smtClean="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6BF1E9A3-0A99-42A9-AF8A-B92905CFD211}" type="slidenum">
              <a:rPr lang="es-EC" smtClean="0"/>
              <a:t>18</a:t>
            </a:fld>
            <a:endParaRPr lang="es-EC"/>
          </a:p>
        </p:txBody>
      </p:sp>
    </p:spTree>
    <p:extLst>
      <p:ext uri="{BB962C8B-B14F-4D97-AF65-F5344CB8AC3E}">
        <p14:creationId xmlns:p14="http://schemas.microsoft.com/office/powerpoint/2010/main" val="1318095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20</a:t>
            </a:fld>
            <a:endParaRPr lang="es-EC"/>
          </a:p>
        </p:txBody>
      </p:sp>
    </p:spTree>
    <p:extLst>
      <p:ext uri="{BB962C8B-B14F-4D97-AF65-F5344CB8AC3E}">
        <p14:creationId xmlns:p14="http://schemas.microsoft.com/office/powerpoint/2010/main" val="861472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C" dirty="0" smtClean="0"/>
              <a:t>Semanas</a:t>
            </a:r>
            <a:r>
              <a:rPr lang="es-EC" baseline="0" dirty="0" smtClean="0"/>
              <a:t> 1944 y 1959</a:t>
            </a:r>
          </a:p>
          <a:p>
            <a:pPr marL="171450" indent="-171450">
              <a:buFontTx/>
              <a:buChar char="-"/>
            </a:pPr>
            <a:r>
              <a:rPr lang="es-EC" baseline="0" dirty="0" err="1" smtClean="0"/>
              <a:t>Sinex</a:t>
            </a:r>
            <a:r>
              <a:rPr lang="es-EC" baseline="0" dirty="0" smtClean="0"/>
              <a:t> llevado a Excel</a:t>
            </a:r>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21</a:t>
            </a:fld>
            <a:endParaRPr lang="es-EC"/>
          </a:p>
        </p:txBody>
      </p:sp>
    </p:spTree>
    <p:extLst>
      <p:ext uri="{BB962C8B-B14F-4D97-AF65-F5344CB8AC3E}">
        <p14:creationId xmlns:p14="http://schemas.microsoft.com/office/powerpoint/2010/main" val="1020558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22</a:t>
            </a:fld>
            <a:endParaRPr lang="es-EC"/>
          </a:p>
        </p:txBody>
      </p:sp>
    </p:spTree>
    <p:extLst>
      <p:ext uri="{BB962C8B-B14F-4D97-AF65-F5344CB8AC3E}">
        <p14:creationId xmlns:p14="http://schemas.microsoft.com/office/powerpoint/2010/main" val="1061795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23</a:t>
            </a:fld>
            <a:endParaRPr lang="es-EC"/>
          </a:p>
        </p:txBody>
      </p:sp>
    </p:spTree>
    <p:extLst>
      <p:ext uri="{BB962C8B-B14F-4D97-AF65-F5344CB8AC3E}">
        <p14:creationId xmlns:p14="http://schemas.microsoft.com/office/powerpoint/2010/main" val="1829211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Para </a:t>
            </a:r>
            <a:r>
              <a:rPr lang="es-EC" sz="1200" kern="1200" dirty="0" smtClean="0">
                <a:solidFill>
                  <a:schemeClr val="tx1"/>
                </a:solidFill>
                <a:effectLst/>
                <a:latin typeface="+mn-lt"/>
                <a:ea typeface="+mn-ea"/>
                <a:cs typeface="+mn-cs"/>
              </a:rPr>
              <a:t>los ejes: N [días] en abscisas, valores observados [mm] en ordenadas.</a:t>
            </a:r>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26</a:t>
            </a:fld>
            <a:endParaRPr lang="es-EC"/>
          </a:p>
        </p:txBody>
      </p:sp>
    </p:spTree>
    <p:extLst>
      <p:ext uri="{BB962C8B-B14F-4D97-AF65-F5344CB8AC3E}">
        <p14:creationId xmlns:p14="http://schemas.microsoft.com/office/powerpoint/2010/main" val="3607268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Para </a:t>
                </a:r>
                <a:r>
                  <a:rPr lang="es-EC" sz="1200" kern="1200" dirty="0" smtClean="0">
                    <a:solidFill>
                      <a:schemeClr val="tx1"/>
                    </a:solidFill>
                    <a:effectLst/>
                    <a:latin typeface="+mn-lt"/>
                    <a:ea typeface="+mn-ea"/>
                    <a:cs typeface="+mn-cs"/>
                  </a:rPr>
                  <a:t>los ejes: </a:t>
                </a:r>
                <a14:m>
                  <m:oMath xmlns:m="http://schemas.openxmlformats.org/officeDocument/2006/math">
                    <m:func>
                      <m:funcPr>
                        <m:ctrlPr>
                          <a:rPr lang="es-EC" sz="1200" i="1" kern="1200">
                            <a:solidFill>
                              <a:schemeClr val="tx1"/>
                            </a:solidFill>
                            <a:effectLst/>
                            <a:latin typeface="Cambria Math" panose="02040503050406030204" pitchFamily="18" charset="0"/>
                            <a:ea typeface="+mn-ea"/>
                            <a:cs typeface="+mn-cs"/>
                          </a:rPr>
                        </m:ctrlPr>
                      </m:funcPr>
                      <m:fName>
                        <m:r>
                          <m:rPr>
                            <m:sty m:val="p"/>
                          </m:rPr>
                          <a:rPr lang="es-EC" sz="1200" kern="1200">
                            <a:solidFill>
                              <a:schemeClr val="tx1"/>
                            </a:solidFill>
                            <a:effectLst/>
                            <a:latin typeface="Cambria Math" panose="02040503050406030204" pitchFamily="18" charset="0"/>
                            <a:ea typeface="+mn-ea"/>
                            <a:cs typeface="+mn-cs"/>
                          </a:rPr>
                          <m:t>ln</m:t>
                        </m:r>
                      </m:fName>
                      <m:e>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m:t>
                            </m:r>
                            <m:r>
                              <a:rPr lang="es-EC" sz="1200" i="1" kern="1200">
                                <a:solidFill>
                                  <a:schemeClr val="tx1"/>
                                </a:solidFill>
                                <a:effectLst/>
                                <a:latin typeface="Cambria Math" panose="02040503050406030204" pitchFamily="18" charset="0"/>
                                <a:ea typeface="+mn-ea"/>
                                <a:cs typeface="+mn-cs"/>
                              </a:rPr>
                              <m:t>𝑓</m:t>
                            </m:r>
                          </m:e>
                          <m:sub>
                            <m:r>
                              <a:rPr lang="es-EC" sz="1200" i="1" kern="1200">
                                <a:solidFill>
                                  <a:schemeClr val="tx1"/>
                                </a:solidFill>
                                <a:effectLst/>
                                <a:latin typeface="Cambria Math" panose="02040503050406030204" pitchFamily="18" charset="0"/>
                                <a:ea typeface="+mn-ea"/>
                                <a:cs typeface="+mn-cs"/>
                              </a:rPr>
                              <m:t>𝑖</m:t>
                            </m:r>
                          </m:sub>
                        </m:sSub>
                        <m:r>
                          <a:rPr lang="es-EC" sz="1200" i="1" kern="1200">
                            <a:solidFill>
                              <a:schemeClr val="tx1"/>
                            </a:solidFill>
                            <a:effectLst/>
                            <a:latin typeface="Cambria Math" panose="02040503050406030204" pitchFamily="18" charset="0"/>
                            <a:ea typeface="+mn-ea"/>
                            <a:cs typeface="+mn-cs"/>
                          </a:rPr>
                          <m:t>)</m:t>
                        </m:r>
                      </m:e>
                    </m:func>
                  </m:oMath>
                </a14:m>
                <a:r>
                  <a:rPr lang="es-EC" sz="1200" kern="1200" dirty="0">
                    <a:solidFill>
                      <a:schemeClr val="tx1"/>
                    </a:solidFill>
                    <a:effectLst/>
                    <a:latin typeface="+mn-lt"/>
                    <a:ea typeface="+mn-ea"/>
                    <a:cs typeface="+mn-cs"/>
                  </a:rPr>
                  <a:t> [día</a:t>
                </a:r>
                <a:r>
                  <a:rPr lang="es-EC" sz="1200" kern="1200" baseline="30000" dirty="0">
                    <a:solidFill>
                      <a:schemeClr val="tx1"/>
                    </a:solidFill>
                    <a:effectLst/>
                    <a:latin typeface="+mn-lt"/>
                    <a:ea typeface="+mn-ea"/>
                    <a:cs typeface="+mn-cs"/>
                  </a:rPr>
                  <a:t>-1</a:t>
                </a:r>
                <a:r>
                  <a:rPr lang="es-EC" sz="1200" kern="1200" dirty="0">
                    <a:solidFill>
                      <a:schemeClr val="tx1"/>
                    </a:solidFill>
                    <a:effectLst/>
                    <a:latin typeface="+mn-lt"/>
                    <a:ea typeface="+mn-ea"/>
                    <a:cs typeface="+mn-cs"/>
                  </a:rPr>
                  <a:t>] en abscisas, </a:t>
                </a:r>
                <a14:m>
                  <m:oMath xmlns:m="http://schemas.openxmlformats.org/officeDocument/2006/math">
                    <m:func>
                      <m:funcPr>
                        <m:ctrlPr>
                          <a:rPr lang="es-EC" sz="1200" i="1" kern="1200">
                            <a:solidFill>
                              <a:schemeClr val="tx1"/>
                            </a:solidFill>
                            <a:effectLst/>
                            <a:latin typeface="Cambria Math" panose="02040503050406030204" pitchFamily="18" charset="0"/>
                            <a:ea typeface="+mn-ea"/>
                            <a:cs typeface="+mn-cs"/>
                          </a:rPr>
                        </m:ctrlPr>
                      </m:funcPr>
                      <m:fName>
                        <m:r>
                          <m:rPr>
                            <m:sty m:val="p"/>
                          </m:rPr>
                          <a:rPr lang="es-EC" sz="1200" kern="1200">
                            <a:solidFill>
                              <a:schemeClr val="tx1"/>
                            </a:solidFill>
                            <a:effectLst/>
                            <a:latin typeface="Cambria Math" panose="02040503050406030204" pitchFamily="18" charset="0"/>
                            <a:ea typeface="+mn-ea"/>
                            <a:cs typeface="+mn-cs"/>
                          </a:rPr>
                          <m:t>ln</m:t>
                        </m:r>
                      </m:fName>
                      <m:e>
                        <m:r>
                          <a:rPr lang="es-EC" sz="1200" i="1" kern="1200">
                            <a:solidFill>
                              <a:schemeClr val="tx1"/>
                            </a:solidFill>
                            <a:effectLst/>
                            <a:latin typeface="Cambria Math" panose="02040503050406030204" pitchFamily="18" charset="0"/>
                            <a:ea typeface="+mn-ea"/>
                            <a:cs typeface="+mn-cs"/>
                          </a:rPr>
                          <m:t>𝑃</m:t>
                        </m:r>
                        <m:r>
                          <a:rPr lang="es-EC" sz="1200" i="1" kern="1200">
                            <a:solidFill>
                              <a:schemeClr val="tx1"/>
                            </a:solidFill>
                            <a:effectLst/>
                            <a:latin typeface="Cambria Math" panose="02040503050406030204" pitchFamily="18" charset="0"/>
                            <a:ea typeface="+mn-ea"/>
                            <a:cs typeface="+mn-cs"/>
                          </a:rPr>
                          <m:t>(</m:t>
                        </m:r>
                        <m:r>
                          <a:rPr lang="es-EC" sz="1200" i="1" kern="1200">
                            <a:solidFill>
                              <a:schemeClr val="tx1"/>
                            </a:solidFill>
                            <a:effectLst/>
                            <a:latin typeface="Cambria Math" panose="02040503050406030204" pitchFamily="18" charset="0"/>
                            <a:ea typeface="+mn-ea"/>
                            <a:cs typeface="+mn-cs"/>
                          </a:rPr>
                          <m:t>𝑓</m:t>
                        </m:r>
                        <m:r>
                          <a:rPr lang="es-EC" sz="1200" i="1" kern="1200">
                            <a:solidFill>
                              <a:schemeClr val="tx1"/>
                            </a:solidFill>
                            <a:effectLst/>
                            <a:latin typeface="Cambria Math" panose="02040503050406030204" pitchFamily="18" charset="0"/>
                            <a:ea typeface="+mn-ea"/>
                            <a:cs typeface="+mn-cs"/>
                          </a:rPr>
                          <m:t>)</m:t>
                        </m:r>
                      </m:e>
                    </m:func>
                  </m:oMath>
                </a14:m>
                <a:r>
                  <a:rPr lang="es-EC" sz="1200" kern="1200" dirty="0">
                    <a:solidFill>
                      <a:schemeClr val="tx1"/>
                    </a:solidFill>
                    <a:effectLst/>
                    <a:latin typeface="+mn-lt"/>
                    <a:ea typeface="+mn-ea"/>
                    <a:cs typeface="+mn-cs"/>
                  </a:rPr>
                  <a:t> [mm</a:t>
                </a:r>
                <a:r>
                  <a:rPr lang="es-EC" sz="1200" kern="1200" baseline="30000" dirty="0">
                    <a:solidFill>
                      <a:schemeClr val="tx1"/>
                    </a:solidFill>
                    <a:effectLst/>
                    <a:latin typeface="+mn-lt"/>
                    <a:ea typeface="+mn-ea"/>
                    <a:cs typeface="+mn-cs"/>
                  </a:rPr>
                  <a:t>2</a:t>
                </a:r>
                <a:r>
                  <a:rPr lang="es-EC" sz="1200" kern="1200" dirty="0">
                    <a:solidFill>
                      <a:schemeClr val="tx1"/>
                    </a:solidFill>
                    <a:effectLst/>
                    <a:latin typeface="+mn-lt"/>
                    <a:ea typeface="+mn-ea"/>
                    <a:cs typeface="+mn-cs"/>
                  </a:rPr>
                  <a:t>] en ordenadas</a:t>
                </a:r>
                <a:endParaRPr lang="es-EC" dirty="0"/>
              </a:p>
            </p:txBody>
          </p:sp>
        </mc:Choice>
        <mc:Fallback xmlns="">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Para los ejes: </a:t>
                </a:r>
                <a:r>
                  <a:rPr lang="es-EC" sz="1200" i="0" kern="1200">
                    <a:solidFill>
                      <a:schemeClr val="tx1"/>
                    </a:solidFill>
                    <a:effectLst/>
                    <a:latin typeface="+mn-lt"/>
                    <a:ea typeface="+mn-ea"/>
                    <a:cs typeface="+mn-cs"/>
                  </a:rPr>
                  <a:t>ln⁡〖〖(𝑓〗_𝑖)〗</a:t>
                </a:r>
                <a:r>
                  <a:rPr lang="es-EC" sz="1200" kern="1200" dirty="0">
                    <a:solidFill>
                      <a:schemeClr val="tx1"/>
                    </a:solidFill>
                    <a:effectLst/>
                    <a:latin typeface="+mn-lt"/>
                    <a:ea typeface="+mn-ea"/>
                    <a:cs typeface="+mn-cs"/>
                  </a:rPr>
                  <a:t> [día</a:t>
                </a:r>
                <a:r>
                  <a:rPr lang="es-EC" sz="1200" kern="1200" baseline="30000" dirty="0">
                    <a:solidFill>
                      <a:schemeClr val="tx1"/>
                    </a:solidFill>
                    <a:effectLst/>
                    <a:latin typeface="+mn-lt"/>
                    <a:ea typeface="+mn-ea"/>
                    <a:cs typeface="+mn-cs"/>
                  </a:rPr>
                  <a:t>-1</a:t>
                </a:r>
                <a:r>
                  <a:rPr lang="es-EC" sz="1200" kern="1200" dirty="0">
                    <a:solidFill>
                      <a:schemeClr val="tx1"/>
                    </a:solidFill>
                    <a:effectLst/>
                    <a:latin typeface="+mn-lt"/>
                    <a:ea typeface="+mn-ea"/>
                    <a:cs typeface="+mn-cs"/>
                  </a:rPr>
                  <a:t>] en abscisas, </a:t>
                </a:r>
                <a:r>
                  <a:rPr lang="es-EC" sz="1200" i="0" kern="1200">
                    <a:solidFill>
                      <a:schemeClr val="tx1"/>
                    </a:solidFill>
                    <a:effectLst/>
                    <a:latin typeface="+mn-lt"/>
                    <a:ea typeface="+mn-ea"/>
                    <a:cs typeface="+mn-cs"/>
                  </a:rPr>
                  <a:t>ln⁡〖𝑃(𝑓)〗</a:t>
                </a:r>
                <a:r>
                  <a:rPr lang="es-EC" sz="1200" kern="1200" dirty="0">
                    <a:solidFill>
                      <a:schemeClr val="tx1"/>
                    </a:solidFill>
                    <a:effectLst/>
                    <a:latin typeface="+mn-lt"/>
                    <a:ea typeface="+mn-ea"/>
                    <a:cs typeface="+mn-cs"/>
                  </a:rPr>
                  <a:t> [mm</a:t>
                </a:r>
                <a:r>
                  <a:rPr lang="es-EC" sz="1200" kern="1200" baseline="30000" dirty="0">
                    <a:solidFill>
                      <a:schemeClr val="tx1"/>
                    </a:solidFill>
                    <a:effectLst/>
                    <a:latin typeface="+mn-lt"/>
                    <a:ea typeface="+mn-ea"/>
                    <a:cs typeface="+mn-cs"/>
                  </a:rPr>
                  <a:t>2</a:t>
                </a:r>
                <a:r>
                  <a:rPr lang="es-EC" sz="1200" kern="1200" dirty="0">
                    <a:solidFill>
                      <a:schemeClr val="tx1"/>
                    </a:solidFill>
                    <a:effectLst/>
                    <a:latin typeface="+mn-lt"/>
                    <a:ea typeface="+mn-ea"/>
                    <a:cs typeface="+mn-cs"/>
                  </a:rPr>
                  <a:t>] en ordenadas</a:t>
                </a:r>
                <a:endParaRPr lang="es-EC" dirty="0"/>
              </a:p>
            </p:txBody>
          </p:sp>
        </mc:Fallback>
      </mc:AlternateContent>
      <p:sp>
        <p:nvSpPr>
          <p:cNvPr id="4" name="Marcador de número de diapositiva 3"/>
          <p:cNvSpPr>
            <a:spLocks noGrp="1"/>
          </p:cNvSpPr>
          <p:nvPr>
            <p:ph type="sldNum" sz="quarter" idx="10"/>
          </p:nvPr>
        </p:nvSpPr>
        <p:spPr/>
        <p:txBody>
          <a:bodyPr/>
          <a:lstStyle/>
          <a:p>
            <a:fld id="{6BF1E9A3-0A99-42A9-AF8A-B92905CFD211}" type="slidenum">
              <a:rPr lang="es-EC" smtClean="0"/>
              <a:t>27</a:t>
            </a:fld>
            <a:endParaRPr lang="es-EC"/>
          </a:p>
        </p:txBody>
      </p:sp>
    </p:spTree>
    <p:extLst>
      <p:ext uri="{BB962C8B-B14F-4D97-AF65-F5344CB8AC3E}">
        <p14:creationId xmlns:p14="http://schemas.microsoft.com/office/powerpoint/2010/main" val="3230268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28</a:t>
            </a:fld>
            <a:endParaRPr lang="es-EC"/>
          </a:p>
        </p:txBody>
      </p:sp>
    </p:spTree>
    <p:extLst>
      <p:ext uri="{BB962C8B-B14F-4D97-AF65-F5344CB8AC3E}">
        <p14:creationId xmlns:p14="http://schemas.microsoft.com/office/powerpoint/2010/main" val="1654569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29</a:t>
            </a:fld>
            <a:endParaRPr lang="es-EC"/>
          </a:p>
        </p:txBody>
      </p:sp>
    </p:spTree>
    <p:extLst>
      <p:ext uri="{BB962C8B-B14F-4D97-AF65-F5344CB8AC3E}">
        <p14:creationId xmlns:p14="http://schemas.microsoft.com/office/powerpoint/2010/main" val="124095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C" sz="1200" kern="1200" dirty="0" err="1" smtClean="0">
                <a:solidFill>
                  <a:schemeClr val="tx1"/>
                </a:solidFill>
                <a:effectLst/>
                <a:latin typeface="+mn-lt"/>
                <a:ea typeface="+mn-ea"/>
                <a:cs typeface="+mn-cs"/>
              </a:rPr>
              <a:t>NavIC</a:t>
            </a:r>
            <a:r>
              <a:rPr lang="es-EC" sz="1200" kern="1200" dirty="0" smtClean="0">
                <a:solidFill>
                  <a:schemeClr val="tx1"/>
                </a:solidFill>
                <a:effectLst/>
                <a:latin typeface="+mn-lt"/>
                <a:ea typeface="+mn-ea"/>
                <a:cs typeface="+mn-cs"/>
              </a:rPr>
              <a:t> y </a:t>
            </a:r>
            <a:r>
              <a:rPr lang="es-EC" sz="1200" kern="1200" dirty="0" err="1" smtClean="0">
                <a:solidFill>
                  <a:schemeClr val="tx1"/>
                </a:solidFill>
                <a:effectLst/>
                <a:latin typeface="+mn-lt"/>
                <a:ea typeface="+mn-ea"/>
                <a:cs typeface="+mn-cs"/>
              </a:rPr>
              <a:t>Compass</a:t>
            </a:r>
            <a:r>
              <a:rPr lang="es-EC" sz="1200" kern="1200" baseline="0" dirty="0" smtClean="0">
                <a:solidFill>
                  <a:schemeClr val="tx1"/>
                </a:solidFill>
                <a:effectLst/>
                <a:latin typeface="+mn-lt"/>
                <a:ea typeface="+mn-ea"/>
                <a:cs typeface="+mn-cs"/>
              </a:rPr>
              <a:t> (Beidou2)</a:t>
            </a:r>
            <a:endParaRPr lang="es-EC" sz="1200" kern="1200" dirty="0" smtClean="0">
              <a:solidFill>
                <a:schemeClr val="tx1"/>
              </a:solidFill>
              <a:effectLst/>
              <a:latin typeface="+mn-lt"/>
              <a:ea typeface="+mn-ea"/>
              <a:cs typeface="+mn-cs"/>
            </a:endParaRPr>
          </a:p>
          <a:p>
            <a:pPr marL="171450" indent="-171450">
              <a:buFontTx/>
              <a:buChar char="-"/>
            </a:pPr>
            <a:r>
              <a:rPr lang="es-EC" sz="1200" kern="1200" dirty="0" smtClean="0">
                <a:solidFill>
                  <a:schemeClr val="tx1"/>
                </a:solidFill>
                <a:effectLst/>
                <a:latin typeface="+mn-lt"/>
                <a:ea typeface="+mn-ea"/>
                <a:cs typeface="+mn-cs"/>
              </a:rPr>
              <a:t>Monitorear la corteza –se</a:t>
            </a:r>
            <a:r>
              <a:rPr lang="es-EC" sz="1200" kern="1200" baseline="0" dirty="0" smtClean="0">
                <a:solidFill>
                  <a:schemeClr val="tx1"/>
                </a:solidFill>
                <a:effectLst/>
                <a:latin typeface="+mn-lt"/>
                <a:ea typeface="+mn-ea"/>
                <a:cs typeface="+mn-cs"/>
              </a:rPr>
              <a:t> establece </a:t>
            </a:r>
            <a:r>
              <a:rPr lang="es-EC" sz="1200" kern="1200" baseline="0" dirty="0" err="1" smtClean="0">
                <a:solidFill>
                  <a:schemeClr val="tx1"/>
                </a:solidFill>
                <a:effectLst/>
                <a:latin typeface="+mn-lt"/>
                <a:ea typeface="+mn-ea"/>
                <a:cs typeface="+mn-cs"/>
              </a:rPr>
              <a:t>ITRS</a:t>
            </a:r>
            <a:endParaRPr lang="es-EC"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C" sz="1200" kern="1200" dirty="0" smtClean="0">
                <a:solidFill>
                  <a:schemeClr val="tx1"/>
                </a:solidFill>
                <a:effectLst/>
                <a:latin typeface="+mn-lt"/>
                <a:ea typeface="+mn-ea"/>
                <a:cs typeface="+mn-cs"/>
              </a:rPr>
              <a:t>Redes de monitoreo continuo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C" sz="1200" kern="1200" dirty="0" smtClean="0">
                <a:solidFill>
                  <a:schemeClr val="tx1"/>
                </a:solidFill>
                <a:effectLst/>
                <a:latin typeface="+mn-lt"/>
                <a:ea typeface="+mn-ea"/>
                <a:cs typeface="+mn-cs"/>
              </a:rPr>
              <a:t>18 estaciones, 22 en mantenimiento, 2 inactivas y 8 removidas (</a:t>
            </a:r>
            <a:r>
              <a:rPr lang="es-EC" sz="1200" kern="1200" dirty="0" err="1" smtClean="0">
                <a:solidFill>
                  <a:schemeClr val="tx1"/>
                </a:solidFill>
                <a:effectLst/>
                <a:latin typeface="+mn-lt"/>
                <a:ea typeface="+mn-ea"/>
                <a:cs typeface="+mn-cs"/>
              </a:rPr>
              <a:t>IGM</a:t>
            </a:r>
            <a:r>
              <a:rPr lang="es-EC" sz="1200" kern="1200" dirty="0" smtClean="0">
                <a:solidFill>
                  <a:schemeClr val="tx1"/>
                </a:solidFill>
                <a:effectLst/>
                <a:latin typeface="+mn-lt"/>
                <a:ea typeface="+mn-ea"/>
                <a:cs typeface="+mn-cs"/>
              </a:rPr>
              <a:t>, 2018)</a:t>
            </a:r>
          </a:p>
          <a:p>
            <a:pPr marL="0" indent="0">
              <a:buFontTx/>
              <a:buNone/>
            </a:pPr>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8</a:t>
            </a:fld>
            <a:endParaRPr lang="es-EC"/>
          </a:p>
        </p:txBody>
      </p:sp>
    </p:spTree>
    <p:extLst>
      <p:ext uri="{BB962C8B-B14F-4D97-AF65-F5344CB8AC3E}">
        <p14:creationId xmlns:p14="http://schemas.microsoft.com/office/powerpoint/2010/main" val="945971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30</a:t>
            </a:fld>
            <a:endParaRPr lang="es-EC"/>
          </a:p>
        </p:txBody>
      </p:sp>
    </p:spTree>
    <p:extLst>
      <p:ext uri="{BB962C8B-B14F-4D97-AF65-F5344CB8AC3E}">
        <p14:creationId xmlns:p14="http://schemas.microsoft.com/office/powerpoint/2010/main" val="2157267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31</a:t>
            </a:fld>
            <a:endParaRPr lang="es-EC"/>
          </a:p>
        </p:txBody>
      </p:sp>
    </p:spTree>
    <p:extLst>
      <p:ext uri="{BB962C8B-B14F-4D97-AF65-F5344CB8AC3E}">
        <p14:creationId xmlns:p14="http://schemas.microsoft.com/office/powerpoint/2010/main" val="2574310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32</a:t>
            </a:fld>
            <a:endParaRPr lang="es-EC"/>
          </a:p>
        </p:txBody>
      </p:sp>
    </p:spTree>
    <p:extLst>
      <p:ext uri="{BB962C8B-B14F-4D97-AF65-F5344CB8AC3E}">
        <p14:creationId xmlns:p14="http://schemas.microsoft.com/office/powerpoint/2010/main" val="1815985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C" sz="1200" kern="1200" dirty="0" smtClean="0">
                <a:solidFill>
                  <a:schemeClr val="tx1"/>
                </a:solidFill>
                <a:effectLst/>
                <a:latin typeface="+mn-lt"/>
                <a:ea typeface="+mn-ea"/>
                <a:cs typeface="+mn-cs"/>
              </a:rPr>
              <a:t>Insumos: </a:t>
            </a:r>
            <a:r>
              <a:rPr lang="es-EC" sz="1200" kern="1200" dirty="0" err="1" smtClean="0">
                <a:solidFill>
                  <a:schemeClr val="tx1"/>
                </a:solidFill>
                <a:effectLst/>
                <a:latin typeface="+mn-lt"/>
                <a:ea typeface="+mn-ea"/>
                <a:cs typeface="+mn-cs"/>
              </a:rPr>
              <a:t>RINEX</a:t>
            </a:r>
            <a:r>
              <a:rPr lang="es-EC" sz="1200" kern="1200" dirty="0" smtClean="0">
                <a:solidFill>
                  <a:schemeClr val="tx1"/>
                </a:solidFill>
                <a:effectLst/>
                <a:latin typeface="+mn-lt"/>
                <a:ea typeface="+mn-ea"/>
                <a:cs typeface="+mn-cs"/>
              </a:rPr>
              <a:t> Receiver </a:t>
            </a:r>
            <a:r>
              <a:rPr lang="es-EC" sz="1200" kern="1200" dirty="0" err="1" smtClean="0">
                <a:solidFill>
                  <a:schemeClr val="tx1"/>
                </a:solidFill>
                <a:effectLst/>
                <a:latin typeface="+mn-lt"/>
                <a:ea typeface="+mn-ea"/>
                <a:cs typeface="+mn-cs"/>
              </a:rPr>
              <a:t>INdependent</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EXchange</a:t>
            </a:r>
            <a:endParaRPr lang="es-EC" sz="1200" kern="1200" dirty="0" smtClean="0">
              <a:solidFill>
                <a:schemeClr val="tx1"/>
              </a:solidFill>
              <a:effectLst/>
              <a:latin typeface="+mn-lt"/>
              <a:ea typeface="+mn-ea"/>
              <a:cs typeface="+mn-cs"/>
            </a:endParaRPr>
          </a:p>
          <a:p>
            <a:pPr marL="171450" indent="-171450">
              <a:buFontTx/>
              <a:buChar char="-"/>
            </a:pPr>
            <a:r>
              <a:rPr lang="es-EC" sz="1200" kern="1200" dirty="0" smtClean="0">
                <a:solidFill>
                  <a:schemeClr val="tx1"/>
                </a:solidFill>
                <a:effectLst/>
                <a:latin typeface="+mn-lt"/>
                <a:ea typeface="+mn-ea"/>
                <a:cs typeface="+mn-cs"/>
              </a:rPr>
              <a:t>PPP </a:t>
            </a:r>
            <a:r>
              <a:rPr lang="es-EC" sz="1200" kern="1200" dirty="0" smtClean="0">
                <a:solidFill>
                  <a:schemeClr val="tx1"/>
                </a:solidFill>
                <a:effectLst/>
                <a:latin typeface="+mn-lt"/>
                <a:ea typeface="+mn-ea"/>
                <a:cs typeface="+mn-cs"/>
              </a:rPr>
              <a:t>-Posicionar </a:t>
            </a:r>
            <a:r>
              <a:rPr lang="es-EC" sz="1200" kern="1200" dirty="0" smtClean="0">
                <a:solidFill>
                  <a:schemeClr val="tx1"/>
                </a:solidFill>
                <a:effectLst/>
                <a:latin typeface="+mn-lt"/>
                <a:ea typeface="+mn-ea"/>
                <a:cs typeface="+mn-cs"/>
              </a:rPr>
              <a:t>puntos, utilizando observaciones </a:t>
            </a:r>
            <a:r>
              <a:rPr lang="es-EC" sz="1200" kern="1200" dirty="0" err="1" smtClean="0">
                <a:solidFill>
                  <a:schemeClr val="tx1"/>
                </a:solidFill>
                <a:effectLst/>
                <a:latin typeface="+mn-lt"/>
                <a:ea typeface="+mn-ea"/>
                <a:cs typeface="+mn-cs"/>
              </a:rPr>
              <a:t>GNSS</a:t>
            </a:r>
            <a:r>
              <a:rPr lang="es-EC" sz="1200" kern="1200" dirty="0" smtClean="0">
                <a:solidFill>
                  <a:schemeClr val="tx1"/>
                </a:solidFill>
                <a:effectLst/>
                <a:latin typeface="+mn-lt"/>
                <a:ea typeface="+mn-ea"/>
                <a:cs typeface="+mn-cs"/>
              </a:rPr>
              <a:t> en formato </a:t>
            </a:r>
            <a:r>
              <a:rPr lang="es-EC" sz="1200" kern="1200" dirty="0" err="1" smtClean="0">
                <a:solidFill>
                  <a:schemeClr val="tx1"/>
                </a:solidFill>
                <a:effectLst/>
                <a:latin typeface="+mn-lt"/>
                <a:ea typeface="+mn-ea"/>
                <a:cs typeface="+mn-cs"/>
              </a:rPr>
              <a:t>RINEX</a:t>
            </a:r>
            <a:r>
              <a:rPr lang="es-EC" sz="1200" kern="1200" dirty="0" smtClean="0">
                <a:solidFill>
                  <a:schemeClr val="tx1"/>
                </a:solidFill>
                <a:effectLst/>
                <a:latin typeface="+mn-lt"/>
                <a:ea typeface="+mn-ea"/>
                <a:cs typeface="+mn-cs"/>
              </a:rPr>
              <a:t> de receptores, para obtener sus coordenadas a nivel del centímetro</a:t>
            </a:r>
            <a:endParaRPr lang="es-EC" dirty="0" smtClean="0"/>
          </a:p>
          <a:p>
            <a:pPr marL="171450" indent="-171450">
              <a:buFontTx/>
              <a:buChar char="-"/>
            </a:pPr>
            <a:r>
              <a:rPr lang="es-EC" sz="1200" kern="1200" dirty="0" smtClean="0">
                <a:solidFill>
                  <a:schemeClr val="tx1"/>
                </a:solidFill>
                <a:effectLst/>
                <a:latin typeface="+mn-lt"/>
                <a:ea typeface="+mn-ea"/>
                <a:cs typeface="+mn-cs"/>
              </a:rPr>
              <a:t>R2S -Presenta también cuatro tipos de resoluciones de ambigüedades: de código (</a:t>
            </a:r>
            <a:r>
              <a:rPr lang="es-EC" sz="1200" kern="1200" dirty="0" err="1" smtClean="0">
                <a:solidFill>
                  <a:schemeClr val="tx1"/>
                </a:solidFill>
                <a:effectLst/>
                <a:latin typeface="+mn-lt"/>
                <a:ea typeface="+mn-ea"/>
                <a:cs typeface="+mn-cs"/>
              </a:rPr>
              <a:t>WL</a:t>
            </a:r>
            <a:r>
              <a:rPr lang="es-EC" sz="1200" kern="1200" dirty="0" smtClean="0">
                <a:solidFill>
                  <a:schemeClr val="tx1"/>
                </a:solidFill>
                <a:effectLst/>
                <a:latin typeface="+mn-lt"/>
                <a:ea typeface="+mn-ea"/>
                <a:cs typeface="+mn-cs"/>
              </a:rPr>
              <a:t>), de fase (L5), de ionósfera </a:t>
            </a:r>
            <a:r>
              <a:rPr lang="es-EC" sz="1200" kern="1200" dirty="0" err="1" smtClean="0">
                <a:solidFill>
                  <a:schemeClr val="tx1"/>
                </a:solidFill>
                <a:effectLst/>
                <a:latin typeface="+mn-lt"/>
                <a:ea typeface="+mn-ea"/>
                <a:cs typeface="+mn-cs"/>
              </a:rPr>
              <a:t>semi</a:t>
            </a:r>
            <a:r>
              <a:rPr lang="es-EC" sz="1200" kern="1200" dirty="0" smtClean="0">
                <a:solidFill>
                  <a:schemeClr val="tx1"/>
                </a:solidFill>
                <a:effectLst/>
                <a:latin typeface="+mn-lt"/>
                <a:ea typeface="+mn-ea"/>
                <a:cs typeface="+mn-cs"/>
              </a:rPr>
              <a:t>-libre (</a:t>
            </a:r>
            <a:r>
              <a:rPr lang="es-EC" sz="1200" kern="1200" dirty="0" err="1" smtClean="0">
                <a:solidFill>
                  <a:schemeClr val="tx1"/>
                </a:solidFill>
                <a:effectLst/>
                <a:latin typeface="+mn-lt"/>
                <a:ea typeface="+mn-ea"/>
                <a:cs typeface="+mn-cs"/>
              </a:rPr>
              <a:t>QIF</a:t>
            </a:r>
            <a:r>
              <a:rPr lang="es-EC" sz="1200" kern="1200" dirty="0" smtClean="0">
                <a:solidFill>
                  <a:schemeClr val="tx1"/>
                </a:solidFill>
                <a:effectLst/>
                <a:latin typeface="+mn-lt"/>
                <a:ea typeface="+mn-ea"/>
                <a:cs typeface="+mn-cs"/>
              </a:rPr>
              <a:t>) y directa (L1/L2). Las coordenadas obtenidas se comparan con las coordenadas transformadas con parámetros de </a:t>
            </a:r>
            <a:r>
              <a:rPr lang="es-EC" sz="1200" kern="1200" dirty="0" err="1" smtClean="0">
                <a:solidFill>
                  <a:schemeClr val="tx1"/>
                </a:solidFill>
                <a:effectLst/>
                <a:latin typeface="+mn-lt"/>
                <a:ea typeface="+mn-ea"/>
                <a:cs typeface="+mn-cs"/>
              </a:rPr>
              <a:t>Helmert</a:t>
            </a:r>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9</a:t>
            </a:fld>
            <a:endParaRPr lang="es-EC"/>
          </a:p>
        </p:txBody>
      </p:sp>
    </p:spTree>
    <p:extLst>
      <p:ext uri="{BB962C8B-B14F-4D97-AF65-F5344CB8AC3E}">
        <p14:creationId xmlns:p14="http://schemas.microsoft.com/office/powerpoint/2010/main" val="1539772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10</a:t>
            </a:fld>
            <a:endParaRPr lang="es-EC"/>
          </a:p>
        </p:txBody>
      </p:sp>
    </p:spTree>
    <p:extLst>
      <p:ext uri="{BB962C8B-B14F-4D97-AF65-F5344CB8AC3E}">
        <p14:creationId xmlns:p14="http://schemas.microsoft.com/office/powerpoint/2010/main" val="144878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11</a:t>
            </a:fld>
            <a:endParaRPr lang="es-EC"/>
          </a:p>
        </p:txBody>
      </p:sp>
    </p:spTree>
    <p:extLst>
      <p:ext uri="{BB962C8B-B14F-4D97-AF65-F5344CB8AC3E}">
        <p14:creationId xmlns:p14="http://schemas.microsoft.com/office/powerpoint/2010/main" val="2617948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C" sz="1200" kern="1200" dirty="0" smtClean="0">
                <a:solidFill>
                  <a:schemeClr val="tx1"/>
                </a:solidFill>
                <a:effectLst/>
                <a:latin typeface="+mn-lt"/>
                <a:ea typeface="+mn-ea"/>
                <a:cs typeface="+mn-cs"/>
              </a:rPr>
              <a:t>Densidad </a:t>
            </a:r>
            <a:r>
              <a:rPr lang="es-EC" sz="1200" kern="1200" dirty="0" smtClean="0">
                <a:solidFill>
                  <a:schemeClr val="tx1"/>
                </a:solidFill>
                <a:effectLst/>
                <a:latin typeface="+mn-lt"/>
                <a:ea typeface="+mn-ea"/>
                <a:cs typeface="+mn-cs"/>
              </a:rPr>
              <a:t>espectral de potencia (</a:t>
            </a:r>
            <a:r>
              <a:rPr lang="es-EC" sz="1200" kern="1200" dirty="0" err="1" smtClean="0">
                <a:solidFill>
                  <a:schemeClr val="tx1"/>
                </a:solidFill>
                <a:effectLst/>
                <a:latin typeface="+mn-lt"/>
                <a:ea typeface="+mn-ea"/>
                <a:cs typeface="+mn-cs"/>
              </a:rPr>
              <a:t>PSD</a:t>
            </a:r>
            <a:r>
              <a:rPr lang="es-EC" sz="1200" kern="1200" dirty="0" smtClean="0">
                <a:solidFill>
                  <a:schemeClr val="tx1"/>
                </a:solidFill>
                <a:effectLst/>
                <a:latin typeface="+mn-lt"/>
                <a:ea typeface="+mn-ea"/>
                <a:cs typeface="+mn-cs"/>
              </a:rPr>
              <a:t> por sus siglas en inglés). Este espectro es de utilidad en la caracterización de la potencia, frecuencia, armónicos y ruido en series temporales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C" sz="1200" kern="1200" dirty="0" smtClean="0">
                <a:solidFill>
                  <a:schemeClr val="tx1"/>
                </a:solidFill>
                <a:effectLst/>
                <a:latin typeface="+mn-lt"/>
                <a:ea typeface="+mn-ea"/>
                <a:cs typeface="+mn-cs"/>
              </a:rPr>
              <a:t>El espectro de potencia se puede determinar utilizando un </a:t>
            </a:r>
            <a:r>
              <a:rPr lang="es-EC" sz="1200" kern="1200" dirty="0" err="1" smtClean="0">
                <a:solidFill>
                  <a:schemeClr val="tx1"/>
                </a:solidFill>
                <a:effectLst/>
                <a:latin typeface="+mn-lt"/>
                <a:ea typeface="+mn-ea"/>
                <a:cs typeface="+mn-cs"/>
              </a:rPr>
              <a:t>periodograma</a:t>
            </a:r>
            <a:r>
              <a:rPr lang="es-EC" sz="1200" kern="1200" dirty="0" smtClean="0">
                <a:solidFill>
                  <a:schemeClr val="tx1"/>
                </a:solidFill>
                <a:effectLst/>
                <a:latin typeface="+mn-lt"/>
                <a:ea typeface="+mn-ea"/>
                <a:cs typeface="+mn-cs"/>
              </a:rPr>
              <a:t> de series igualmente espaciadas, definida con una transformada de Fourier </a:t>
            </a:r>
          </a:p>
          <a:p>
            <a:pPr marL="171450" indent="-171450">
              <a:buFontTx/>
              <a:buChar char="-"/>
            </a:pPr>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12</a:t>
            </a:fld>
            <a:endParaRPr lang="es-EC"/>
          </a:p>
        </p:txBody>
      </p:sp>
    </p:spTree>
    <p:extLst>
      <p:ext uri="{BB962C8B-B14F-4D97-AF65-F5344CB8AC3E}">
        <p14:creationId xmlns:p14="http://schemas.microsoft.com/office/powerpoint/2010/main" val="111062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sz="1200" dirty="0" smtClean="0">
                <a:latin typeface="Arial" panose="020B0604020202020204" pitchFamily="34" charset="0"/>
                <a:cs typeface="Arial" panose="020B0604020202020204" pitchFamily="34" charset="0"/>
              </a:rPr>
              <a:t>Es una señal aleatoria que no tiene correlación con el tiempo.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sz="1200" dirty="0" smtClean="0">
                <a:latin typeface="Arial" panose="020B0604020202020204" pitchFamily="34" charset="0"/>
                <a:cs typeface="Arial" panose="020B0604020202020204" pitchFamily="34" charset="0"/>
              </a:rPr>
              <a:t>Presente </a:t>
            </a:r>
            <a:r>
              <a:rPr lang="es-EC" sz="1200" dirty="0" smtClean="0">
                <a:latin typeface="Arial" panose="020B0604020202020204" pitchFamily="34" charset="0"/>
                <a:cs typeface="Arial" panose="020B0604020202020204" pitchFamily="34" charset="0"/>
              </a:rPr>
              <a:t>en la mayoría de observaciones </a:t>
            </a:r>
            <a:r>
              <a:rPr lang="es-EC" sz="1200" dirty="0" err="1" smtClean="0">
                <a:latin typeface="Arial" panose="020B0604020202020204" pitchFamily="34" charset="0"/>
                <a:cs typeface="Arial" panose="020B0604020202020204" pitchFamily="34" charset="0"/>
              </a:rPr>
              <a:t>GNSS</a:t>
            </a:r>
            <a:endParaRPr lang="es-EC"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sz="1200" dirty="0" smtClean="0">
                <a:latin typeface="Arial" panose="020B0604020202020204" pitchFamily="34" charset="0"/>
                <a:cs typeface="Arial" panose="020B0604020202020204" pitchFamily="34" charset="0"/>
              </a:rPr>
              <a:t>Caminata </a:t>
            </a:r>
            <a:r>
              <a:rPr lang="es-EC" sz="1200" dirty="0" smtClean="0">
                <a:latin typeface="Arial" panose="020B0604020202020204" pitchFamily="34" charset="0"/>
                <a:cs typeface="Arial" panose="020B0604020202020204" pitchFamily="34" charset="0"/>
              </a:rPr>
              <a:t>aleatoria, suele deberse a la inestabilidad del monumento</a:t>
            </a:r>
            <a:endParaRPr lang="es-EC" dirty="0" smtClean="0"/>
          </a:p>
          <a:p>
            <a:pPr marL="171450" indent="-171450">
              <a:buFontTx/>
              <a:buChar char="-"/>
            </a:pPr>
            <a:endParaRPr lang="es-EC" dirty="0" smtClean="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13</a:t>
            </a:fld>
            <a:endParaRPr lang="es-EC"/>
          </a:p>
        </p:txBody>
      </p:sp>
    </p:spTree>
    <p:extLst>
      <p:ext uri="{BB962C8B-B14F-4D97-AF65-F5344CB8AC3E}">
        <p14:creationId xmlns:p14="http://schemas.microsoft.com/office/powerpoint/2010/main" val="244035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14</a:t>
            </a:fld>
            <a:endParaRPr lang="es-EC"/>
          </a:p>
        </p:txBody>
      </p:sp>
    </p:spTree>
    <p:extLst>
      <p:ext uri="{BB962C8B-B14F-4D97-AF65-F5344CB8AC3E}">
        <p14:creationId xmlns:p14="http://schemas.microsoft.com/office/powerpoint/2010/main" val="1847260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s-EC" sz="1200" dirty="0" smtClean="0">
                <a:latin typeface="Arial" panose="020B0604020202020204" pitchFamily="34" charset="0"/>
                <a:cs typeface="Arial" panose="020B0604020202020204" pitchFamily="34" charset="0"/>
              </a:rPr>
              <a:t>Archivos </a:t>
            </a:r>
            <a:r>
              <a:rPr lang="es-EC" sz="1200" dirty="0" err="1" smtClean="0">
                <a:latin typeface="Arial" panose="020B0604020202020204" pitchFamily="34" charset="0"/>
                <a:cs typeface="Arial" panose="020B0604020202020204" pitchFamily="34" charset="0"/>
              </a:rPr>
              <a:t>IGM</a:t>
            </a:r>
            <a:r>
              <a:rPr lang="es-EC" sz="1200" dirty="0" smtClean="0">
                <a:latin typeface="Arial" panose="020B0604020202020204" pitchFamily="34" charset="0"/>
                <a:cs typeface="Arial" panose="020B0604020202020204" pitchFamily="34" charset="0"/>
              </a:rPr>
              <a:t> en formato</a:t>
            </a:r>
            <a:r>
              <a:rPr lang="es-EC" sz="1200" baseline="0" dirty="0" smtClean="0">
                <a:latin typeface="Arial" panose="020B0604020202020204" pitchFamily="34" charset="0"/>
                <a:cs typeface="Arial" panose="020B0604020202020204" pitchFamily="34" charset="0"/>
              </a:rPr>
              <a:t> .t02</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C" sz="1200" baseline="0" dirty="0" smtClean="0">
                <a:latin typeface="Arial" panose="020B0604020202020204" pitchFamily="34" charset="0"/>
                <a:cs typeface="Arial" panose="020B0604020202020204" pitchFamily="34" charset="0"/>
              </a:rPr>
              <a:t>Se realizó con líneas de comando en DOS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s-EC" sz="1200" dirty="0" err="1" smtClean="0">
                <a:latin typeface="Arial" panose="020B0604020202020204" pitchFamily="34" charset="0"/>
                <a:cs typeface="Arial" panose="020B0604020202020204" pitchFamily="34" charset="0"/>
              </a:rPr>
              <a:t>AIUB-ion,erp,eph,clk</a:t>
            </a:r>
            <a:r>
              <a:rPr lang="es-EC" sz="1200" dirty="0" smtClean="0">
                <a:latin typeface="Arial" panose="020B0604020202020204" pitchFamily="34" charset="0"/>
                <a:cs typeface="Arial" panose="020B0604020202020204" pitchFamily="34" charset="0"/>
              </a:rPr>
              <a:t>, así como otros archivos generales de Bernese-pcv,p1c1,</a:t>
            </a:r>
          </a:p>
          <a:p>
            <a:endParaRPr lang="es-EC" dirty="0"/>
          </a:p>
        </p:txBody>
      </p:sp>
      <p:sp>
        <p:nvSpPr>
          <p:cNvPr id="4" name="Marcador de número de diapositiva 3"/>
          <p:cNvSpPr>
            <a:spLocks noGrp="1"/>
          </p:cNvSpPr>
          <p:nvPr>
            <p:ph type="sldNum" sz="quarter" idx="10"/>
          </p:nvPr>
        </p:nvSpPr>
        <p:spPr/>
        <p:txBody>
          <a:bodyPr/>
          <a:lstStyle/>
          <a:p>
            <a:fld id="{6BF1E9A3-0A99-42A9-AF8A-B92905CFD211}" type="slidenum">
              <a:rPr lang="es-EC" smtClean="0"/>
              <a:t>16</a:t>
            </a:fld>
            <a:endParaRPr lang="es-EC"/>
          </a:p>
        </p:txBody>
      </p:sp>
    </p:spTree>
    <p:extLst>
      <p:ext uri="{BB962C8B-B14F-4D97-AF65-F5344CB8AC3E}">
        <p14:creationId xmlns:p14="http://schemas.microsoft.com/office/powerpoint/2010/main" val="209470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1ABA773-A52A-4672-A365-6BFDF0670F3A}" type="datetimeFigureOut">
              <a:rPr lang="es-EC" smtClean="0"/>
              <a:t>11/02/2019</a:t>
            </a:fld>
            <a:endParaRPr lang="es-EC"/>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s-EC"/>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C54BCE3E-E05A-4985-BA14-931BE26A4D24}" type="slidenum">
              <a:rPr lang="es-EC" smtClean="0"/>
              <a:t>‹Nº›</a:t>
            </a:fld>
            <a:endParaRPr lang="es-EC"/>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838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ABA773-A52A-4672-A365-6BFDF0670F3A}" type="datetimeFigureOut">
              <a:rPr lang="es-EC" smtClean="0"/>
              <a:t>11/02/2019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54BCE3E-E05A-4985-BA14-931BE26A4D24}" type="slidenum">
              <a:rPr lang="es-EC" smtClean="0"/>
              <a:t>‹Nº›</a:t>
            </a:fld>
            <a:endParaRPr lang="es-EC"/>
          </a:p>
        </p:txBody>
      </p:sp>
    </p:spTree>
    <p:extLst>
      <p:ext uri="{BB962C8B-B14F-4D97-AF65-F5344CB8AC3E}">
        <p14:creationId xmlns:p14="http://schemas.microsoft.com/office/powerpoint/2010/main" val="265991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ABA773-A52A-4672-A365-6BFDF0670F3A}" type="datetimeFigureOut">
              <a:rPr lang="es-EC" smtClean="0"/>
              <a:t>11/02/2019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54BCE3E-E05A-4985-BA14-931BE26A4D24}" type="slidenum">
              <a:rPr lang="es-EC" smtClean="0"/>
              <a:t>‹Nº›</a:t>
            </a:fld>
            <a:endParaRPr lang="es-EC"/>
          </a:p>
        </p:txBody>
      </p:sp>
    </p:spTree>
    <p:extLst>
      <p:ext uri="{BB962C8B-B14F-4D97-AF65-F5344CB8AC3E}">
        <p14:creationId xmlns:p14="http://schemas.microsoft.com/office/powerpoint/2010/main" val="74912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1ABA773-A52A-4672-A365-6BFDF0670F3A}" type="datetimeFigureOut">
              <a:rPr lang="es-EC" smtClean="0"/>
              <a:t>11/02/2019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54BCE3E-E05A-4985-BA14-931BE26A4D24}" type="slidenum">
              <a:rPr lang="es-EC" smtClean="0"/>
              <a:t>‹Nº›</a:t>
            </a:fld>
            <a:endParaRPr lang="es-EC"/>
          </a:p>
        </p:txBody>
      </p:sp>
    </p:spTree>
    <p:extLst>
      <p:ext uri="{BB962C8B-B14F-4D97-AF65-F5344CB8AC3E}">
        <p14:creationId xmlns:p14="http://schemas.microsoft.com/office/powerpoint/2010/main" val="55939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ABA773-A52A-4672-A365-6BFDF0670F3A}" type="datetimeFigureOut">
              <a:rPr lang="es-EC" smtClean="0"/>
              <a:t>11/02/2019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54BCE3E-E05A-4985-BA14-931BE26A4D24}" type="slidenum">
              <a:rPr lang="es-EC" smtClean="0"/>
              <a:t>‹Nº›</a:t>
            </a:fld>
            <a:endParaRPr lang="es-EC"/>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705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1ABA773-A52A-4672-A365-6BFDF0670F3A}" type="datetimeFigureOut">
              <a:rPr lang="es-EC" smtClean="0"/>
              <a:t>11/02/2019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54BCE3E-E05A-4985-BA14-931BE26A4D24}" type="slidenum">
              <a:rPr lang="es-EC" smtClean="0"/>
              <a:t>‹Nº›</a:t>
            </a:fld>
            <a:endParaRPr lang="es-EC"/>
          </a:p>
        </p:txBody>
      </p:sp>
    </p:spTree>
    <p:extLst>
      <p:ext uri="{BB962C8B-B14F-4D97-AF65-F5344CB8AC3E}">
        <p14:creationId xmlns:p14="http://schemas.microsoft.com/office/powerpoint/2010/main" val="2307096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s-ES" smtClean="0"/>
              <a:t>Haga clic para modificar el estilo de texto del patrón</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1ABA773-A52A-4672-A365-6BFDF0670F3A}" type="datetimeFigureOut">
              <a:rPr lang="es-EC" smtClean="0"/>
              <a:t>11/02/2019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54BCE3E-E05A-4985-BA14-931BE26A4D24}" type="slidenum">
              <a:rPr lang="es-EC" smtClean="0"/>
              <a:t>‹Nº›</a:t>
            </a:fld>
            <a:endParaRPr lang="es-EC"/>
          </a:p>
        </p:txBody>
      </p:sp>
    </p:spTree>
    <p:extLst>
      <p:ext uri="{BB962C8B-B14F-4D97-AF65-F5344CB8AC3E}">
        <p14:creationId xmlns:p14="http://schemas.microsoft.com/office/powerpoint/2010/main" val="109477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1ABA773-A52A-4672-A365-6BFDF0670F3A}" type="datetimeFigureOut">
              <a:rPr lang="es-EC" smtClean="0"/>
              <a:t>11/02/2019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54BCE3E-E05A-4985-BA14-931BE26A4D24}" type="slidenum">
              <a:rPr lang="es-EC" smtClean="0"/>
              <a:t>‹Nº›</a:t>
            </a:fld>
            <a:endParaRPr lang="es-EC"/>
          </a:p>
        </p:txBody>
      </p:sp>
    </p:spTree>
    <p:extLst>
      <p:ext uri="{BB962C8B-B14F-4D97-AF65-F5344CB8AC3E}">
        <p14:creationId xmlns:p14="http://schemas.microsoft.com/office/powerpoint/2010/main" val="87496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BA773-A52A-4672-A365-6BFDF0670F3A}" type="datetimeFigureOut">
              <a:rPr lang="es-EC" smtClean="0"/>
              <a:t>11/02/2019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C54BCE3E-E05A-4985-BA14-931BE26A4D24}" type="slidenum">
              <a:rPr lang="es-EC" smtClean="0"/>
              <a:t>‹Nº›</a:t>
            </a:fld>
            <a:endParaRPr lang="es-EC"/>
          </a:p>
        </p:txBody>
      </p:sp>
    </p:spTree>
    <p:extLst>
      <p:ext uri="{BB962C8B-B14F-4D97-AF65-F5344CB8AC3E}">
        <p14:creationId xmlns:p14="http://schemas.microsoft.com/office/powerpoint/2010/main" val="3014609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ABA773-A52A-4672-A365-6BFDF0670F3A}" type="datetimeFigureOut">
              <a:rPr lang="es-EC" smtClean="0"/>
              <a:t>11/02/2019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54BCE3E-E05A-4985-BA14-931BE26A4D24}" type="slidenum">
              <a:rPr lang="es-EC" smtClean="0"/>
              <a:t>‹Nº›</a:t>
            </a:fld>
            <a:endParaRPr lang="es-EC"/>
          </a:p>
        </p:txBody>
      </p:sp>
    </p:spTree>
    <p:extLst>
      <p:ext uri="{BB962C8B-B14F-4D97-AF65-F5344CB8AC3E}">
        <p14:creationId xmlns:p14="http://schemas.microsoft.com/office/powerpoint/2010/main" val="161822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1ABA773-A52A-4672-A365-6BFDF0670F3A}" type="datetimeFigureOut">
              <a:rPr lang="es-EC" smtClean="0"/>
              <a:t>11/02/2019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54BCE3E-E05A-4985-BA14-931BE26A4D24}" type="slidenum">
              <a:rPr lang="es-EC" smtClean="0"/>
              <a:t>‹Nº›</a:t>
            </a:fld>
            <a:endParaRPr lang="es-EC"/>
          </a:p>
        </p:txBody>
      </p:sp>
    </p:spTree>
    <p:extLst>
      <p:ext uri="{BB962C8B-B14F-4D97-AF65-F5344CB8AC3E}">
        <p14:creationId xmlns:p14="http://schemas.microsoft.com/office/powerpoint/2010/main" val="15270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C1ABA773-A52A-4672-A365-6BFDF0670F3A}" type="datetimeFigureOut">
              <a:rPr lang="es-EC" smtClean="0"/>
              <a:t>11/02/2019</a:t>
            </a:fld>
            <a:endParaRPr lang="es-EC"/>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s-EC"/>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C54BCE3E-E05A-4985-BA14-931BE26A4D24}" type="slidenum">
              <a:rPr lang="es-EC" smtClean="0"/>
              <a:t>‹Nº›</a:t>
            </a:fld>
            <a:endParaRPr lang="es-EC"/>
          </a:p>
        </p:txBody>
      </p:sp>
    </p:spTree>
    <p:extLst>
      <p:ext uri="{BB962C8B-B14F-4D97-AF65-F5344CB8AC3E}">
        <p14:creationId xmlns:p14="http://schemas.microsoft.com/office/powerpoint/2010/main" val="1165095279"/>
      </p:ext>
    </p:extLst>
  </p:cSld>
  <p:clrMap bg1="dk1" tx1="lt1" bg2="dk2" tx2="lt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diagramQuickStyle" Target="../diagrams/quickStyle7.xml"/><Relationship Id="rId3" Type="http://schemas.openxmlformats.org/officeDocument/2006/relationships/image" Target="../media/image20.png"/><Relationship Id="rId7" Type="http://schemas.openxmlformats.org/officeDocument/2006/relationships/diagramLayout" Target="../diagrams/layout7.xml"/><Relationship Id="rId12" Type="http://schemas.openxmlformats.org/officeDocument/2006/relationships/diagramLayout" Target="../diagrams/layout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7.xml"/><Relationship Id="rId11" Type="http://schemas.openxmlformats.org/officeDocument/2006/relationships/diagramData" Target="../diagrams/data8.xml"/><Relationship Id="rId5" Type="http://schemas.openxmlformats.org/officeDocument/2006/relationships/chart" Target="../charts/chart3.xml"/><Relationship Id="rId10" Type="http://schemas.microsoft.com/office/2007/relationships/diagramDrawing" Target="../diagrams/drawing7.xml"/><Relationship Id="rId4" Type="http://schemas.openxmlformats.org/officeDocument/2006/relationships/image" Target="../media/image4.png"/><Relationship Id="rId9" Type="http://schemas.openxmlformats.org/officeDocument/2006/relationships/diagramColors" Target="../diagrams/colors7.xml"/><Relationship Id="rId14" Type="http://schemas.openxmlformats.org/officeDocument/2006/relationships/diagramColors" Target="../diagrams/colors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pn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4.pn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13" Type="http://schemas.microsoft.com/office/2007/relationships/diagramDrawing" Target="../diagrams/drawing12.xml"/><Relationship Id="rId3" Type="http://schemas.openxmlformats.org/officeDocument/2006/relationships/image" Target="../media/image4.png"/><Relationship Id="rId7" Type="http://schemas.openxmlformats.org/officeDocument/2006/relationships/diagramColors" Target="../diagrams/colors11.xml"/><Relationship Id="rId12" Type="http://schemas.openxmlformats.org/officeDocument/2006/relationships/diagramColors" Target="../diagrams/colors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QuickStyle" Target="../diagrams/quickStyle12.xml"/><Relationship Id="rId5" Type="http://schemas.openxmlformats.org/officeDocument/2006/relationships/diagramLayout" Target="../diagrams/layout11.xml"/><Relationship Id="rId10"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png"/><Relationship Id="rId7" Type="http://schemas.openxmlformats.org/officeDocument/2006/relationships/diagramColors" Target="../diagrams/colors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4.xml"/><Relationship Id="rId9" Type="http://schemas.openxmlformats.org/officeDocument/2006/relationships/image" Target="../media/image20.jpeg"/></Relationships>
</file>

<file path=ppt/slides/_rels/slide2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png"/><Relationship Id="rId7" Type="http://schemas.openxmlformats.org/officeDocument/2006/relationships/diagramColors" Target="../diagrams/colors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22.png"/><Relationship Id="rId4" Type="http://schemas.openxmlformats.org/officeDocument/2006/relationships/diagramData" Target="../diagrams/data15.xml"/><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39.png"/><Relationship Id="rId12" Type="http://schemas.openxmlformats.org/officeDocument/2006/relationships/image" Target="../media/image40.png"/><Relationship Id="rId2" Type="http://schemas.openxmlformats.org/officeDocument/2006/relationships/notesSlide" Target="../notesSlides/notesSlide17.xml"/><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37.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 Id="rId1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7.jpeg"/><Relationship Id="rId5" Type="http://schemas.openxmlformats.org/officeDocument/2006/relationships/diagramQuickStyle" Target="../diagrams/quickStyle2.xml"/><Relationship Id="rId10" Type="http://schemas.openxmlformats.org/officeDocument/2006/relationships/image" Target="../media/image6.jpeg"/><Relationship Id="rId4" Type="http://schemas.openxmlformats.org/officeDocument/2006/relationships/diagramLayout" Target="../diagrams/layout2.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diagramColors" Target="../diagrams/colors4.xml"/><Relationship Id="rId18" Type="http://schemas.openxmlformats.org/officeDocument/2006/relationships/image" Target="../media/image3.gif"/><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diagramQuickStyle" Target="../diagrams/quickStyle4.xml"/><Relationship Id="rId17" Type="http://schemas.openxmlformats.org/officeDocument/2006/relationships/image" Target="../media/image12.jpeg"/><Relationship Id="rId2" Type="http://schemas.openxmlformats.org/officeDocument/2006/relationships/notesSlide" Target="../notesSlides/notesSlide2.xml"/><Relationship Id="rId16"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Layout" Target="../diagrams/layout4.xml"/><Relationship Id="rId5" Type="http://schemas.openxmlformats.org/officeDocument/2006/relationships/diagramQuickStyle" Target="../diagrams/quickStyle3.xml"/><Relationship Id="rId15" Type="http://schemas.openxmlformats.org/officeDocument/2006/relationships/image" Target="../media/image10.gif"/><Relationship Id="rId10" Type="http://schemas.openxmlformats.org/officeDocument/2006/relationships/diagramData" Target="../diagrams/data4.xml"/><Relationship Id="rId19" Type="http://schemas.openxmlformats.org/officeDocument/2006/relationships/image" Target="../media/image13.png"/><Relationship Id="rId4" Type="http://schemas.openxmlformats.org/officeDocument/2006/relationships/diagramLayout" Target="../diagrams/layout3.xml"/><Relationship Id="rId9" Type="http://schemas.openxmlformats.org/officeDocument/2006/relationships/image" Target="../media/image9.jpeg"/><Relationship Id="rId14"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15.jpeg"/><Relationship Id="rId5" Type="http://schemas.openxmlformats.org/officeDocument/2006/relationships/diagramQuickStyle" Target="../diagrams/quickStyle5.xml"/><Relationship Id="rId10" Type="http://schemas.openxmlformats.org/officeDocument/2006/relationships/image" Target="../media/image11.jpeg"/><Relationship Id="rId4" Type="http://schemas.openxmlformats.org/officeDocument/2006/relationships/diagramLayout" Target="../diagrams/layout5.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0"/>
            <a:ext cx="12192000" cy="163668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p:cNvSpPr>
            <a:spLocks noGrp="1"/>
          </p:cNvSpPr>
          <p:nvPr>
            <p:ph type="ctrTitle"/>
          </p:nvPr>
        </p:nvSpPr>
        <p:spPr>
          <a:xfrm>
            <a:off x="2140505" y="2561346"/>
            <a:ext cx="8202692" cy="1407361"/>
          </a:xfrm>
        </p:spPr>
        <p:txBody>
          <a:bodyPr anchor="ctr">
            <a:normAutofit/>
          </a:bodyPr>
          <a:lstStyle/>
          <a:p>
            <a:pPr algn="ctr"/>
            <a:r>
              <a:rPr lang="es-EC" sz="2400" b="1" dirty="0">
                <a:solidFill>
                  <a:schemeClr val="tx1"/>
                </a:solidFill>
                <a:latin typeface="Arial" panose="020B0604020202020204" pitchFamily="34" charset="0"/>
                <a:cs typeface="Arial" panose="020B0604020202020204" pitchFamily="34" charset="0"/>
              </a:rPr>
              <a:t>TEMA: ANÁLISIS DE RUIDO EN SERIES TEMPORALES DE LA </a:t>
            </a:r>
            <a:r>
              <a:rPr lang="es-EC" sz="2400" b="1" dirty="0" err="1">
                <a:solidFill>
                  <a:schemeClr val="tx1"/>
                </a:solidFill>
                <a:latin typeface="Arial" panose="020B0604020202020204" pitchFamily="34" charset="0"/>
                <a:cs typeface="Arial" panose="020B0604020202020204" pitchFamily="34" charset="0"/>
              </a:rPr>
              <a:t>REGME</a:t>
            </a:r>
            <a:r>
              <a:rPr lang="es-EC" sz="2400" b="1" dirty="0">
                <a:solidFill>
                  <a:schemeClr val="tx1"/>
                </a:solidFill>
                <a:latin typeface="Arial" panose="020B0604020202020204" pitchFamily="34" charset="0"/>
                <a:cs typeface="Arial" panose="020B0604020202020204" pitchFamily="34" charset="0"/>
              </a:rPr>
              <a:t> EN EL PERIODO 2015-2017 CON EL SOFTWARE </a:t>
            </a:r>
            <a:r>
              <a:rPr lang="es-EC" sz="2400" b="1" dirty="0" err="1">
                <a:solidFill>
                  <a:schemeClr val="tx1"/>
                </a:solidFill>
                <a:latin typeface="Arial" panose="020B0604020202020204" pitchFamily="34" charset="0"/>
                <a:cs typeface="Arial" panose="020B0604020202020204" pitchFamily="34" charset="0"/>
              </a:rPr>
              <a:t>BERNESE</a:t>
            </a:r>
            <a:r>
              <a:rPr lang="es-EC" sz="2400" b="1" dirty="0">
                <a:solidFill>
                  <a:schemeClr val="tx1"/>
                </a:solidFill>
                <a:latin typeface="Arial" panose="020B0604020202020204" pitchFamily="34" charset="0"/>
                <a:cs typeface="Arial" panose="020B0604020202020204" pitchFamily="34" charset="0"/>
              </a:rPr>
              <a:t> 5.2</a:t>
            </a:r>
            <a:endParaRPr lang="es-EC" sz="2400" dirty="0">
              <a:solidFill>
                <a:schemeClr val="tx1"/>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152287" y="4067503"/>
            <a:ext cx="10010298" cy="2451539"/>
          </a:xfrm>
        </p:spPr>
        <p:txBody>
          <a:bodyPr>
            <a:normAutofit lnSpcReduction="10000"/>
          </a:bodyPr>
          <a:lstStyle/>
          <a:p>
            <a:pPr algn="ctr"/>
            <a:r>
              <a:rPr lang="es-EC" sz="1800" b="1" dirty="0" smtClean="0">
                <a:solidFill>
                  <a:schemeClr val="tx1"/>
                </a:solidFill>
                <a:latin typeface="Arial" panose="020B0604020202020204" pitchFamily="34" charset="0"/>
                <a:cs typeface="Arial" panose="020B0604020202020204" pitchFamily="34" charset="0"/>
              </a:rPr>
              <a:t>AUTOR:</a:t>
            </a:r>
            <a:r>
              <a:rPr lang="es-EC" sz="1800" dirty="0" smtClean="0">
                <a:solidFill>
                  <a:schemeClr val="tx1"/>
                </a:solidFill>
                <a:latin typeface="Arial" panose="020B0604020202020204" pitchFamily="34" charset="0"/>
                <a:cs typeface="Arial" panose="020B0604020202020204" pitchFamily="34" charset="0"/>
              </a:rPr>
              <a:t> DARÍO JULIÁN ECHEVERRÍA CASTRO</a:t>
            </a:r>
          </a:p>
          <a:p>
            <a:pPr algn="ctr"/>
            <a:r>
              <a:rPr lang="es-EC" sz="1800" b="1" dirty="0" smtClean="0">
                <a:solidFill>
                  <a:schemeClr val="tx1"/>
                </a:solidFill>
                <a:latin typeface="Arial" panose="020B0604020202020204" pitchFamily="34" charset="0"/>
                <a:cs typeface="Arial" panose="020B0604020202020204" pitchFamily="34" charset="0"/>
              </a:rPr>
              <a:t>DIRECTOR DE TESIS:</a:t>
            </a:r>
            <a:r>
              <a:rPr lang="es-EC" sz="1800" dirty="0" smtClean="0">
                <a:solidFill>
                  <a:schemeClr val="tx1"/>
                </a:solidFill>
                <a:latin typeface="Arial" panose="020B0604020202020204" pitchFamily="34" charset="0"/>
                <a:cs typeface="Arial" panose="020B0604020202020204" pitchFamily="34" charset="0"/>
              </a:rPr>
              <a:t> ING. MARCO LUNA, PhD.</a:t>
            </a:r>
            <a:br>
              <a:rPr lang="es-EC" sz="1800" dirty="0" smtClean="0">
                <a:solidFill>
                  <a:schemeClr val="tx1"/>
                </a:solidFill>
                <a:latin typeface="Arial" panose="020B0604020202020204" pitchFamily="34" charset="0"/>
                <a:cs typeface="Arial" panose="020B0604020202020204" pitchFamily="34" charset="0"/>
              </a:rPr>
            </a:br>
            <a:endParaRPr lang="es-EC" sz="1800" dirty="0" smtClean="0">
              <a:solidFill>
                <a:schemeClr val="tx1"/>
              </a:solidFill>
              <a:latin typeface="Arial" panose="020B0604020202020204" pitchFamily="34" charset="0"/>
              <a:cs typeface="Arial" panose="020B0604020202020204" pitchFamily="34" charset="0"/>
            </a:endParaRPr>
          </a:p>
          <a:p>
            <a:r>
              <a:rPr lang="es-EC" sz="1800" b="1" dirty="0" smtClean="0">
                <a:solidFill>
                  <a:schemeClr val="tx1"/>
                </a:solidFill>
                <a:latin typeface="Arial" panose="020B0604020202020204" pitchFamily="34" charset="0"/>
                <a:cs typeface="Arial" panose="020B0604020202020204" pitchFamily="34" charset="0"/>
              </a:rPr>
              <a:t>	DIRECTOR DE DEPARTAMENTO:		OPONENTE DESIGNADO:</a:t>
            </a:r>
            <a:br>
              <a:rPr lang="es-EC" sz="1800" b="1" dirty="0" smtClean="0">
                <a:solidFill>
                  <a:schemeClr val="tx1"/>
                </a:solidFill>
                <a:latin typeface="Arial" panose="020B0604020202020204" pitchFamily="34" charset="0"/>
                <a:cs typeface="Arial" panose="020B0604020202020204" pitchFamily="34" charset="0"/>
              </a:rPr>
            </a:br>
            <a:r>
              <a:rPr lang="es-EC" sz="1800" b="1" dirty="0" smtClean="0">
                <a:solidFill>
                  <a:schemeClr val="tx1"/>
                </a:solidFill>
                <a:latin typeface="Arial" panose="020B0604020202020204" pitchFamily="34" charset="0"/>
                <a:cs typeface="Arial" panose="020B0604020202020204" pitchFamily="34" charset="0"/>
              </a:rPr>
              <a:t>	</a:t>
            </a:r>
            <a:r>
              <a:rPr lang="es-EC" sz="1800" dirty="0" smtClean="0">
                <a:solidFill>
                  <a:schemeClr val="tx1"/>
                </a:solidFill>
                <a:latin typeface="Arial" panose="020B0604020202020204" pitchFamily="34" charset="0"/>
                <a:cs typeface="Arial" panose="020B0604020202020204" pitchFamily="34" charset="0"/>
              </a:rPr>
              <a:t>ING. WILSON JÁCOME, Mg.		ING. ALFONSO TIERRA, PhD.</a:t>
            </a:r>
          </a:p>
          <a:p>
            <a:pPr algn="ctr"/>
            <a:r>
              <a:rPr lang="es-EC" sz="1800" b="1" dirty="0" smtClean="0">
                <a:solidFill>
                  <a:schemeClr val="tx1"/>
                </a:solidFill>
                <a:latin typeface="Arial" panose="020B0604020202020204" pitchFamily="34" charset="0"/>
                <a:cs typeface="Arial" panose="020B0604020202020204" pitchFamily="34" charset="0"/>
              </a:rPr>
              <a:t>SECRETARIO ACADÉMICO:</a:t>
            </a:r>
            <a:br>
              <a:rPr lang="es-EC" sz="1800" b="1" dirty="0" smtClean="0">
                <a:solidFill>
                  <a:schemeClr val="tx1"/>
                </a:solidFill>
                <a:latin typeface="Arial" panose="020B0604020202020204" pitchFamily="34" charset="0"/>
                <a:cs typeface="Arial" panose="020B0604020202020204" pitchFamily="34" charset="0"/>
              </a:rPr>
            </a:br>
            <a:r>
              <a:rPr lang="es-EC" sz="1800" dirty="0" smtClean="0">
                <a:solidFill>
                  <a:schemeClr val="tx1"/>
                </a:solidFill>
                <a:latin typeface="Arial" panose="020B0604020202020204" pitchFamily="34" charset="0"/>
                <a:cs typeface="Arial" panose="020B0604020202020204" pitchFamily="34" charset="0"/>
              </a:rPr>
              <a:t>AB. CARLOS OROZCO, </a:t>
            </a:r>
            <a:r>
              <a:rPr lang="es-EC" sz="1800" dirty="0" err="1" smtClean="0">
                <a:solidFill>
                  <a:schemeClr val="tx1"/>
                </a:solidFill>
                <a:latin typeface="Arial" panose="020B0604020202020204" pitchFamily="34" charset="0"/>
                <a:cs typeface="Arial" panose="020B0604020202020204" pitchFamily="34" charset="0"/>
              </a:rPr>
              <a:t>MSc</a:t>
            </a:r>
            <a:r>
              <a:rPr lang="es-EC" sz="1800" dirty="0" smtClean="0">
                <a:solidFill>
                  <a:schemeClr val="tx1"/>
                </a:solidFill>
                <a:latin typeface="Arial" panose="020B0604020202020204" pitchFamily="34" charset="0"/>
                <a:cs typeface="Arial" panose="020B0604020202020204" pitchFamily="34" charset="0"/>
              </a:rPr>
              <a:t>.</a:t>
            </a:r>
            <a:endParaRPr lang="es-EC" sz="1800" b="1" dirty="0">
              <a:solidFill>
                <a:schemeClr val="tx1"/>
              </a:solidFill>
              <a:latin typeface="Arial" panose="020B0604020202020204" pitchFamily="34" charset="0"/>
              <a:cs typeface="Arial" panose="020B0604020202020204" pitchFamily="34" charset="0"/>
            </a:endParaRPr>
          </a:p>
        </p:txBody>
      </p:sp>
      <p:pic>
        <p:nvPicPr>
          <p:cNvPr id="4" name="0 Imagen"/>
          <p:cNvPicPr/>
          <p:nvPr/>
        </p:nvPicPr>
        <p:blipFill>
          <a:blip r:embed="rId2" cstate="print">
            <a:extLst>
              <a:ext uri="{28A0092B-C50C-407E-A947-70E740481C1C}">
                <a14:useLocalDpi xmlns:a14="http://schemas.microsoft.com/office/drawing/2010/main" val="0"/>
              </a:ext>
            </a:extLst>
          </a:blip>
          <a:stretch>
            <a:fillRect/>
          </a:stretch>
        </p:blipFill>
        <p:spPr>
          <a:xfrm>
            <a:off x="554117" y="451180"/>
            <a:ext cx="3172777" cy="860713"/>
          </a:xfrm>
          <a:prstGeom prst="rect">
            <a:avLst/>
          </a:prstGeom>
          <a:noFill/>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60276" y="188486"/>
            <a:ext cx="1529255" cy="1448195"/>
          </a:xfrm>
          <a:prstGeom prst="rect">
            <a:avLst/>
          </a:prstGeom>
        </p:spPr>
      </p:pic>
      <p:sp>
        <p:nvSpPr>
          <p:cNvPr id="6" name="Subtítulo 2"/>
          <p:cNvSpPr txBox="1">
            <a:spLocks/>
          </p:cNvSpPr>
          <p:nvPr/>
        </p:nvSpPr>
        <p:spPr>
          <a:xfrm>
            <a:off x="1303020" y="1859463"/>
            <a:ext cx="9426416" cy="7018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1800" b="1" dirty="0">
                <a:latin typeface="Arial" panose="020B0604020202020204" pitchFamily="34" charset="0"/>
                <a:cs typeface="Arial" panose="020B0604020202020204" pitchFamily="34" charset="0"/>
              </a:rPr>
              <a:t>TRABAJO DE TITULACIÓN PREVIO A LA OBTENCIÓN DEL </a:t>
            </a:r>
            <a:r>
              <a:rPr lang="es-EC" sz="1800" b="1" dirty="0" smtClean="0">
                <a:latin typeface="Arial" panose="020B0604020202020204" pitchFamily="34" charset="0"/>
                <a:cs typeface="Arial" panose="020B0604020202020204" pitchFamily="34" charset="0"/>
              </a:rPr>
              <a:t/>
            </a:r>
            <a:br>
              <a:rPr lang="es-EC" sz="1800" b="1" dirty="0" smtClean="0">
                <a:latin typeface="Arial" panose="020B0604020202020204" pitchFamily="34" charset="0"/>
                <a:cs typeface="Arial" panose="020B0604020202020204" pitchFamily="34" charset="0"/>
              </a:rPr>
            </a:br>
            <a:r>
              <a:rPr lang="es-EC" sz="1800" b="1" dirty="0" smtClean="0">
                <a:latin typeface="Arial" panose="020B0604020202020204" pitchFamily="34" charset="0"/>
                <a:cs typeface="Arial" panose="020B0604020202020204" pitchFamily="34" charset="0"/>
              </a:rPr>
              <a:t>TÍTULO </a:t>
            </a:r>
            <a:r>
              <a:rPr lang="es-EC" sz="1800" b="1" dirty="0">
                <a:latin typeface="Arial" panose="020B0604020202020204" pitchFamily="34" charset="0"/>
                <a:cs typeface="Arial" panose="020B0604020202020204" pitchFamily="34" charset="0"/>
              </a:rPr>
              <a:t>DE INGENIERO GEÓGRAFO Y DEL MEDIO AMBIENTE</a:t>
            </a:r>
          </a:p>
        </p:txBody>
      </p:sp>
      <p:pic>
        <p:nvPicPr>
          <p:cNvPr id="7" name="Imagen 6" descr="Resultado de imagen para igm ecuad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7893" y="316780"/>
            <a:ext cx="1221105" cy="1221105"/>
          </a:xfrm>
          <a:prstGeom prst="rect">
            <a:avLst/>
          </a:prstGeom>
          <a:noFill/>
          <a:ln>
            <a:noFill/>
          </a:ln>
        </p:spPr>
      </p:pic>
    </p:spTree>
    <p:extLst>
      <p:ext uri="{BB962C8B-B14F-4D97-AF65-F5344CB8AC3E}">
        <p14:creationId xmlns:p14="http://schemas.microsoft.com/office/powerpoint/2010/main" val="4037813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00300" y="365125"/>
            <a:ext cx="8887810"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SERIES TEMPORALES</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b="1"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sp>
        <p:nvSpPr>
          <p:cNvPr id="6" name="Marcador de contenido 2"/>
          <p:cNvSpPr txBox="1">
            <a:spLocks/>
          </p:cNvSpPr>
          <p:nvPr/>
        </p:nvSpPr>
        <p:spPr>
          <a:xfrm>
            <a:off x="2400300" y="1280160"/>
            <a:ext cx="6743700" cy="4914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smtClean="0">
                <a:latin typeface="Arial" panose="020B0604020202020204" pitchFamily="34" charset="0"/>
                <a:cs typeface="Arial" panose="020B0604020202020204" pitchFamily="34" charset="0"/>
              </a:rPr>
              <a:t>Se analizan con un sistema local de coordenadas</a:t>
            </a:r>
          </a:p>
        </p:txBody>
      </p:sp>
      <p:pic>
        <p:nvPicPr>
          <p:cNvPr id="1026"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esultado de imagen para sistema local de coordenad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4620" y="1923957"/>
            <a:ext cx="5325472" cy="3994104"/>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4951161" y="5918061"/>
            <a:ext cx="3549606" cy="276999"/>
          </a:xfrm>
          <a:prstGeom prst="rect">
            <a:avLst/>
          </a:prstGeom>
          <a:noFill/>
        </p:spPr>
        <p:txBody>
          <a:bodyPr wrap="square" rtlCol="0">
            <a:spAutoFit/>
          </a:bodyPr>
          <a:lstStyle/>
          <a:p>
            <a:r>
              <a:rPr lang="es-EC" sz="1200" dirty="0" smtClean="0">
                <a:latin typeface="Arial" panose="020B0604020202020204" pitchFamily="34" charset="0"/>
                <a:cs typeface="Arial" panose="020B0604020202020204" pitchFamily="34" charset="0"/>
              </a:rPr>
              <a:t>Imagen obtenida de </a:t>
            </a:r>
            <a:r>
              <a:rPr lang="es-EC" sz="1200" dirty="0" err="1" smtClean="0">
                <a:latin typeface="Arial" panose="020B0604020202020204" pitchFamily="34" charset="0"/>
                <a:cs typeface="Arial" panose="020B0604020202020204" pitchFamily="34" charset="0"/>
              </a:rPr>
              <a:t>Gende</a:t>
            </a:r>
            <a:r>
              <a:rPr lang="es-EC" sz="1200" dirty="0" smtClean="0">
                <a:latin typeface="Arial" panose="020B0604020202020204" pitchFamily="34" charset="0"/>
                <a:cs typeface="Arial" panose="020B0604020202020204" pitchFamily="34" charset="0"/>
              </a:rPr>
              <a:t> y Galván, 2011</a:t>
            </a:r>
            <a:endParaRPr lang="es-EC" sz="1200" dirty="0">
              <a:latin typeface="Arial" panose="020B0604020202020204" pitchFamily="34" charset="0"/>
              <a:cs typeface="Arial" panose="020B0604020202020204" pitchFamily="34" charset="0"/>
            </a:endParaRPr>
          </a:p>
        </p:txBody>
      </p:sp>
      <p:sp>
        <p:nvSpPr>
          <p:cNvPr id="9" name="Marcador de contenido 2"/>
          <p:cNvSpPr txBox="1">
            <a:spLocks/>
          </p:cNvSpPr>
          <p:nvPr/>
        </p:nvSpPr>
        <p:spPr>
          <a:xfrm>
            <a:off x="8094351" y="2783112"/>
            <a:ext cx="3013697" cy="1669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a:latin typeface="Arial" panose="020B0604020202020204" pitchFamily="34" charset="0"/>
                <a:cs typeface="Arial" panose="020B0604020202020204" pitchFamily="34" charset="0"/>
              </a:rPr>
              <a:t>Es necesario analizar valores atípicos, se pueden tratar con procesos integrados de grado uno</a:t>
            </a:r>
            <a:endParaRPr lang="es-EC"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94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b="1"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sp>
        <p:nvSpPr>
          <p:cNvPr id="6" name="Marcador de contenido 2"/>
          <p:cNvSpPr txBox="1">
            <a:spLocks/>
          </p:cNvSpPr>
          <p:nvPr/>
        </p:nvSpPr>
        <p:spPr>
          <a:xfrm>
            <a:off x="4251960" y="1280160"/>
            <a:ext cx="6930390" cy="495014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smtClean="0">
                <a:latin typeface="Arial" panose="020B0604020202020204" pitchFamily="34" charset="0"/>
                <a:cs typeface="Arial" panose="020B0604020202020204" pitchFamily="34" charset="0"/>
              </a:rPr>
              <a:t>Se da por el movimiento a largo plazo de los datos.</a:t>
            </a:r>
          </a:p>
          <a:p>
            <a:r>
              <a:rPr lang="es-EC" sz="2000" dirty="0" smtClean="0">
                <a:latin typeface="Arial" panose="020B0604020202020204" pitchFamily="34" charset="0"/>
                <a:cs typeface="Arial" panose="020B0604020202020204" pitchFamily="34" charset="0"/>
              </a:rPr>
              <a:t>Puede estimarse con una recta ajustada por mínimos cuadrados.</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p:cNvSpPr txBox="1">
            <a:spLocks/>
          </p:cNvSpPr>
          <p:nvPr/>
        </p:nvSpPr>
        <p:spPr>
          <a:xfrm>
            <a:off x="1943100" y="1280160"/>
            <a:ext cx="2308860" cy="1645920"/>
          </a:xfrm>
          <a:prstGeom prst="rect">
            <a:avLst/>
          </a:prstGeom>
          <a:solidFill>
            <a:schemeClr val="bg1">
              <a:lumMod val="75000"/>
              <a:lumOff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000" dirty="0" smtClean="0">
                <a:latin typeface="Arial" panose="020B0604020202020204" pitchFamily="34" charset="0"/>
                <a:cs typeface="Arial" panose="020B0604020202020204" pitchFamily="34" charset="0"/>
              </a:rPr>
              <a:t>TENDENCIA</a:t>
            </a:r>
          </a:p>
        </p:txBody>
      </p:sp>
      <p:sp>
        <p:nvSpPr>
          <p:cNvPr id="12" name="Marcador de contenido 2"/>
          <p:cNvSpPr txBox="1">
            <a:spLocks/>
          </p:cNvSpPr>
          <p:nvPr/>
        </p:nvSpPr>
        <p:spPr>
          <a:xfrm>
            <a:off x="1943100" y="2926080"/>
            <a:ext cx="2308860" cy="1645920"/>
          </a:xfrm>
          <a:prstGeom prst="rect">
            <a:avLst/>
          </a:prstGeom>
          <a:solidFill>
            <a:schemeClr val="bg1">
              <a:lumMod val="85000"/>
              <a:lumOff val="1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1800" dirty="0" smtClean="0">
                <a:latin typeface="Arial" panose="020B0604020202020204" pitchFamily="34" charset="0"/>
                <a:cs typeface="Arial" panose="020B0604020202020204" pitchFamily="34" charset="0"/>
              </a:rPr>
              <a:t>ESTACIONALIDAD</a:t>
            </a:r>
          </a:p>
        </p:txBody>
      </p:sp>
      <p:sp>
        <p:nvSpPr>
          <p:cNvPr id="13" name="Marcador de contenido 2"/>
          <p:cNvSpPr txBox="1">
            <a:spLocks/>
          </p:cNvSpPr>
          <p:nvPr/>
        </p:nvSpPr>
        <p:spPr>
          <a:xfrm>
            <a:off x="1943100" y="4572000"/>
            <a:ext cx="2308860" cy="1658302"/>
          </a:xfrm>
          <a:prstGeom prst="rect">
            <a:avLst/>
          </a:prstGeom>
          <a:solidFill>
            <a:schemeClr val="tx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000" dirty="0" smtClean="0">
                <a:latin typeface="Arial" panose="020B0604020202020204" pitchFamily="34" charset="0"/>
                <a:cs typeface="Arial" panose="020B0604020202020204" pitchFamily="34" charset="0"/>
              </a:rPr>
              <a:t>RUIDO</a:t>
            </a:r>
          </a:p>
        </p:txBody>
      </p:sp>
      <p:graphicFrame>
        <p:nvGraphicFramePr>
          <p:cNvPr id="14" name="Gráfico 13"/>
          <p:cNvGraphicFramePr>
            <a:graphicFrameLocks/>
          </p:cNvGraphicFramePr>
          <p:nvPr>
            <p:extLst>
              <p:ext uri="{D42A27DB-BD31-4B8C-83A1-F6EECF244321}">
                <p14:modId xmlns:p14="http://schemas.microsoft.com/office/powerpoint/2010/main" val="1787636445"/>
              </p:ext>
            </p:extLst>
          </p:nvPr>
        </p:nvGraphicFramePr>
        <p:xfrm>
          <a:off x="5093970" y="2724150"/>
          <a:ext cx="5270500" cy="31623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ítulo 1"/>
          <p:cNvSpPr txBox="1">
            <a:spLocks/>
          </p:cNvSpPr>
          <p:nvPr/>
        </p:nvSpPr>
        <p:spPr>
          <a:xfrm>
            <a:off x="2408840" y="359478"/>
            <a:ext cx="8887810" cy="915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s-EC" sz="2800" b="1" dirty="0" smtClean="0">
                <a:latin typeface="Arial" panose="020B0604020202020204" pitchFamily="34" charset="0"/>
                <a:cs typeface="Arial" panose="020B0604020202020204" pitchFamily="34" charset="0"/>
              </a:rPr>
              <a:t>SERIES TEMPORALES</a:t>
            </a:r>
            <a:endParaRPr lang="es-EC"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779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b="1"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sp>
        <p:nvSpPr>
          <p:cNvPr id="6" name="Marcador de contenido 2"/>
          <p:cNvSpPr txBox="1">
            <a:spLocks/>
          </p:cNvSpPr>
          <p:nvPr/>
        </p:nvSpPr>
        <p:spPr>
          <a:xfrm>
            <a:off x="4251960" y="1280160"/>
            <a:ext cx="6968490" cy="495014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smtClean="0">
                <a:latin typeface="Arial" panose="020B0604020202020204" pitchFamily="34" charset="0"/>
                <a:cs typeface="Arial" panose="020B0604020202020204" pitchFamily="34" charset="0"/>
              </a:rPr>
              <a:t>Son </a:t>
            </a:r>
            <a:r>
              <a:rPr lang="es-EC" sz="2000" dirty="0">
                <a:latin typeface="Arial" panose="020B0604020202020204" pitchFamily="34" charset="0"/>
                <a:cs typeface="Arial" panose="020B0604020202020204" pitchFamily="34" charset="0"/>
              </a:rPr>
              <a:t>fluctuaciones periódicas repetidas en un lapso de tiempo </a:t>
            </a:r>
            <a:r>
              <a:rPr lang="es-EC" sz="2000" dirty="0" smtClean="0">
                <a:latin typeface="Arial" panose="020B0604020202020204" pitchFamily="34" charset="0"/>
                <a:cs typeface="Arial" panose="020B0604020202020204" pitchFamily="34" charset="0"/>
              </a:rPr>
              <a:t>determinado.</a:t>
            </a:r>
          </a:p>
          <a:p>
            <a:r>
              <a:rPr lang="es-EC" sz="2000" dirty="0" smtClean="0">
                <a:latin typeface="Arial" panose="020B0604020202020204" pitchFamily="34" charset="0"/>
                <a:cs typeface="Arial" panose="020B0604020202020204" pitchFamily="34" charset="0"/>
              </a:rPr>
              <a:t>Se determina con el análisis espectral, mediante la densidad espectral de potencia.</a:t>
            </a:r>
          </a:p>
          <a:p>
            <a:r>
              <a:rPr lang="es-EC" sz="2000" dirty="0" smtClean="0">
                <a:latin typeface="Arial" panose="020B0604020202020204" pitchFamily="34" charset="0"/>
                <a:cs typeface="Arial" panose="020B0604020202020204" pitchFamily="34" charset="0"/>
              </a:rPr>
              <a:t>Para series no igualmente espaciadas, se sugiere la utilización del método de </a:t>
            </a:r>
            <a:r>
              <a:rPr lang="es-EC" sz="2000" dirty="0" err="1" smtClean="0">
                <a:latin typeface="Arial" panose="020B0604020202020204" pitchFamily="34" charset="0"/>
                <a:cs typeface="Arial" panose="020B0604020202020204" pitchFamily="34" charset="0"/>
              </a:rPr>
              <a:t>Lomb</a:t>
            </a:r>
            <a:r>
              <a:rPr lang="es-EC" sz="2000" dirty="0" smtClean="0">
                <a:latin typeface="Arial" panose="020B0604020202020204" pitchFamily="34" charset="0"/>
                <a:cs typeface="Arial" panose="020B0604020202020204" pitchFamily="34" charset="0"/>
              </a:rPr>
              <a:t>.</a:t>
            </a:r>
          </a:p>
          <a:p>
            <a:endParaRPr lang="es-EC" sz="2000" dirty="0" smtClean="0">
              <a:latin typeface="Arial" panose="020B0604020202020204" pitchFamily="34" charset="0"/>
              <a:cs typeface="Arial" panose="020B0604020202020204" pitchFamily="34" charset="0"/>
            </a:endParaRPr>
          </a:p>
          <a:p>
            <a:endParaRPr lang="es-EC" sz="2000" dirty="0">
              <a:latin typeface="Arial" panose="020B0604020202020204" pitchFamily="34" charset="0"/>
              <a:cs typeface="Arial" panose="020B0604020202020204" pitchFamily="34" charset="0"/>
            </a:endParaRPr>
          </a:p>
          <a:p>
            <a:endParaRPr lang="es-EC" sz="2000" dirty="0" smtClean="0">
              <a:latin typeface="Arial" panose="020B0604020202020204" pitchFamily="34" charset="0"/>
              <a:cs typeface="Arial" panose="020B0604020202020204" pitchFamily="34" charset="0"/>
            </a:endParaRPr>
          </a:p>
          <a:p>
            <a:endParaRPr lang="es-EC" sz="2000" dirty="0">
              <a:latin typeface="Arial" panose="020B0604020202020204" pitchFamily="34" charset="0"/>
              <a:cs typeface="Arial" panose="020B0604020202020204" pitchFamily="34" charset="0"/>
            </a:endParaRPr>
          </a:p>
          <a:p>
            <a:pPr marL="0" indent="0">
              <a:buNone/>
            </a:pPr>
            <a:endParaRPr lang="es-EC" sz="2000" dirty="0">
              <a:latin typeface="Arial" panose="020B0604020202020204" pitchFamily="34" charset="0"/>
              <a:cs typeface="Arial" panose="020B0604020202020204" pitchFamily="34" charset="0"/>
            </a:endParaRPr>
          </a:p>
          <a:p>
            <a:r>
              <a:rPr lang="es-EC" sz="2000" dirty="0" smtClean="0">
                <a:latin typeface="Arial" panose="020B0604020202020204" pitchFamily="34" charset="0"/>
                <a:cs typeface="Arial" panose="020B0604020202020204" pitchFamily="34" charset="0"/>
              </a:rPr>
              <a:t>Los </a:t>
            </a:r>
            <a:r>
              <a:rPr lang="es-EC" sz="2000" dirty="0">
                <a:latin typeface="Arial" panose="020B0604020202020204" pitchFamily="34" charset="0"/>
                <a:cs typeface="Arial" panose="020B0604020202020204" pitchFamily="34" charset="0"/>
              </a:rPr>
              <a:t>valores más altos del espectro de potencia indican periodos y frecuencias fundamentales, utilizados para el cálculo de variaciones estacionales</a:t>
            </a:r>
            <a:r>
              <a:rPr lang="es-EC" sz="2000" dirty="0" smtClean="0">
                <a:latin typeface="Arial" panose="020B0604020202020204" pitchFamily="34" charset="0"/>
                <a:cs typeface="Arial" panose="020B0604020202020204" pitchFamily="34" charset="0"/>
              </a:rPr>
              <a:t>.</a:t>
            </a:r>
            <a:endParaRPr lang="es-EC" sz="2000" dirty="0">
              <a:latin typeface="Arial" panose="020B0604020202020204" pitchFamily="34" charset="0"/>
              <a:cs typeface="Arial" panose="020B0604020202020204" pitchFamily="34" charset="0"/>
            </a:endParaRP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p:cNvSpPr txBox="1">
            <a:spLocks/>
          </p:cNvSpPr>
          <p:nvPr/>
        </p:nvSpPr>
        <p:spPr>
          <a:xfrm>
            <a:off x="1943100" y="1280160"/>
            <a:ext cx="2308860" cy="1645920"/>
          </a:xfrm>
          <a:prstGeom prst="rect">
            <a:avLst/>
          </a:prstGeom>
          <a:solidFill>
            <a:schemeClr val="bg1">
              <a:lumMod val="75000"/>
              <a:lumOff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000" dirty="0" smtClean="0">
                <a:latin typeface="Arial" panose="020B0604020202020204" pitchFamily="34" charset="0"/>
                <a:cs typeface="Arial" panose="020B0604020202020204" pitchFamily="34" charset="0"/>
              </a:rPr>
              <a:t>TENDENCIA</a:t>
            </a:r>
          </a:p>
        </p:txBody>
      </p:sp>
      <p:sp>
        <p:nvSpPr>
          <p:cNvPr id="12" name="Marcador de contenido 2"/>
          <p:cNvSpPr txBox="1">
            <a:spLocks/>
          </p:cNvSpPr>
          <p:nvPr/>
        </p:nvSpPr>
        <p:spPr>
          <a:xfrm>
            <a:off x="1943100" y="2926080"/>
            <a:ext cx="2308860" cy="1645920"/>
          </a:xfrm>
          <a:prstGeom prst="rect">
            <a:avLst/>
          </a:prstGeom>
          <a:solidFill>
            <a:schemeClr val="bg1">
              <a:lumMod val="85000"/>
              <a:lumOff val="1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1800" dirty="0" smtClean="0">
                <a:latin typeface="Arial" panose="020B0604020202020204" pitchFamily="34" charset="0"/>
                <a:cs typeface="Arial" panose="020B0604020202020204" pitchFamily="34" charset="0"/>
              </a:rPr>
              <a:t>ESTACIONALIDAD</a:t>
            </a:r>
          </a:p>
        </p:txBody>
      </p:sp>
      <p:sp>
        <p:nvSpPr>
          <p:cNvPr id="13" name="Marcador de contenido 2"/>
          <p:cNvSpPr txBox="1">
            <a:spLocks/>
          </p:cNvSpPr>
          <p:nvPr/>
        </p:nvSpPr>
        <p:spPr>
          <a:xfrm>
            <a:off x="1943100" y="4584382"/>
            <a:ext cx="2308860" cy="1645920"/>
          </a:xfrm>
          <a:prstGeom prst="rect">
            <a:avLst/>
          </a:prstGeom>
          <a:solidFill>
            <a:schemeClr val="tx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000" dirty="0" smtClean="0">
                <a:latin typeface="Arial" panose="020B0604020202020204" pitchFamily="34" charset="0"/>
                <a:cs typeface="Arial" panose="020B0604020202020204" pitchFamily="34" charset="0"/>
              </a:rPr>
              <a:t>RUIDO</a:t>
            </a:r>
          </a:p>
        </p:txBody>
      </p:sp>
      <p:sp>
        <p:nvSpPr>
          <p:cNvPr id="11" name="Título 1"/>
          <p:cNvSpPr txBox="1">
            <a:spLocks/>
          </p:cNvSpPr>
          <p:nvPr/>
        </p:nvSpPr>
        <p:spPr>
          <a:xfrm>
            <a:off x="2408840" y="359478"/>
            <a:ext cx="8887810" cy="915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s-EC" sz="2800" b="1" dirty="0" smtClean="0">
                <a:latin typeface="Arial" panose="020B0604020202020204" pitchFamily="34" charset="0"/>
                <a:cs typeface="Arial" panose="020B0604020202020204" pitchFamily="34" charset="0"/>
              </a:rPr>
              <a:t>SERIES TEMPORALES</a:t>
            </a:r>
            <a:endParaRPr lang="es-EC" sz="2800" b="1" dirty="0">
              <a:latin typeface="Arial" panose="020B0604020202020204" pitchFamily="34" charset="0"/>
              <a:cs typeface="Arial" panose="020B0604020202020204" pitchFamily="34" charset="0"/>
            </a:endParaRPr>
          </a:p>
        </p:txBody>
      </p:sp>
      <p:graphicFrame>
        <p:nvGraphicFramePr>
          <p:cNvPr id="10" name="Gráfico 9"/>
          <p:cNvGraphicFramePr>
            <a:graphicFrameLocks/>
          </p:cNvGraphicFramePr>
          <p:nvPr>
            <p:extLst>
              <p:ext uri="{D42A27DB-BD31-4B8C-83A1-F6EECF244321}">
                <p14:modId xmlns:p14="http://schemas.microsoft.com/office/powerpoint/2010/main" val="2737765887"/>
              </p:ext>
            </p:extLst>
          </p:nvPr>
        </p:nvGraphicFramePr>
        <p:xfrm>
          <a:off x="5317742" y="3392488"/>
          <a:ext cx="4904718" cy="17055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45850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b="1"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sp>
        <p:nvSpPr>
          <p:cNvPr id="6" name="Marcador de contenido 2"/>
          <p:cNvSpPr txBox="1">
            <a:spLocks/>
          </p:cNvSpPr>
          <p:nvPr/>
        </p:nvSpPr>
        <p:spPr>
          <a:xfrm>
            <a:off x="4251960" y="1280160"/>
            <a:ext cx="6968490" cy="495014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smtClean="0">
                <a:latin typeface="Arial" panose="020B0604020202020204" pitchFamily="34" charset="0"/>
                <a:cs typeface="Arial" panose="020B0604020202020204" pitchFamily="34" charset="0"/>
              </a:rPr>
              <a:t>Componente estocástico</a:t>
            </a:r>
          </a:p>
          <a:p>
            <a:r>
              <a:rPr lang="es-EC" sz="2000" dirty="0" smtClean="0">
                <a:latin typeface="Arial" panose="020B0604020202020204" pitchFamily="34" charset="0"/>
                <a:cs typeface="Arial" panose="020B0604020202020204" pitchFamily="34" charset="0"/>
              </a:rPr>
              <a:t>Se traslapa sobre la información, por lo que se debe tratar</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p:cNvSpPr txBox="1">
            <a:spLocks/>
          </p:cNvSpPr>
          <p:nvPr/>
        </p:nvSpPr>
        <p:spPr>
          <a:xfrm>
            <a:off x="1943100" y="1280160"/>
            <a:ext cx="2308860" cy="1645920"/>
          </a:xfrm>
          <a:prstGeom prst="rect">
            <a:avLst/>
          </a:prstGeom>
          <a:solidFill>
            <a:schemeClr val="bg1">
              <a:lumMod val="75000"/>
              <a:lumOff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000" dirty="0" smtClean="0">
                <a:latin typeface="Arial" panose="020B0604020202020204" pitchFamily="34" charset="0"/>
                <a:cs typeface="Arial" panose="020B0604020202020204" pitchFamily="34" charset="0"/>
              </a:rPr>
              <a:t>TENDENCIA</a:t>
            </a:r>
          </a:p>
        </p:txBody>
      </p:sp>
      <p:sp>
        <p:nvSpPr>
          <p:cNvPr id="12" name="Marcador de contenido 2"/>
          <p:cNvSpPr txBox="1">
            <a:spLocks/>
          </p:cNvSpPr>
          <p:nvPr/>
        </p:nvSpPr>
        <p:spPr>
          <a:xfrm>
            <a:off x="1943100" y="2926080"/>
            <a:ext cx="2308860" cy="1645920"/>
          </a:xfrm>
          <a:prstGeom prst="rect">
            <a:avLst/>
          </a:prstGeom>
          <a:solidFill>
            <a:schemeClr val="bg1">
              <a:lumMod val="85000"/>
              <a:lumOff val="1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1800" dirty="0" smtClean="0">
                <a:latin typeface="Arial" panose="020B0604020202020204" pitchFamily="34" charset="0"/>
                <a:cs typeface="Arial" panose="020B0604020202020204" pitchFamily="34" charset="0"/>
              </a:rPr>
              <a:t>ESTACIONALIDAD</a:t>
            </a:r>
          </a:p>
        </p:txBody>
      </p:sp>
      <p:sp>
        <p:nvSpPr>
          <p:cNvPr id="13" name="Marcador de contenido 2"/>
          <p:cNvSpPr txBox="1">
            <a:spLocks/>
          </p:cNvSpPr>
          <p:nvPr/>
        </p:nvSpPr>
        <p:spPr>
          <a:xfrm>
            <a:off x="1943100" y="4572000"/>
            <a:ext cx="2308860" cy="1658302"/>
          </a:xfrm>
          <a:prstGeom prst="rect">
            <a:avLst/>
          </a:prstGeom>
          <a:solidFill>
            <a:schemeClr val="tx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000" dirty="0" smtClean="0">
                <a:latin typeface="Arial" panose="020B0604020202020204" pitchFamily="34" charset="0"/>
                <a:cs typeface="Arial" panose="020B0604020202020204" pitchFamily="34" charset="0"/>
              </a:rPr>
              <a:t>RUIDO</a:t>
            </a:r>
          </a:p>
        </p:txBody>
      </p:sp>
      <p:graphicFrame>
        <p:nvGraphicFramePr>
          <p:cNvPr id="4" name="Diagrama 3"/>
          <p:cNvGraphicFramePr/>
          <p:nvPr>
            <p:extLst>
              <p:ext uri="{D42A27DB-BD31-4B8C-83A1-F6EECF244321}">
                <p14:modId xmlns:p14="http://schemas.microsoft.com/office/powerpoint/2010/main" val="2769911104"/>
              </p:ext>
            </p:extLst>
          </p:nvPr>
        </p:nvGraphicFramePr>
        <p:xfrm>
          <a:off x="5140741" y="2153963"/>
          <a:ext cx="5736809" cy="38975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p:cNvSpPr txBox="1"/>
          <p:nvPr/>
        </p:nvSpPr>
        <p:spPr>
          <a:xfrm>
            <a:off x="7736205" y="6230302"/>
            <a:ext cx="3549606" cy="276999"/>
          </a:xfrm>
          <a:prstGeom prst="rect">
            <a:avLst/>
          </a:prstGeom>
          <a:noFill/>
        </p:spPr>
        <p:txBody>
          <a:bodyPr wrap="square" rtlCol="0">
            <a:spAutoFit/>
          </a:bodyPr>
          <a:lstStyle/>
          <a:p>
            <a:r>
              <a:rPr lang="es-EC" sz="1200" dirty="0" smtClean="0">
                <a:latin typeface="Arial" panose="020B0604020202020204" pitchFamily="34" charset="0"/>
                <a:cs typeface="Arial" panose="020B0604020202020204" pitchFamily="34" charset="0"/>
              </a:rPr>
              <a:t>Imágenes obtenidas de Ward y </a:t>
            </a:r>
            <a:r>
              <a:rPr lang="es-EC" sz="1200" dirty="0" err="1" smtClean="0">
                <a:latin typeface="Arial" panose="020B0604020202020204" pitchFamily="34" charset="0"/>
                <a:cs typeface="Arial" panose="020B0604020202020204" pitchFamily="34" charset="0"/>
              </a:rPr>
              <a:t>Greenwood</a:t>
            </a:r>
            <a:r>
              <a:rPr lang="es-EC" sz="1200" dirty="0" smtClean="0">
                <a:latin typeface="Arial" panose="020B0604020202020204" pitchFamily="34" charset="0"/>
                <a:cs typeface="Arial" panose="020B0604020202020204" pitchFamily="34" charset="0"/>
              </a:rPr>
              <a:t>, 2007</a:t>
            </a:r>
            <a:endParaRPr lang="es-EC" sz="1200" dirty="0">
              <a:latin typeface="Arial" panose="020B0604020202020204" pitchFamily="34" charset="0"/>
              <a:cs typeface="Arial" panose="020B0604020202020204" pitchFamily="34" charset="0"/>
            </a:endParaRPr>
          </a:p>
        </p:txBody>
      </p:sp>
      <p:sp>
        <p:nvSpPr>
          <p:cNvPr id="14" name="Título 1"/>
          <p:cNvSpPr txBox="1">
            <a:spLocks/>
          </p:cNvSpPr>
          <p:nvPr/>
        </p:nvSpPr>
        <p:spPr>
          <a:xfrm>
            <a:off x="2408840" y="359478"/>
            <a:ext cx="8887810" cy="915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s-EC" sz="2800" b="1" dirty="0" smtClean="0">
                <a:latin typeface="Arial" panose="020B0604020202020204" pitchFamily="34" charset="0"/>
                <a:cs typeface="Arial" panose="020B0604020202020204" pitchFamily="34" charset="0"/>
              </a:rPr>
              <a:t>SERIES TEMPORALES</a:t>
            </a:r>
            <a:endParaRPr lang="es-EC"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209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b="1"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mc:AlternateContent xmlns:mc="http://schemas.openxmlformats.org/markup-compatibility/2006" xmlns:a14="http://schemas.microsoft.com/office/drawing/2010/main">
        <mc:Choice Requires="a14">
          <p:sp>
            <p:nvSpPr>
              <p:cNvPr id="6" name="Marcador de contenido 2"/>
              <p:cNvSpPr txBox="1">
                <a:spLocks/>
              </p:cNvSpPr>
              <p:nvPr/>
            </p:nvSpPr>
            <p:spPr>
              <a:xfrm>
                <a:off x="4251960" y="1280160"/>
                <a:ext cx="6930390" cy="495014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smtClean="0">
                    <a:latin typeface="Arial" panose="020B0604020202020204" pitchFamily="34" charset="0"/>
                    <a:cs typeface="Arial" panose="020B0604020202020204" pitchFamily="34" charset="0"/>
                  </a:rPr>
                  <a:t>Se puede describir con un espectro de potencia con </a:t>
                </a:r>
                <a14:m>
                  <m:oMath xmlns:m="http://schemas.openxmlformats.org/officeDocument/2006/math">
                    <m:r>
                      <a:rPr lang="es-EC" sz="2000" i="1">
                        <a:latin typeface="Cambria Math" panose="02040503050406030204" pitchFamily="18" charset="0"/>
                      </a:rPr>
                      <m:t>𝜅</m:t>
                    </m:r>
                  </m:oMath>
                </a14:m>
                <a:r>
                  <a:rPr lang="es-EC" sz="2000" dirty="0">
                    <a:latin typeface="Arial" panose="020B0604020202020204" pitchFamily="34" charset="0"/>
                    <a:cs typeface="Arial" panose="020B0604020202020204" pitchFamily="34" charset="0"/>
                  </a:rPr>
                  <a:t> </a:t>
                </a:r>
                <a:r>
                  <a:rPr lang="es-EC" sz="2000" dirty="0" smtClean="0">
                    <a:latin typeface="Arial" panose="020B0604020202020204" pitchFamily="34" charset="0"/>
                    <a:cs typeface="Arial" panose="020B0604020202020204" pitchFamily="34" charset="0"/>
                  </a:rPr>
                  <a:t>como el índice </a:t>
                </a:r>
                <a:r>
                  <a:rPr lang="es-EC" sz="2000" dirty="0">
                    <a:latin typeface="Arial" panose="020B0604020202020204" pitchFamily="34" charset="0"/>
                    <a:cs typeface="Arial" panose="020B0604020202020204" pitchFamily="34" charset="0"/>
                  </a:rPr>
                  <a:t>espectral</a:t>
                </a:r>
                <a:endParaRPr lang="es-EC" sz="2000" dirty="0" smtClean="0">
                  <a:latin typeface="Arial" panose="020B0604020202020204" pitchFamily="34" charset="0"/>
                  <a:cs typeface="Arial" panose="020B0604020202020204" pitchFamily="34" charset="0"/>
                </a:endParaRPr>
              </a:p>
              <a:p>
                <a:pPr marL="0" indent="0">
                  <a:buNone/>
                </a:pPr>
                <a:endParaRPr lang="es-EC" sz="1800" dirty="0">
                  <a:latin typeface="Arial" panose="020B0604020202020204" pitchFamily="34" charset="0"/>
                  <a:cs typeface="Arial" panose="020B0604020202020204" pitchFamily="34" charset="0"/>
                </a:endParaRPr>
              </a:p>
            </p:txBody>
          </p:sp>
        </mc:Choice>
        <mc:Fallback xmlns="">
          <p:sp>
            <p:nvSpPr>
              <p:cNvPr id="6" name="Marcador de contenido 2"/>
              <p:cNvSpPr txBox="1">
                <a:spLocks noRot="1" noChangeAspect="1" noMove="1" noResize="1" noEditPoints="1" noAdjustHandles="1" noChangeArrowheads="1" noChangeShapeType="1" noTextEdit="1"/>
              </p:cNvSpPr>
              <p:nvPr/>
            </p:nvSpPr>
            <p:spPr>
              <a:xfrm>
                <a:off x="4251960" y="1280160"/>
                <a:ext cx="6930390" cy="4950142"/>
              </a:xfrm>
              <a:prstGeom prst="rect">
                <a:avLst/>
              </a:prstGeom>
              <a:blipFill rotWithShape="0">
                <a:blip r:embed="rId3"/>
                <a:stretch>
                  <a:fillRect l="-792" t="-1108"/>
                </a:stretch>
              </a:blipFill>
              <a:ln>
                <a:noFill/>
              </a:ln>
            </p:spPr>
            <p:txBody>
              <a:bodyPr/>
              <a:lstStyle/>
              <a:p>
                <a:r>
                  <a:rPr lang="es-EC">
                    <a:noFill/>
                  </a:rPr>
                  <a:t> </a:t>
                </a:r>
              </a:p>
            </p:txBody>
          </p:sp>
        </mc:Fallback>
      </mc:AlternateContent>
      <p:pic>
        <p:nvPicPr>
          <p:cNvPr id="7" name="Picture 2" descr="Resultado de imagen para sello esp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2"/>
          <p:cNvSpPr txBox="1">
            <a:spLocks/>
          </p:cNvSpPr>
          <p:nvPr/>
        </p:nvSpPr>
        <p:spPr>
          <a:xfrm>
            <a:off x="1943100" y="1280160"/>
            <a:ext cx="2308860" cy="1645920"/>
          </a:xfrm>
          <a:prstGeom prst="rect">
            <a:avLst/>
          </a:prstGeom>
          <a:solidFill>
            <a:schemeClr val="bg1">
              <a:lumMod val="75000"/>
              <a:lumOff val="2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000" dirty="0" smtClean="0">
                <a:latin typeface="Arial" panose="020B0604020202020204" pitchFamily="34" charset="0"/>
                <a:cs typeface="Arial" panose="020B0604020202020204" pitchFamily="34" charset="0"/>
              </a:rPr>
              <a:t>TENDENCIA</a:t>
            </a:r>
          </a:p>
        </p:txBody>
      </p:sp>
      <p:sp>
        <p:nvSpPr>
          <p:cNvPr id="12" name="Marcador de contenido 2"/>
          <p:cNvSpPr txBox="1">
            <a:spLocks/>
          </p:cNvSpPr>
          <p:nvPr/>
        </p:nvSpPr>
        <p:spPr>
          <a:xfrm>
            <a:off x="1943100" y="2926080"/>
            <a:ext cx="2308860" cy="1645920"/>
          </a:xfrm>
          <a:prstGeom prst="rect">
            <a:avLst/>
          </a:prstGeom>
          <a:solidFill>
            <a:schemeClr val="bg1">
              <a:lumMod val="85000"/>
              <a:lumOff val="1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1800" dirty="0" smtClean="0">
                <a:latin typeface="Arial" panose="020B0604020202020204" pitchFamily="34" charset="0"/>
                <a:cs typeface="Arial" panose="020B0604020202020204" pitchFamily="34" charset="0"/>
              </a:rPr>
              <a:t>ESTACIONALIDAD</a:t>
            </a:r>
          </a:p>
        </p:txBody>
      </p:sp>
      <p:sp>
        <p:nvSpPr>
          <p:cNvPr id="13" name="Marcador de contenido 2"/>
          <p:cNvSpPr txBox="1">
            <a:spLocks/>
          </p:cNvSpPr>
          <p:nvPr/>
        </p:nvSpPr>
        <p:spPr>
          <a:xfrm>
            <a:off x="1943100" y="4584382"/>
            <a:ext cx="2308860" cy="1645920"/>
          </a:xfrm>
          <a:prstGeom prst="rect">
            <a:avLst/>
          </a:prstGeom>
          <a:solidFill>
            <a:schemeClr val="tx1">
              <a:lumMod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C" sz="2000" dirty="0" smtClean="0">
                <a:latin typeface="Arial" panose="020B0604020202020204" pitchFamily="34" charset="0"/>
                <a:cs typeface="Arial" panose="020B0604020202020204" pitchFamily="34" charset="0"/>
              </a:rPr>
              <a:t>RUIDO</a:t>
            </a:r>
          </a:p>
        </p:txBody>
      </p:sp>
      <p:graphicFrame>
        <p:nvGraphicFramePr>
          <p:cNvPr id="14" name="Gráfico 13"/>
          <p:cNvGraphicFramePr>
            <a:graphicFrameLocks/>
          </p:cNvGraphicFramePr>
          <p:nvPr>
            <p:extLst>
              <p:ext uri="{D42A27DB-BD31-4B8C-83A1-F6EECF244321}">
                <p14:modId xmlns:p14="http://schemas.microsoft.com/office/powerpoint/2010/main" val="3590700383"/>
              </p:ext>
            </p:extLst>
          </p:nvPr>
        </p:nvGraphicFramePr>
        <p:xfrm>
          <a:off x="4398901" y="2746122"/>
          <a:ext cx="3467224" cy="2245289"/>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xmlns:a14="http://schemas.microsoft.com/office/drawing/2010/main">
        <mc:Choice Requires="a14">
          <p:graphicFrame>
            <p:nvGraphicFramePr>
              <p:cNvPr id="4" name="Diagrama 3"/>
              <p:cNvGraphicFramePr/>
              <p:nvPr>
                <p:extLst>
                  <p:ext uri="{D42A27DB-BD31-4B8C-83A1-F6EECF244321}">
                    <p14:modId xmlns:p14="http://schemas.microsoft.com/office/powerpoint/2010/main" val="532782634"/>
                  </p:ext>
                </p:extLst>
              </p:nvPr>
            </p:nvGraphicFramePr>
            <p:xfrm>
              <a:off x="7970455" y="1856390"/>
              <a:ext cx="3373820" cy="42596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Choice>
        <mc:Fallback xmlns="">
          <p:graphicFrame>
            <p:nvGraphicFramePr>
              <p:cNvPr id="4" name="Diagrama 3"/>
              <p:cNvGraphicFramePr/>
              <p:nvPr>
                <p:extLst>
                  <p:ext uri="{D42A27DB-BD31-4B8C-83A1-F6EECF244321}">
                    <p14:modId xmlns:p14="http://schemas.microsoft.com/office/powerpoint/2010/main" val="532782634"/>
                  </p:ext>
                </p:extLst>
              </p:nvPr>
            </p:nvGraphicFramePr>
            <p:xfrm>
              <a:off x="7970455" y="1856390"/>
              <a:ext cx="3373820" cy="42596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mc:Fallback>
      </mc:AlternateContent>
      <p:sp>
        <p:nvSpPr>
          <p:cNvPr id="15" name="Título 1"/>
          <p:cNvSpPr txBox="1">
            <a:spLocks/>
          </p:cNvSpPr>
          <p:nvPr/>
        </p:nvSpPr>
        <p:spPr>
          <a:xfrm>
            <a:off x="2408840" y="359478"/>
            <a:ext cx="8887810" cy="915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s-EC" sz="2800" b="1" dirty="0" smtClean="0">
                <a:latin typeface="Arial" panose="020B0604020202020204" pitchFamily="34" charset="0"/>
                <a:cs typeface="Arial" panose="020B0604020202020204" pitchFamily="34" charset="0"/>
              </a:rPr>
              <a:t>SERIES TEMPORALES</a:t>
            </a:r>
            <a:endParaRPr lang="es-EC"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394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Metodología</a:t>
            </a:r>
            <a:endParaRPr lang="es-EC"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p:txBody>
          <a:bodyPr/>
          <a:lstStyle/>
          <a:p>
            <a:endParaRPr lang="es-EC"/>
          </a:p>
        </p:txBody>
      </p:sp>
      <p:pic>
        <p:nvPicPr>
          <p:cNvPr id="4" name="Picture 2" descr="Resultado de imagen para sello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692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65125"/>
            <a:ext cx="8872045" cy="915035"/>
          </a:xfrm>
        </p:spPr>
        <p:txBody>
          <a:bodyPr anchor="ctr">
            <a:normAutofit/>
          </a:bodyPr>
          <a:lstStyle/>
          <a:p>
            <a:pPr algn="ctr"/>
            <a:r>
              <a:rPr lang="es-EC" sz="2400" b="1" dirty="0" smtClean="0">
                <a:latin typeface="Arial" panose="020B0604020202020204" pitchFamily="34" charset="0"/>
                <a:cs typeface="Arial" panose="020B0604020202020204" pitchFamily="34" charset="0"/>
              </a:rPr>
              <a:t>PREPARACIÓN DE INSUMOS</a:t>
            </a:r>
            <a:endParaRPr lang="es-EC" sz="24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b="1"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2976687393"/>
              </p:ext>
            </p:extLst>
          </p:nvPr>
        </p:nvGraphicFramePr>
        <p:xfrm>
          <a:off x="2274176" y="2147265"/>
          <a:ext cx="8840514" cy="33549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4538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65125"/>
            <a:ext cx="8856279" cy="915035"/>
          </a:xfrm>
        </p:spPr>
        <p:txBody>
          <a:bodyPr anchor="ctr">
            <a:normAutofit/>
          </a:bodyPr>
          <a:lstStyle/>
          <a:p>
            <a:pPr algn="ctr"/>
            <a:r>
              <a:rPr lang="es-EC" sz="2400" b="1" dirty="0" smtClean="0">
                <a:latin typeface="Arial" panose="020B0604020202020204" pitchFamily="34" charset="0"/>
                <a:cs typeface="Arial" panose="020B0604020202020204" pitchFamily="34" charset="0"/>
              </a:rPr>
              <a:t>PROCESAMIENTO EN </a:t>
            </a:r>
            <a:r>
              <a:rPr lang="es-EC" sz="2400" b="1" dirty="0" err="1" smtClean="0">
                <a:latin typeface="Arial" panose="020B0604020202020204" pitchFamily="34" charset="0"/>
                <a:cs typeface="Arial" panose="020B0604020202020204" pitchFamily="34" charset="0"/>
              </a:rPr>
              <a:t>BERNESE</a:t>
            </a:r>
            <a:r>
              <a:rPr lang="es-EC" sz="2400" b="1" dirty="0" smtClean="0">
                <a:latin typeface="Arial" panose="020B0604020202020204" pitchFamily="34" charset="0"/>
                <a:cs typeface="Arial" panose="020B0604020202020204" pitchFamily="34" charset="0"/>
              </a:rPr>
              <a:t> 5.2</a:t>
            </a:r>
            <a:endParaRPr lang="es-EC" sz="24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b="1"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1060569717"/>
              </p:ext>
            </p:extLst>
          </p:nvPr>
        </p:nvGraphicFramePr>
        <p:xfrm>
          <a:off x="2400300" y="1690688"/>
          <a:ext cx="8872045" cy="18250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p:cNvGraphicFramePr/>
          <p:nvPr>
            <p:extLst>
              <p:ext uri="{D42A27DB-BD31-4B8C-83A1-F6EECF244321}">
                <p14:modId xmlns:p14="http://schemas.microsoft.com/office/powerpoint/2010/main" val="1769515517"/>
              </p:ext>
            </p:extLst>
          </p:nvPr>
        </p:nvGraphicFramePr>
        <p:xfrm>
          <a:off x="2400300" y="3447393"/>
          <a:ext cx="8872045" cy="168691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CuadroTexto 3"/>
          <p:cNvSpPr txBox="1"/>
          <p:nvPr/>
        </p:nvSpPr>
        <p:spPr>
          <a:xfrm>
            <a:off x="2513023" y="5186856"/>
            <a:ext cx="9191297" cy="369332"/>
          </a:xfrm>
          <a:prstGeom prst="rect">
            <a:avLst/>
          </a:prstGeom>
          <a:noFill/>
        </p:spPr>
        <p:txBody>
          <a:bodyPr wrap="square" rtlCol="0">
            <a:spAutoFit/>
          </a:bodyPr>
          <a:lstStyle/>
          <a:p>
            <a:r>
              <a:rPr lang="es-EC" dirty="0" smtClean="0">
                <a:latin typeface="Arial" panose="020B0604020202020204" pitchFamily="34" charset="0"/>
                <a:cs typeface="Arial" panose="020B0604020202020204" pitchFamily="34" charset="0"/>
              </a:rPr>
              <a:t>Se ejecutó de igual manera para procesamiento con el modelo FES2004 y FES2012</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504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65125"/>
            <a:ext cx="8872045"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SERIES TEMPORALES</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b="1"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928886683"/>
              </p:ext>
            </p:extLst>
          </p:nvPr>
        </p:nvGraphicFramePr>
        <p:xfrm>
          <a:off x="1782817" y="1280160"/>
          <a:ext cx="9505293" cy="17795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a 5"/>
          <p:cNvGraphicFramePr/>
          <p:nvPr>
            <p:extLst>
              <p:ext uri="{D42A27DB-BD31-4B8C-83A1-F6EECF244321}">
                <p14:modId xmlns:p14="http://schemas.microsoft.com/office/powerpoint/2010/main" val="3994181317"/>
              </p:ext>
            </p:extLst>
          </p:nvPr>
        </p:nvGraphicFramePr>
        <p:xfrm>
          <a:off x="2400300" y="4538739"/>
          <a:ext cx="8887810" cy="20220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CuadroTexto 3"/>
          <p:cNvSpPr txBox="1"/>
          <p:nvPr/>
        </p:nvSpPr>
        <p:spPr>
          <a:xfrm>
            <a:off x="2171700" y="3059668"/>
            <a:ext cx="9761220"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Modelos FES2004 y FES2012, de cada estación procesada</a:t>
            </a:r>
            <a:endParaRPr lang="es-EC" dirty="0">
              <a:latin typeface="Arial" panose="020B0604020202020204" pitchFamily="34" charset="0"/>
              <a:cs typeface="Arial" panose="020B0604020202020204" pitchFamily="34" charset="0"/>
            </a:endParaRPr>
          </a:p>
        </p:txBody>
      </p:sp>
      <p:sp>
        <p:nvSpPr>
          <p:cNvPr id="14" name="Título 1"/>
          <p:cNvSpPr txBox="1">
            <a:spLocks/>
          </p:cNvSpPr>
          <p:nvPr/>
        </p:nvSpPr>
        <p:spPr>
          <a:xfrm>
            <a:off x="2400300" y="3783724"/>
            <a:ext cx="8872045" cy="56031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000" dirty="0" smtClean="0">
                <a:latin typeface="Arial" panose="020B0604020202020204" pitchFamily="34" charset="0"/>
                <a:cs typeface="Arial" panose="020B0604020202020204" pitchFamily="34" charset="0"/>
              </a:rPr>
              <a:t>Comparación de resultados: RUIDO</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870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Resultados</a:t>
            </a:r>
            <a:endParaRPr lang="es-EC"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p:txBody>
          <a:bodyPr/>
          <a:lstStyle/>
          <a:p>
            <a:endParaRPr lang="es-EC"/>
          </a:p>
        </p:txBody>
      </p:sp>
      <p:pic>
        <p:nvPicPr>
          <p:cNvPr id="4" name="Picture 2" descr="Resultado de imagen para sello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070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9986" y="349953"/>
            <a:ext cx="7405054" cy="930207"/>
          </a:xfrm>
        </p:spPr>
        <p:txBody>
          <a:bodyPr anchor="ctr">
            <a:normAutofit/>
          </a:bodyPr>
          <a:lstStyle/>
          <a:p>
            <a:pPr algn="ctr"/>
            <a:r>
              <a:rPr lang="es-EC" sz="2800" b="1" dirty="0" smtClean="0">
                <a:latin typeface="Arial" panose="020B0604020202020204" pitchFamily="34" charset="0"/>
                <a:cs typeface="Arial" panose="020B0604020202020204" pitchFamily="34" charset="0"/>
              </a:rPr>
              <a:t>CONTENIDO DE LA PRESENTACIÓN</a:t>
            </a:r>
            <a:endParaRPr lang="es-EC" sz="2800" b="1"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44660384"/>
              </p:ext>
            </p:extLst>
          </p:nvPr>
        </p:nvGraphicFramePr>
        <p:xfrm>
          <a:off x="3991001" y="2206423"/>
          <a:ext cx="4209998" cy="3695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sello esp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76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65125"/>
            <a:ext cx="8856279" cy="915035"/>
          </a:xfrm>
        </p:spPr>
        <p:txBody>
          <a:bodyPr anchor="ctr">
            <a:normAutofit/>
          </a:bodyPr>
          <a:lstStyle/>
          <a:p>
            <a:pPr algn="ctr"/>
            <a:r>
              <a:rPr lang="es-EC" sz="2800" b="1" spc="0" dirty="0" smtClean="0">
                <a:latin typeface="Arial" panose="020B0604020202020204" pitchFamily="34" charset="0"/>
                <a:cs typeface="Arial" panose="020B0604020202020204" pitchFamily="34" charset="0"/>
              </a:rPr>
              <a:t>RESULTADOS DE PROCESAMIENTO</a:t>
            </a:r>
            <a:endParaRPr lang="es-EC" sz="2800" b="1" spc="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b="1"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iagrama 13"/>
          <p:cNvGraphicFramePr/>
          <p:nvPr>
            <p:extLst>
              <p:ext uri="{D42A27DB-BD31-4B8C-83A1-F6EECF244321}">
                <p14:modId xmlns:p14="http://schemas.microsoft.com/office/powerpoint/2010/main" val="3075853260"/>
              </p:ext>
            </p:extLst>
          </p:nvPr>
        </p:nvGraphicFramePr>
        <p:xfrm>
          <a:off x="7898525" y="1690688"/>
          <a:ext cx="3720661" cy="4316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6" name="Imagen 15" descr="C:\Users\DARIO\Desktop\Darío\Universidad\Tesis\Cartografía\REGME_v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3100" y="1518158"/>
            <a:ext cx="5923893" cy="4621946"/>
          </a:xfrm>
          <a:prstGeom prst="rect">
            <a:avLst/>
          </a:prstGeom>
          <a:noFill/>
          <a:ln>
            <a:solidFill>
              <a:schemeClr val="bg2"/>
            </a:solidFill>
          </a:ln>
        </p:spPr>
      </p:pic>
    </p:spTree>
    <p:extLst>
      <p:ext uri="{BB962C8B-B14F-4D97-AF65-F5344CB8AC3E}">
        <p14:creationId xmlns:p14="http://schemas.microsoft.com/office/powerpoint/2010/main" val="1594225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65125"/>
            <a:ext cx="8872045"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RESULTADOS DE PROCESAMIENTO</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b="1"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1990094565"/>
              </p:ext>
            </p:extLst>
          </p:nvPr>
        </p:nvGraphicFramePr>
        <p:xfrm>
          <a:off x="2400301" y="1280160"/>
          <a:ext cx="8556734" cy="2282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8219" y="3755473"/>
            <a:ext cx="4525507" cy="2286001"/>
          </a:xfrm>
          <a:prstGeom prst="rect">
            <a:avLst/>
          </a:prstGeom>
          <a:ln>
            <a:solidFill>
              <a:schemeClr val="bg2">
                <a:lumMod val="75000"/>
              </a:schemeClr>
            </a:solidFill>
          </a:ln>
        </p:spPr>
      </p:pic>
      <p:grpSp>
        <p:nvGrpSpPr>
          <p:cNvPr id="11" name="Grupo 10"/>
          <p:cNvGrpSpPr/>
          <p:nvPr/>
        </p:nvGrpSpPr>
        <p:grpSpPr>
          <a:xfrm>
            <a:off x="7091188" y="4663067"/>
            <a:ext cx="518153" cy="606142"/>
            <a:chOff x="2696712" y="838352"/>
            <a:chExt cx="518153" cy="606142"/>
          </a:xfrm>
        </p:grpSpPr>
        <p:sp>
          <p:nvSpPr>
            <p:cNvPr id="12" name="Flecha derecha 11"/>
            <p:cNvSpPr/>
            <p:nvPr/>
          </p:nvSpPr>
          <p:spPr>
            <a:xfrm>
              <a:off x="2696712" y="838352"/>
              <a:ext cx="518153" cy="606142"/>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3" name="Flecha derecha 4"/>
            <p:cNvSpPr/>
            <p:nvPr/>
          </p:nvSpPr>
          <p:spPr>
            <a:xfrm>
              <a:off x="2696712" y="959580"/>
              <a:ext cx="362707" cy="3636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C" sz="2700" kern="1200">
                <a:latin typeface="Arial" panose="020B0604020202020204" pitchFamily="34" charset="0"/>
                <a:cs typeface="Arial" panose="020B0604020202020204" pitchFamily="34" charset="0"/>
              </a:endParaRPr>
            </a:p>
          </p:txBody>
        </p:sp>
      </p:grpSp>
      <p:pic>
        <p:nvPicPr>
          <p:cNvPr id="6" name="Imagen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96803" y="3534756"/>
            <a:ext cx="3012935" cy="2870998"/>
          </a:xfrm>
          <a:prstGeom prst="rect">
            <a:avLst/>
          </a:prstGeom>
        </p:spPr>
      </p:pic>
    </p:spTree>
    <p:extLst>
      <p:ext uri="{BB962C8B-B14F-4D97-AF65-F5344CB8AC3E}">
        <p14:creationId xmlns:p14="http://schemas.microsoft.com/office/powerpoint/2010/main" val="1520235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49953"/>
            <a:ext cx="8856279" cy="785164"/>
          </a:xfrm>
        </p:spPr>
        <p:txBody>
          <a:bodyPr anchor="ctr">
            <a:noAutofit/>
          </a:bodyPr>
          <a:lstStyle/>
          <a:p>
            <a:pPr algn="ctr"/>
            <a:r>
              <a:rPr lang="es-EC" sz="2800" b="1" dirty="0" smtClean="0">
                <a:latin typeface="Arial" panose="020B0604020202020204" pitchFamily="34" charset="0"/>
                <a:cs typeface="Arial" panose="020B0604020202020204" pitchFamily="34" charset="0"/>
              </a:rPr>
              <a:t>DIFERENCIAS CON LAS SOLUCIONES FINALES SIRGAS</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b="1"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3262000304"/>
                  </p:ext>
                </p:extLst>
              </p:nvPr>
            </p:nvGraphicFramePr>
            <p:xfrm>
              <a:off x="1943100" y="1406288"/>
              <a:ext cx="9806148" cy="4723841"/>
            </p:xfrm>
            <a:graphic>
              <a:graphicData uri="http://schemas.openxmlformats.org/drawingml/2006/table">
                <a:tbl>
                  <a:tblPr>
                    <a:tableStyleId>{69C7853C-536D-4A76-A0AE-DD22124D55A5}</a:tableStyleId>
                  </a:tblPr>
                  <a:tblGrid>
                    <a:gridCol w="851335"/>
                    <a:gridCol w="763601"/>
                    <a:gridCol w="682601"/>
                    <a:gridCol w="682601"/>
                    <a:gridCol w="682601"/>
                    <a:gridCol w="682601"/>
                    <a:gridCol w="682601"/>
                    <a:gridCol w="682601"/>
                    <a:gridCol w="682601"/>
                    <a:gridCol w="682601"/>
                    <a:gridCol w="682601"/>
                    <a:gridCol w="682601"/>
                    <a:gridCol w="682601"/>
                    <a:gridCol w="682601"/>
                  </a:tblGrid>
                  <a:tr h="336723">
                    <a:tc rowSpan="2">
                      <a:txBody>
                        <a:bodyPr/>
                        <a:lstStyle/>
                        <a:p>
                          <a:pPr algn="ctr" fontAlgn="ctr"/>
                          <a:r>
                            <a:rPr lang="es-EC" sz="1400" b="1" u="none" strike="noStrike" dirty="0">
                              <a:effectLst/>
                              <a:latin typeface="Arial" panose="020B0604020202020204" pitchFamily="34" charset="0"/>
                              <a:cs typeface="Arial" panose="020B0604020202020204" pitchFamily="34" charset="0"/>
                            </a:rPr>
                            <a:t>Estación</a:t>
                          </a:r>
                          <a:endParaRPr lang="es-EC" sz="1400" b="1"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rowSpan="2">
                      <a:txBody>
                        <a:bodyPr/>
                        <a:lstStyle/>
                        <a:p>
                          <a:pPr algn="ctr" fontAlgn="ctr"/>
                          <a:r>
                            <a:rPr lang="es-EC" sz="1600" b="1" u="none" strike="noStrike" dirty="0">
                              <a:effectLst/>
                              <a:latin typeface="Arial" panose="020B0604020202020204" pitchFamily="34" charset="0"/>
                              <a:cs typeface="Arial" panose="020B0604020202020204" pitchFamily="34" charset="0"/>
                            </a:rPr>
                            <a:t>n [</a:t>
                          </a:r>
                          <a:r>
                            <a:rPr lang="es-EC" sz="1600" b="1" u="none" strike="noStrike" dirty="0" smtClean="0">
                              <a:effectLst/>
                              <a:latin typeface="Arial" panose="020B0604020202020204" pitchFamily="34" charset="0"/>
                              <a:cs typeface="Arial" panose="020B0604020202020204" pitchFamily="34" charset="0"/>
                            </a:rPr>
                            <a:t>sema-</a:t>
                          </a:r>
                          <a:r>
                            <a:rPr lang="es-EC" sz="1600" b="1" u="none" strike="noStrike" dirty="0" err="1" smtClean="0">
                              <a:effectLst/>
                              <a:latin typeface="Arial" panose="020B0604020202020204" pitchFamily="34" charset="0"/>
                              <a:cs typeface="Arial" panose="020B0604020202020204" pitchFamily="34" charset="0"/>
                            </a:rPr>
                            <a:t>nas</a:t>
                          </a:r>
                          <a:r>
                            <a:rPr lang="es-EC" sz="1600" b="1" u="none" strike="noStrike" dirty="0">
                              <a:effectLst/>
                              <a:latin typeface="Arial" panose="020B0604020202020204" pitchFamily="34" charset="0"/>
                              <a:cs typeface="Arial" panose="020B0604020202020204" pitchFamily="34" charset="0"/>
                            </a:rPr>
                            <a:t>]</a:t>
                          </a:r>
                          <a:endParaRPr lang="es-EC" sz="1600" b="1"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gridSpan="6">
                      <a:txBody>
                        <a:bodyPr/>
                        <a:lstStyle/>
                        <a:p>
                          <a:pPr algn="ctr" fontAlgn="ctr"/>
                          <a:r>
                            <a:rPr lang="es-EC" sz="1600" b="1" u="none" strike="noStrike" dirty="0" smtClean="0">
                              <a:effectLst/>
                              <a:latin typeface="Arial" panose="020B0604020202020204" pitchFamily="34" charset="0"/>
                              <a:cs typeface="Arial" panose="020B0604020202020204" pitchFamily="34" charset="0"/>
                            </a:rPr>
                            <a:t>FES04</a:t>
                          </a:r>
                          <a:endParaRPr lang="es-EC" sz="1600" b="1"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gridSpan="6">
                      <a:txBody>
                        <a:bodyPr/>
                        <a:lstStyle/>
                        <a:p>
                          <a:pPr algn="ctr" fontAlgn="ctr"/>
                          <a:r>
                            <a:rPr lang="es-EC" sz="1600" b="1" u="none" strike="noStrike" dirty="0" smtClean="0">
                              <a:effectLst/>
                              <a:latin typeface="Arial" panose="020B0604020202020204" pitchFamily="34" charset="0"/>
                              <a:cs typeface="Arial" panose="020B0604020202020204" pitchFamily="34" charset="0"/>
                            </a:rPr>
                            <a:t>FES12</a:t>
                          </a:r>
                          <a:endParaRPr lang="es-EC" sz="1600" b="1"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r>
                  <a:tr h="405753">
                    <a:tc vMerge="1">
                      <a:txBody>
                        <a:bodyPr/>
                        <a:lstStyle/>
                        <a:p>
                          <a:endParaRPr lang="es-EC"/>
                        </a:p>
                      </a:txBody>
                      <a:tcPr/>
                    </a:tc>
                    <a:tc vMerge="1">
                      <a:txBody>
                        <a:bodyPr/>
                        <a:lstStyle/>
                        <a:p>
                          <a:endParaRPr lang="es-EC"/>
                        </a:p>
                      </a:txBody>
                      <a:tcPr/>
                    </a:tc>
                    <a:tc>
                      <a:txBody>
                        <a:bodyPr/>
                        <a:lstStyle/>
                        <a:p>
                          <a:pPr algn="ctr" fontAlgn="ctr">
                            <a:lnSpc>
                              <a:spcPct val="100000"/>
                            </a:lnSpc>
                          </a:pPr>
                          <a14:m>
                            <m:oMath xmlns:m="http://schemas.openxmlformats.org/officeDocument/2006/math">
                              <m:r>
                                <a:rPr lang="es-EC" sz="1600" kern="1200" smtClean="0">
                                  <a:effectLst/>
                                  <a:latin typeface="Cambria Math" panose="02040503050406030204" pitchFamily="18" charset="0"/>
                                </a:rPr>
                                <m:t>∆</m:t>
                              </m:r>
                              <m:acc>
                                <m:accPr>
                                  <m:chr m:val="̅"/>
                                  <m:ctrlPr>
                                    <a:rPr lang="es-EC" sz="1600" i="1" kern="1200">
                                      <a:effectLst/>
                                      <a:latin typeface="Cambria Math" panose="02040503050406030204" pitchFamily="18" charset="0"/>
                                    </a:rPr>
                                  </m:ctrlPr>
                                </m:accPr>
                                <m:e>
                                  <m:r>
                                    <a:rPr lang="es-EC" sz="1600" kern="1200">
                                      <a:effectLst/>
                                      <a:latin typeface="Cambria Math" panose="02040503050406030204" pitchFamily="18" charset="0"/>
                                    </a:rPr>
                                    <m:t>𝑿</m:t>
                                  </m:r>
                                </m:e>
                              </m:acc>
                            </m:oMath>
                          </a14:m>
                          <a:r>
                            <a:rPr lang="es-EC" sz="1600" kern="1200" dirty="0">
                              <a:effectLst/>
                              <a:latin typeface="Arial" panose="020B0604020202020204" pitchFamily="34" charset="0"/>
                              <a:cs typeface="Arial" panose="020B0604020202020204" pitchFamily="34" charset="0"/>
                            </a:rPr>
                            <a:t> [mm</a:t>
                          </a:r>
                          <a:r>
                            <a:rPr lang="es-EC" sz="1600" kern="1200" dirty="0" smtClean="0">
                              <a:effectLst/>
                              <a:latin typeface="Arial" panose="020B0604020202020204" pitchFamily="34" charset="0"/>
                              <a:cs typeface="Arial" panose="020B0604020202020204" pitchFamily="34" charset="0"/>
                            </a:rPr>
                            <a:t>]</a:t>
                          </a:r>
                          <a:endParaRPr lang="es-EC" sz="1600" b="1"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𝝈</m:t>
                                    </m:r>
                                  </m:e>
                                  <m:sub>
                                    <m:r>
                                      <a:rPr lang="es-EC" sz="1600">
                                        <a:effectLst/>
                                        <a:latin typeface="Cambria Math" panose="02040503050406030204" pitchFamily="18" charset="0"/>
                                      </a:rPr>
                                      <m:t>∆</m:t>
                                    </m:r>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𝑿</m:t>
                                        </m:r>
                                      </m:e>
                                    </m:acc>
                                  </m:sub>
                                </m:sSub>
                              </m:oMath>
                            </m:oMathPara>
                          </a14:m>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 xmlns:m="http://schemas.openxmlformats.org/officeDocument/2006/math">
                              <m:r>
                                <a:rPr lang="es-EC" sz="1600">
                                  <a:effectLst/>
                                  <a:latin typeface="Cambria Math" panose="02040503050406030204" pitchFamily="18" charset="0"/>
                                </a:rPr>
                                <m:t>∆</m:t>
                              </m:r>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𝒀</m:t>
                                  </m:r>
                                </m:e>
                              </m:acc>
                            </m:oMath>
                          </a14:m>
                          <a:r>
                            <a:rPr lang="es-EC" sz="1600" dirty="0">
                              <a:effectLst/>
                              <a:latin typeface="Arial" panose="020B0604020202020204" pitchFamily="34" charset="0"/>
                              <a:cs typeface="Arial" panose="020B0604020202020204" pitchFamily="34" charset="0"/>
                            </a:rPr>
                            <a:t> [mm]</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𝝈</m:t>
                                  </m:r>
                                </m:e>
                                <m:sub>
                                  <m:r>
                                    <a:rPr lang="es-EC" sz="1600">
                                      <a:effectLst/>
                                      <a:latin typeface="Cambria Math" panose="02040503050406030204" pitchFamily="18" charset="0"/>
                                    </a:rPr>
                                    <m:t>∆</m:t>
                                  </m:r>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𝒀</m:t>
                                      </m:r>
                                    </m:e>
                                  </m:acc>
                                </m:sub>
                              </m:sSub>
                            </m:oMath>
                          </a14:m>
                          <a:r>
                            <a:rPr lang="es-EC" sz="1600" dirty="0">
                              <a:effectLst/>
                              <a:latin typeface="Arial" panose="020B0604020202020204" pitchFamily="34" charset="0"/>
                              <a:cs typeface="Arial" panose="020B0604020202020204" pitchFamily="34" charset="0"/>
                            </a:rPr>
                            <a:t> </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 xmlns:m="http://schemas.openxmlformats.org/officeDocument/2006/math">
                              <m:r>
                                <a:rPr lang="es-EC" sz="1600">
                                  <a:effectLst/>
                                  <a:latin typeface="Cambria Math" panose="02040503050406030204" pitchFamily="18" charset="0"/>
                                </a:rPr>
                                <m:t>∆</m:t>
                              </m:r>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𝒁</m:t>
                                  </m:r>
                                </m:e>
                              </m:acc>
                            </m:oMath>
                          </a14:m>
                          <a:r>
                            <a:rPr lang="es-EC" sz="1600">
                              <a:effectLst/>
                              <a:latin typeface="Arial" panose="020B0604020202020204" pitchFamily="34" charset="0"/>
                              <a:cs typeface="Arial" panose="020B0604020202020204" pitchFamily="34" charset="0"/>
                            </a:rPr>
                            <a:t> [mm]</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𝝈</m:t>
                                    </m:r>
                                  </m:e>
                                  <m:sub>
                                    <m:r>
                                      <a:rPr lang="es-EC" sz="1600">
                                        <a:effectLst/>
                                        <a:latin typeface="Cambria Math" panose="02040503050406030204" pitchFamily="18" charset="0"/>
                                      </a:rPr>
                                      <m:t>∆</m:t>
                                    </m:r>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𝒁</m:t>
                                        </m:r>
                                      </m:e>
                                    </m:acc>
                                  </m:sub>
                                </m:sSub>
                              </m:oMath>
                            </m:oMathPara>
                          </a14:m>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 xmlns:m="http://schemas.openxmlformats.org/officeDocument/2006/math">
                              <m:r>
                                <a:rPr lang="es-EC" sz="1600">
                                  <a:effectLst/>
                                  <a:latin typeface="Cambria Math" panose="02040503050406030204" pitchFamily="18" charset="0"/>
                                </a:rPr>
                                <m:t>∆</m:t>
                              </m:r>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𝑿</m:t>
                                  </m:r>
                                </m:e>
                              </m:acc>
                            </m:oMath>
                          </a14:m>
                          <a:r>
                            <a:rPr lang="es-EC" sz="1600" dirty="0">
                              <a:effectLst/>
                              <a:latin typeface="Arial" panose="020B0604020202020204" pitchFamily="34" charset="0"/>
                              <a:cs typeface="Arial" panose="020B0604020202020204" pitchFamily="34" charset="0"/>
                            </a:rPr>
                            <a:t> [mm]</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𝝈</m:t>
                                    </m:r>
                                  </m:e>
                                  <m:sub>
                                    <m:r>
                                      <a:rPr lang="es-EC" sz="1600">
                                        <a:effectLst/>
                                        <a:latin typeface="Cambria Math" panose="02040503050406030204" pitchFamily="18" charset="0"/>
                                      </a:rPr>
                                      <m:t>∆</m:t>
                                    </m:r>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𝑿</m:t>
                                        </m:r>
                                      </m:e>
                                    </m:acc>
                                  </m:sub>
                                </m:sSub>
                              </m:oMath>
                            </m:oMathPara>
                          </a14:m>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 xmlns:m="http://schemas.openxmlformats.org/officeDocument/2006/math">
                              <m:r>
                                <a:rPr lang="es-EC" sz="1600">
                                  <a:effectLst/>
                                  <a:latin typeface="Cambria Math" panose="02040503050406030204" pitchFamily="18" charset="0"/>
                                </a:rPr>
                                <m:t>∆</m:t>
                              </m:r>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𝒀</m:t>
                                  </m:r>
                                </m:e>
                              </m:acc>
                            </m:oMath>
                          </a14:m>
                          <a:r>
                            <a:rPr lang="es-EC" sz="1600" dirty="0">
                              <a:effectLst/>
                              <a:latin typeface="Arial" panose="020B0604020202020204" pitchFamily="34" charset="0"/>
                              <a:cs typeface="Arial" panose="020B0604020202020204" pitchFamily="34" charset="0"/>
                            </a:rPr>
                            <a:t> [mm]</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𝝈</m:t>
                                    </m:r>
                                  </m:e>
                                  <m:sub>
                                    <m:r>
                                      <a:rPr lang="es-EC" sz="1600">
                                        <a:effectLst/>
                                        <a:latin typeface="Cambria Math" panose="02040503050406030204" pitchFamily="18" charset="0"/>
                                      </a:rPr>
                                      <m:t>∆</m:t>
                                    </m:r>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𝒀</m:t>
                                        </m:r>
                                      </m:e>
                                    </m:acc>
                                  </m:sub>
                                </m:sSub>
                              </m:oMath>
                            </m:oMathPara>
                          </a14:m>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 xmlns:m="http://schemas.openxmlformats.org/officeDocument/2006/math">
                              <m:r>
                                <a:rPr lang="es-EC" sz="1600">
                                  <a:effectLst/>
                                  <a:latin typeface="Cambria Math" panose="02040503050406030204" pitchFamily="18" charset="0"/>
                                </a:rPr>
                                <m:t>∆</m:t>
                              </m:r>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𝒁</m:t>
                                  </m:r>
                                </m:e>
                              </m:acc>
                            </m:oMath>
                          </a14:m>
                          <a:r>
                            <a:rPr lang="es-EC" sz="1600">
                              <a:effectLst/>
                              <a:latin typeface="Arial" panose="020B0604020202020204" pitchFamily="34" charset="0"/>
                              <a:cs typeface="Arial" panose="020B0604020202020204" pitchFamily="34" charset="0"/>
                            </a:rPr>
                            <a:t> [mm]</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Para xmlns:m="http://schemas.openxmlformats.org/officeDocument/2006/math">
                              <m:oMathParaPr>
                                <m:jc m:val="centerGroup"/>
                              </m:oMathParaPr>
                              <m:oMath xmlns:m="http://schemas.openxmlformats.org/officeDocument/2006/math">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𝝈</m:t>
                                    </m:r>
                                  </m:e>
                                  <m:sub>
                                    <m:r>
                                      <a:rPr lang="es-EC" sz="1600">
                                        <a:effectLst/>
                                        <a:latin typeface="Cambria Math" panose="02040503050406030204" pitchFamily="18" charset="0"/>
                                      </a:rPr>
                                      <m:t>∆</m:t>
                                    </m:r>
                                    <m:acc>
                                      <m:accPr>
                                        <m:chr m:val="̅"/>
                                        <m:ctrlPr>
                                          <a:rPr lang="es-EC" sz="1600" i="1">
                                            <a:effectLst/>
                                            <a:latin typeface="Cambria Math" panose="02040503050406030204" pitchFamily="18" charset="0"/>
                                          </a:rPr>
                                        </m:ctrlPr>
                                      </m:accPr>
                                      <m:e>
                                        <m:r>
                                          <a:rPr lang="es-EC" sz="1600">
                                            <a:effectLst/>
                                            <a:latin typeface="Cambria Math" panose="02040503050406030204" pitchFamily="18" charset="0"/>
                                          </a:rPr>
                                          <m:t>𝒁</m:t>
                                        </m:r>
                                      </m:e>
                                    </m:acc>
                                  </m:sub>
                                </m:sSub>
                              </m:oMath>
                            </m:oMathPara>
                          </a14:m>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r>
                  <a:tr h="298865">
                    <a:tc>
                      <a:txBody>
                        <a:bodyPr/>
                        <a:lstStyle/>
                        <a:p>
                          <a:pPr algn="ctr" fontAlgn="ctr"/>
                          <a:r>
                            <a:rPr lang="es-EC" sz="1600" u="none" strike="noStrike" dirty="0" err="1">
                              <a:effectLst/>
                              <a:latin typeface="Arial" panose="020B0604020202020204" pitchFamily="34" charset="0"/>
                              <a:cs typeface="Arial" panose="020B0604020202020204" pitchFamily="34" charset="0"/>
                            </a:rPr>
                            <a:t>ALEC</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151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-1.627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3.260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1.681</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5.307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-2.847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4.127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-1.655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3.266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1.746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5.378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-3.001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4.088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dirty="0" err="1">
                              <a:effectLst/>
                              <a:latin typeface="Arial" panose="020B0604020202020204" pitchFamily="34" charset="0"/>
                              <a:cs typeface="Arial" panose="020B0604020202020204" pitchFamily="34" charset="0"/>
                            </a:rPr>
                            <a:t>CUEC</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117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-1.314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3.464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3.792</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4.743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-3.210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4.386</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-1.338</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3.470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3.951</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4.807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-3.419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4.382</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a:effectLst/>
                              <a:latin typeface="Arial" panose="020B0604020202020204" pitchFamily="34" charset="0"/>
                              <a:cs typeface="Arial" panose="020B0604020202020204" pitchFamily="34" charset="0"/>
                            </a:rPr>
                            <a:t>CXEC</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155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-1.386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3.176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2.931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4.445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-2.910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3.990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-1.437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3.159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3.053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4.506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-3.083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3.972</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dirty="0" err="1">
                              <a:effectLst/>
                              <a:latin typeface="Arial" panose="020B0604020202020204" pitchFamily="34" charset="0"/>
                              <a:cs typeface="Arial" panose="020B0604020202020204" pitchFamily="34" charset="0"/>
                            </a:rPr>
                            <a:t>EPEC</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155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-1.374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3.251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3.559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4.349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-2.902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4.112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-1.453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3.213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3.674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4.420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-2.979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4.043</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dirty="0" err="1">
                              <a:effectLst/>
                              <a:latin typeface="Arial" panose="020B0604020202020204" pitchFamily="34" charset="0"/>
                              <a:cs typeface="Arial" panose="020B0604020202020204" pitchFamily="34" charset="0"/>
                            </a:rPr>
                            <a:t>GLPS</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132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-3.265</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solidFill>
                          <a:schemeClr val="accent2">
                            <a:lumMod val="60000"/>
                            <a:lumOff val="40000"/>
                          </a:schemeClr>
                        </a:solidFill>
                      </a:tcPr>
                    </a:tc>
                    <a:tc>
                      <a:txBody>
                        <a:bodyPr/>
                        <a:lstStyle/>
                        <a:p>
                          <a:pPr algn="ctr" fontAlgn="ctr"/>
                          <a:r>
                            <a:rPr lang="es-EC" sz="1600" u="none" strike="noStrike">
                              <a:effectLst/>
                              <a:latin typeface="Arial" panose="020B0604020202020204" pitchFamily="34" charset="0"/>
                              <a:cs typeface="Arial" panose="020B0604020202020204" pitchFamily="34" charset="0"/>
                            </a:rPr>
                            <a:t>3.499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1.146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5.145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-2.128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4.223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-3.382</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solidFill>
                          <a:schemeClr val="accent2">
                            <a:lumMod val="60000"/>
                            <a:lumOff val="40000"/>
                          </a:schemeClr>
                        </a:solidFill>
                      </a:tcPr>
                    </a:tc>
                    <a:tc>
                      <a:txBody>
                        <a:bodyPr/>
                        <a:lstStyle/>
                        <a:p>
                          <a:pPr algn="ctr" fontAlgn="ctr"/>
                          <a:r>
                            <a:rPr lang="es-EC" sz="1600" u="none" strike="noStrike">
                              <a:effectLst/>
                              <a:latin typeface="Arial" panose="020B0604020202020204" pitchFamily="34" charset="0"/>
                              <a:cs typeface="Arial" panose="020B0604020202020204" pitchFamily="34" charset="0"/>
                            </a:rPr>
                            <a:t>3.464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1.206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5.167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-2.050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4.083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dirty="0" err="1">
                              <a:effectLst/>
                              <a:latin typeface="Arial" panose="020B0604020202020204" pitchFamily="34" charset="0"/>
                              <a:cs typeface="Arial" panose="020B0604020202020204" pitchFamily="34" charset="0"/>
                            </a:rPr>
                            <a:t>LPEC</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71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0.253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3.329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3.450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4.995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-4.405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3.051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0.150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3.390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3.824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5.059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-4.721</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solidFill>
                          <a:schemeClr val="accent2">
                            <a:lumMod val="60000"/>
                            <a:lumOff val="40000"/>
                          </a:schemeClr>
                        </a:solidFill>
                      </a:tcPr>
                    </a:tc>
                    <a:tc>
                      <a:txBody>
                        <a:bodyPr/>
                        <a:lstStyle/>
                        <a:p>
                          <a:pPr algn="ctr" fontAlgn="ctr"/>
                          <a:r>
                            <a:rPr lang="es-EC" sz="1600" u="none" strike="noStrike">
                              <a:effectLst/>
                              <a:latin typeface="Arial" panose="020B0604020202020204" pitchFamily="34" charset="0"/>
                              <a:cs typeface="Arial" panose="020B0604020202020204" pitchFamily="34" charset="0"/>
                            </a:rPr>
                            <a:t>3.064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dirty="0" err="1">
                              <a:effectLst/>
                              <a:latin typeface="Arial" panose="020B0604020202020204" pitchFamily="34" charset="0"/>
                              <a:cs typeface="Arial" panose="020B0604020202020204" pitchFamily="34" charset="0"/>
                            </a:rPr>
                            <a:t>PEEC</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-0.632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2.337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6.129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5.056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-3.161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2.311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-0.595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2.611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6.471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5.303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-3.651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2.526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a:effectLst/>
                              <a:latin typeface="Arial" panose="020B0604020202020204" pitchFamily="34" charset="0"/>
                              <a:cs typeface="Arial" panose="020B0604020202020204" pitchFamily="34" charset="0"/>
                            </a:rPr>
                            <a:t>PJEC</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89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-1.697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3.035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6.499</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solidFill>
                          <a:schemeClr val="accent2">
                            <a:lumMod val="60000"/>
                            <a:lumOff val="40000"/>
                          </a:schemeClr>
                        </a:solidFill>
                      </a:tcPr>
                    </a:tc>
                    <a:tc>
                      <a:txBody>
                        <a:bodyPr/>
                        <a:lstStyle/>
                        <a:p>
                          <a:pPr algn="ctr" fontAlgn="ctr"/>
                          <a:r>
                            <a:rPr lang="es-EC" sz="1600" u="none" strike="noStrike">
                              <a:effectLst/>
                              <a:latin typeface="Arial" panose="020B0604020202020204" pitchFamily="34" charset="0"/>
                              <a:cs typeface="Arial" panose="020B0604020202020204" pitchFamily="34" charset="0"/>
                            </a:rPr>
                            <a:t>5.245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-2.408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4.289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-1.749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3.039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6.646</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solidFill>
                          <a:schemeClr val="accent2">
                            <a:lumMod val="60000"/>
                            <a:lumOff val="40000"/>
                          </a:schemeClr>
                        </a:solidFill>
                      </a:tcPr>
                    </a:tc>
                    <a:tc>
                      <a:txBody>
                        <a:bodyPr/>
                        <a:lstStyle/>
                        <a:p>
                          <a:pPr algn="ctr" fontAlgn="ctr"/>
                          <a:r>
                            <a:rPr lang="es-EC" sz="1600" u="none" strike="noStrike">
                              <a:effectLst/>
                              <a:latin typeface="Arial" panose="020B0604020202020204" pitchFamily="34" charset="0"/>
                              <a:cs typeface="Arial" panose="020B0604020202020204" pitchFamily="34" charset="0"/>
                            </a:rPr>
                            <a:t>5.381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-2.594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4.354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a:effectLst/>
                              <a:latin typeface="Arial" panose="020B0604020202020204" pitchFamily="34" charset="0"/>
                              <a:cs typeface="Arial" panose="020B0604020202020204" pitchFamily="34" charset="0"/>
                            </a:rPr>
                            <a:t>PREC</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142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-1.120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3.380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2.967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5.170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-3.238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4.027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-1.182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3.332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3.092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5.226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-3.455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4.038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a:effectLst/>
                              <a:latin typeface="Arial" panose="020B0604020202020204" pitchFamily="34" charset="0"/>
                              <a:cs typeface="Arial" panose="020B0604020202020204" pitchFamily="34" charset="0"/>
                            </a:rPr>
                            <a:t>PTEC</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-0.434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3.360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5.083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4.116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-2.920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2.439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-0.413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3.426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5.163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4.169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-2.906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2.563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a:effectLst/>
                              <a:latin typeface="Arial" panose="020B0604020202020204" pitchFamily="34" charset="0"/>
                              <a:cs typeface="Arial" panose="020B0604020202020204" pitchFamily="34" charset="0"/>
                            </a:rPr>
                            <a:t>PVEC</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-3.080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1.058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6.385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4.596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-5.286</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solidFill>
                          <a:schemeClr val="accent2">
                            <a:lumMod val="60000"/>
                            <a:lumOff val="40000"/>
                          </a:schemeClr>
                        </a:solidFill>
                      </a:tcPr>
                    </a:tc>
                    <a:tc>
                      <a:txBody>
                        <a:bodyPr/>
                        <a:lstStyle/>
                        <a:p>
                          <a:pPr algn="ctr" fontAlgn="ctr"/>
                          <a:r>
                            <a:rPr lang="es-EC" sz="1600" u="none" strike="noStrike">
                              <a:effectLst/>
                              <a:latin typeface="Arial" panose="020B0604020202020204" pitchFamily="34" charset="0"/>
                              <a:cs typeface="Arial" panose="020B0604020202020204" pitchFamily="34" charset="0"/>
                            </a:rPr>
                            <a:t>3.474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-3.040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1.629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5.789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4.652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-4.585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2.372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a:effectLst/>
                              <a:latin typeface="Arial" panose="020B0604020202020204" pitchFamily="34" charset="0"/>
                              <a:cs typeface="Arial" panose="020B0604020202020204" pitchFamily="34" charset="0"/>
                            </a:rPr>
                            <a:t>QVEC</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86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-1.708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3.327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6.380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7.328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-2.919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4.337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-1.751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3.290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6.562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7.274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-2.985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4.371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303050">
                    <a:tc>
                      <a:txBody>
                        <a:bodyPr/>
                        <a:lstStyle/>
                        <a:p>
                          <a:pPr algn="ctr" fontAlgn="ctr"/>
                          <a:r>
                            <a:rPr lang="es-EC" sz="1600" u="none" strike="noStrike" dirty="0" err="1">
                              <a:effectLst/>
                              <a:latin typeface="Arial" panose="020B0604020202020204" pitchFamily="34" charset="0"/>
                              <a:cs typeface="Arial" panose="020B0604020202020204" pitchFamily="34" charset="0"/>
                            </a:rPr>
                            <a:t>SIEC</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128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-0.374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3.447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1.763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4.899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-4.012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3.759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-0.494</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3.433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1.929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5.025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-4.207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3.630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3262000304"/>
                  </p:ext>
                </p:extLst>
              </p:nvPr>
            </p:nvGraphicFramePr>
            <p:xfrm>
              <a:off x="1943100" y="1406288"/>
              <a:ext cx="9806148" cy="4723841"/>
            </p:xfrm>
            <a:graphic>
              <a:graphicData uri="http://schemas.openxmlformats.org/drawingml/2006/table">
                <a:tbl>
                  <a:tblPr>
                    <a:tableStyleId>{69C7853C-536D-4A76-A0AE-DD22124D55A5}</a:tableStyleId>
                  </a:tblPr>
                  <a:tblGrid>
                    <a:gridCol w="851335"/>
                    <a:gridCol w="763601"/>
                    <a:gridCol w="682601"/>
                    <a:gridCol w="682601"/>
                    <a:gridCol w="682601"/>
                    <a:gridCol w="682601"/>
                    <a:gridCol w="682601"/>
                    <a:gridCol w="682601"/>
                    <a:gridCol w="682601"/>
                    <a:gridCol w="682601"/>
                    <a:gridCol w="682601"/>
                    <a:gridCol w="682601"/>
                    <a:gridCol w="682601"/>
                    <a:gridCol w="682601"/>
                  </a:tblGrid>
                  <a:tr h="336723">
                    <a:tc rowSpan="2">
                      <a:txBody>
                        <a:bodyPr/>
                        <a:lstStyle/>
                        <a:p>
                          <a:pPr algn="ctr" fontAlgn="ctr"/>
                          <a:r>
                            <a:rPr lang="es-EC" sz="1400" b="1" u="none" strike="noStrike" dirty="0">
                              <a:effectLst/>
                              <a:latin typeface="Arial" panose="020B0604020202020204" pitchFamily="34" charset="0"/>
                              <a:cs typeface="Arial" panose="020B0604020202020204" pitchFamily="34" charset="0"/>
                            </a:rPr>
                            <a:t>Estación</a:t>
                          </a:r>
                          <a:endParaRPr lang="es-EC" sz="1400" b="1"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rowSpan="2">
                      <a:txBody>
                        <a:bodyPr/>
                        <a:lstStyle/>
                        <a:p>
                          <a:pPr algn="ctr" fontAlgn="ctr"/>
                          <a:r>
                            <a:rPr lang="es-EC" sz="1600" b="1" u="none" strike="noStrike" dirty="0">
                              <a:effectLst/>
                              <a:latin typeface="Arial" panose="020B0604020202020204" pitchFamily="34" charset="0"/>
                              <a:cs typeface="Arial" panose="020B0604020202020204" pitchFamily="34" charset="0"/>
                            </a:rPr>
                            <a:t>n [</a:t>
                          </a:r>
                          <a:r>
                            <a:rPr lang="es-EC" sz="1600" b="1" u="none" strike="noStrike" dirty="0" smtClean="0">
                              <a:effectLst/>
                              <a:latin typeface="Arial" panose="020B0604020202020204" pitchFamily="34" charset="0"/>
                              <a:cs typeface="Arial" panose="020B0604020202020204" pitchFamily="34" charset="0"/>
                            </a:rPr>
                            <a:t>sema-</a:t>
                          </a:r>
                          <a:r>
                            <a:rPr lang="es-EC" sz="1600" b="1" u="none" strike="noStrike" dirty="0" err="1" smtClean="0">
                              <a:effectLst/>
                              <a:latin typeface="Arial" panose="020B0604020202020204" pitchFamily="34" charset="0"/>
                              <a:cs typeface="Arial" panose="020B0604020202020204" pitchFamily="34" charset="0"/>
                            </a:rPr>
                            <a:t>nas</a:t>
                          </a:r>
                          <a:r>
                            <a:rPr lang="es-EC" sz="1600" b="1" u="none" strike="noStrike" dirty="0">
                              <a:effectLst/>
                              <a:latin typeface="Arial" panose="020B0604020202020204" pitchFamily="34" charset="0"/>
                              <a:cs typeface="Arial" panose="020B0604020202020204" pitchFamily="34" charset="0"/>
                            </a:rPr>
                            <a:t>]</a:t>
                          </a:r>
                          <a:endParaRPr lang="es-EC" sz="1600" b="1"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gridSpan="6">
                      <a:txBody>
                        <a:bodyPr/>
                        <a:lstStyle/>
                        <a:p>
                          <a:pPr algn="ctr" fontAlgn="ctr"/>
                          <a:r>
                            <a:rPr lang="es-EC" sz="1600" b="1" u="none" strike="noStrike" dirty="0" smtClean="0">
                              <a:effectLst/>
                              <a:latin typeface="Arial" panose="020B0604020202020204" pitchFamily="34" charset="0"/>
                              <a:cs typeface="Arial" panose="020B0604020202020204" pitchFamily="34" charset="0"/>
                            </a:rPr>
                            <a:t>FES04</a:t>
                          </a:r>
                          <a:endParaRPr lang="es-EC" sz="1600" b="1"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gridSpan="6">
                      <a:txBody>
                        <a:bodyPr/>
                        <a:lstStyle/>
                        <a:p>
                          <a:pPr algn="ctr" fontAlgn="ctr"/>
                          <a:r>
                            <a:rPr lang="es-EC" sz="1600" b="1" u="none" strike="noStrike" dirty="0" smtClean="0">
                              <a:effectLst/>
                              <a:latin typeface="Arial" panose="020B0604020202020204" pitchFamily="34" charset="0"/>
                              <a:cs typeface="Arial" panose="020B0604020202020204" pitchFamily="34" charset="0"/>
                            </a:rPr>
                            <a:t>FES12</a:t>
                          </a:r>
                          <a:endParaRPr lang="es-EC" sz="1600" b="1"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c hMerge="1">
                      <a:txBody>
                        <a:bodyPr/>
                        <a:lstStyle/>
                        <a:p>
                          <a:pPr algn="ctr" fontAlgn="ctr"/>
                          <a:endParaRPr lang="es-EC" sz="1100" b="1" i="0" u="none" strike="noStrike" dirty="0">
                            <a:solidFill>
                              <a:srgbClr val="000000"/>
                            </a:solidFill>
                            <a:effectLst/>
                            <a:latin typeface="Arial" panose="020B0604020202020204" pitchFamily="34" charset="0"/>
                          </a:endParaRPr>
                        </a:p>
                      </a:txBody>
                      <a:tcPr marL="10008" marR="10008" marT="10008" marB="0" anchor="ctr"/>
                    </a:tc>
                  </a:tr>
                  <a:tr h="497688">
                    <a:tc vMerge="1">
                      <a:txBody>
                        <a:bodyPr/>
                        <a:lstStyle/>
                        <a:p>
                          <a:endParaRPr lang="es-EC"/>
                        </a:p>
                      </a:txBody>
                      <a:tcPr/>
                    </a:tc>
                    <a:tc vMerge="1">
                      <a:txBody>
                        <a:bodyPr/>
                        <a:lstStyle/>
                        <a:p>
                          <a:endParaRPr lang="es-EC"/>
                        </a:p>
                      </a:txBody>
                      <a:tcPr/>
                    </a:tc>
                    <a:tc>
                      <a:txBody>
                        <a:bodyPr/>
                        <a:lstStyle/>
                        <a:p>
                          <a:endParaRPr lang="es-EC"/>
                        </a:p>
                      </a:txBody>
                      <a:tcPr marL="10008" marR="10008" marT="10008" marB="0" anchor="ctr">
                        <a:blipFill rotWithShape="0">
                          <a:blip r:embed="rId4"/>
                          <a:stretch>
                            <a:fillRect l="-237500" t="-69512" r="-1101786" b="-797561"/>
                          </a:stretch>
                        </a:blipFill>
                      </a:tcPr>
                    </a:tc>
                    <a:tc>
                      <a:txBody>
                        <a:bodyPr/>
                        <a:lstStyle/>
                        <a:p>
                          <a:endParaRPr lang="es-EC"/>
                        </a:p>
                      </a:txBody>
                      <a:tcPr marL="44450" marR="44450" marT="0" marB="0" anchor="ctr">
                        <a:blipFill rotWithShape="0">
                          <a:blip r:embed="rId4"/>
                          <a:stretch>
                            <a:fillRect l="-337500" t="-69512" r="-1001786" b="-797561"/>
                          </a:stretch>
                        </a:blipFill>
                      </a:tcPr>
                    </a:tc>
                    <a:tc>
                      <a:txBody>
                        <a:bodyPr/>
                        <a:lstStyle/>
                        <a:p>
                          <a:endParaRPr lang="es-EC"/>
                        </a:p>
                      </a:txBody>
                      <a:tcPr marL="44450" marR="44450" marT="0" marB="0" anchor="ctr">
                        <a:blipFill rotWithShape="0">
                          <a:blip r:embed="rId4"/>
                          <a:stretch>
                            <a:fillRect l="-437500" t="-69512" r="-901786" b="-797561"/>
                          </a:stretch>
                        </a:blipFill>
                      </a:tcPr>
                    </a:tc>
                    <a:tc>
                      <a:txBody>
                        <a:bodyPr/>
                        <a:lstStyle/>
                        <a:p>
                          <a:endParaRPr lang="es-EC"/>
                        </a:p>
                      </a:txBody>
                      <a:tcPr marL="44450" marR="44450" marT="0" marB="0" anchor="ctr">
                        <a:blipFill rotWithShape="0">
                          <a:blip r:embed="rId4"/>
                          <a:stretch>
                            <a:fillRect l="-537500" t="-69512" r="-801786" b="-797561"/>
                          </a:stretch>
                        </a:blipFill>
                      </a:tcPr>
                    </a:tc>
                    <a:tc>
                      <a:txBody>
                        <a:bodyPr/>
                        <a:lstStyle/>
                        <a:p>
                          <a:endParaRPr lang="es-EC"/>
                        </a:p>
                      </a:txBody>
                      <a:tcPr marL="44450" marR="44450" marT="0" marB="0" anchor="ctr">
                        <a:blipFill rotWithShape="0">
                          <a:blip r:embed="rId4"/>
                          <a:stretch>
                            <a:fillRect l="-631858" t="-69512" r="-694690" b="-797561"/>
                          </a:stretch>
                        </a:blipFill>
                      </a:tcPr>
                    </a:tc>
                    <a:tc>
                      <a:txBody>
                        <a:bodyPr/>
                        <a:lstStyle/>
                        <a:p>
                          <a:endParaRPr lang="es-EC"/>
                        </a:p>
                      </a:txBody>
                      <a:tcPr marL="44450" marR="44450" marT="0" marB="0" anchor="ctr">
                        <a:blipFill rotWithShape="0">
                          <a:blip r:embed="rId4"/>
                          <a:stretch>
                            <a:fillRect l="-738393" t="-69512" r="-600893" b="-797561"/>
                          </a:stretch>
                        </a:blipFill>
                      </a:tcPr>
                    </a:tc>
                    <a:tc>
                      <a:txBody>
                        <a:bodyPr/>
                        <a:lstStyle/>
                        <a:p>
                          <a:endParaRPr lang="es-EC"/>
                        </a:p>
                      </a:txBody>
                      <a:tcPr marL="44450" marR="44450" marT="0" marB="0" anchor="ctr">
                        <a:blipFill rotWithShape="0">
                          <a:blip r:embed="rId4"/>
                          <a:stretch>
                            <a:fillRect l="-838393" t="-69512" r="-500893" b="-797561"/>
                          </a:stretch>
                        </a:blipFill>
                      </a:tcPr>
                    </a:tc>
                    <a:tc>
                      <a:txBody>
                        <a:bodyPr/>
                        <a:lstStyle/>
                        <a:p>
                          <a:endParaRPr lang="es-EC"/>
                        </a:p>
                      </a:txBody>
                      <a:tcPr marL="44450" marR="44450" marT="0" marB="0" anchor="ctr">
                        <a:blipFill rotWithShape="0">
                          <a:blip r:embed="rId4"/>
                          <a:stretch>
                            <a:fillRect l="-938393" t="-69512" r="-400893" b="-797561"/>
                          </a:stretch>
                        </a:blipFill>
                      </a:tcPr>
                    </a:tc>
                    <a:tc>
                      <a:txBody>
                        <a:bodyPr/>
                        <a:lstStyle/>
                        <a:p>
                          <a:endParaRPr lang="es-EC"/>
                        </a:p>
                      </a:txBody>
                      <a:tcPr marL="44450" marR="44450" marT="0" marB="0" anchor="ctr">
                        <a:blipFill rotWithShape="0">
                          <a:blip r:embed="rId4"/>
                          <a:stretch>
                            <a:fillRect l="-1038393" t="-69512" r="-300893" b="-797561"/>
                          </a:stretch>
                        </a:blipFill>
                      </a:tcPr>
                    </a:tc>
                    <a:tc>
                      <a:txBody>
                        <a:bodyPr/>
                        <a:lstStyle/>
                        <a:p>
                          <a:endParaRPr lang="es-EC"/>
                        </a:p>
                      </a:txBody>
                      <a:tcPr marL="44450" marR="44450" marT="0" marB="0" anchor="ctr">
                        <a:blipFill rotWithShape="0">
                          <a:blip r:embed="rId4"/>
                          <a:stretch>
                            <a:fillRect l="-1138393" t="-69512" r="-200893" b="-797561"/>
                          </a:stretch>
                        </a:blipFill>
                      </a:tcPr>
                    </a:tc>
                    <a:tc>
                      <a:txBody>
                        <a:bodyPr/>
                        <a:lstStyle/>
                        <a:p>
                          <a:endParaRPr lang="es-EC"/>
                        </a:p>
                      </a:txBody>
                      <a:tcPr marL="44450" marR="44450" marT="0" marB="0" anchor="ctr">
                        <a:blipFill rotWithShape="0">
                          <a:blip r:embed="rId4"/>
                          <a:stretch>
                            <a:fillRect l="-1238393" t="-69512" r="-100893" b="-797561"/>
                          </a:stretch>
                        </a:blipFill>
                      </a:tcPr>
                    </a:tc>
                    <a:tc>
                      <a:txBody>
                        <a:bodyPr/>
                        <a:lstStyle/>
                        <a:p>
                          <a:endParaRPr lang="es-EC"/>
                        </a:p>
                      </a:txBody>
                      <a:tcPr marL="44450" marR="44450" marT="0" marB="0" anchor="ctr">
                        <a:blipFill rotWithShape="0">
                          <a:blip r:embed="rId4"/>
                          <a:stretch>
                            <a:fillRect l="-1338393" t="-69512" r="-893" b="-797561"/>
                          </a:stretch>
                        </a:blipFill>
                      </a:tcPr>
                    </a:tc>
                  </a:tr>
                  <a:tr h="298865">
                    <a:tc>
                      <a:txBody>
                        <a:bodyPr/>
                        <a:lstStyle/>
                        <a:p>
                          <a:pPr algn="ctr" fontAlgn="ctr"/>
                          <a:r>
                            <a:rPr lang="es-EC" sz="1600" u="none" strike="noStrike" dirty="0" err="1">
                              <a:effectLst/>
                              <a:latin typeface="Arial" panose="020B0604020202020204" pitchFamily="34" charset="0"/>
                              <a:cs typeface="Arial" panose="020B0604020202020204" pitchFamily="34" charset="0"/>
                            </a:rPr>
                            <a:t>ALEC</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151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-1.627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3.260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1.681</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5.307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-2.847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4.127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-1.655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3.266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1.746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5.378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-3.001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4.088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dirty="0" err="1">
                              <a:effectLst/>
                              <a:latin typeface="Arial" panose="020B0604020202020204" pitchFamily="34" charset="0"/>
                              <a:cs typeface="Arial" panose="020B0604020202020204" pitchFamily="34" charset="0"/>
                            </a:rPr>
                            <a:t>CUEC</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117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-1.314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3.464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3.792</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4.743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-3.210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4.386</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-1.338</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3.470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3.951</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4.807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-3.419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4.382</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a:effectLst/>
                              <a:latin typeface="Arial" panose="020B0604020202020204" pitchFamily="34" charset="0"/>
                              <a:cs typeface="Arial" panose="020B0604020202020204" pitchFamily="34" charset="0"/>
                            </a:rPr>
                            <a:t>CXEC</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155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-1.386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3.176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2.931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4.445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-2.910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3.990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-1.437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3.159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3.053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4.506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-3.083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3.972</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dirty="0" err="1">
                              <a:effectLst/>
                              <a:latin typeface="Arial" panose="020B0604020202020204" pitchFamily="34" charset="0"/>
                              <a:cs typeface="Arial" panose="020B0604020202020204" pitchFamily="34" charset="0"/>
                            </a:rPr>
                            <a:t>EPEC</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155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-1.374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3.251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3.559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4.349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-2.902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4.112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-1.453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3.213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3.674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4.420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-2.979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4.043</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dirty="0" err="1">
                              <a:effectLst/>
                              <a:latin typeface="Arial" panose="020B0604020202020204" pitchFamily="34" charset="0"/>
                              <a:cs typeface="Arial" panose="020B0604020202020204" pitchFamily="34" charset="0"/>
                            </a:rPr>
                            <a:t>GLPS</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132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-3.265</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solidFill>
                          <a:schemeClr val="accent2">
                            <a:lumMod val="60000"/>
                            <a:lumOff val="40000"/>
                          </a:schemeClr>
                        </a:solidFill>
                      </a:tcPr>
                    </a:tc>
                    <a:tc>
                      <a:txBody>
                        <a:bodyPr/>
                        <a:lstStyle/>
                        <a:p>
                          <a:pPr algn="ctr" fontAlgn="ctr"/>
                          <a:r>
                            <a:rPr lang="es-EC" sz="1600" u="none" strike="noStrike">
                              <a:effectLst/>
                              <a:latin typeface="Arial" panose="020B0604020202020204" pitchFamily="34" charset="0"/>
                              <a:cs typeface="Arial" panose="020B0604020202020204" pitchFamily="34" charset="0"/>
                            </a:rPr>
                            <a:t>3.499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1.146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5.145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-2.128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4.223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-3.382</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solidFill>
                          <a:schemeClr val="accent2">
                            <a:lumMod val="60000"/>
                            <a:lumOff val="40000"/>
                          </a:schemeClr>
                        </a:solidFill>
                      </a:tcPr>
                    </a:tc>
                    <a:tc>
                      <a:txBody>
                        <a:bodyPr/>
                        <a:lstStyle/>
                        <a:p>
                          <a:pPr algn="ctr" fontAlgn="ctr"/>
                          <a:r>
                            <a:rPr lang="es-EC" sz="1600" u="none" strike="noStrike">
                              <a:effectLst/>
                              <a:latin typeface="Arial" panose="020B0604020202020204" pitchFamily="34" charset="0"/>
                              <a:cs typeface="Arial" panose="020B0604020202020204" pitchFamily="34" charset="0"/>
                            </a:rPr>
                            <a:t>3.464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1.206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5.167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-2.050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4.083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dirty="0" err="1">
                              <a:effectLst/>
                              <a:latin typeface="Arial" panose="020B0604020202020204" pitchFamily="34" charset="0"/>
                              <a:cs typeface="Arial" panose="020B0604020202020204" pitchFamily="34" charset="0"/>
                            </a:rPr>
                            <a:t>LPEC</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71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0.253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3.329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3.450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4.995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-4.405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3.051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0.150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3.390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3.824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5.059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-4.721</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solidFill>
                          <a:schemeClr val="accent2">
                            <a:lumMod val="60000"/>
                            <a:lumOff val="40000"/>
                          </a:schemeClr>
                        </a:solidFill>
                      </a:tcPr>
                    </a:tc>
                    <a:tc>
                      <a:txBody>
                        <a:bodyPr/>
                        <a:lstStyle/>
                        <a:p>
                          <a:pPr algn="ctr" fontAlgn="ctr"/>
                          <a:r>
                            <a:rPr lang="es-EC" sz="1600" u="none" strike="noStrike">
                              <a:effectLst/>
                              <a:latin typeface="Arial" panose="020B0604020202020204" pitchFamily="34" charset="0"/>
                              <a:cs typeface="Arial" panose="020B0604020202020204" pitchFamily="34" charset="0"/>
                            </a:rPr>
                            <a:t>3.064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dirty="0" err="1">
                              <a:effectLst/>
                              <a:latin typeface="Arial" panose="020B0604020202020204" pitchFamily="34" charset="0"/>
                              <a:cs typeface="Arial" panose="020B0604020202020204" pitchFamily="34" charset="0"/>
                            </a:rPr>
                            <a:t>PEEC</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-0.632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2.337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6.129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5.056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-3.161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2.311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-0.595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2.611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6.471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5.303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-3.651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2.526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a:effectLst/>
                              <a:latin typeface="Arial" panose="020B0604020202020204" pitchFamily="34" charset="0"/>
                              <a:cs typeface="Arial" panose="020B0604020202020204" pitchFamily="34" charset="0"/>
                            </a:rPr>
                            <a:t>PJEC</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89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-1.697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3.035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6.499</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solidFill>
                          <a:schemeClr val="accent2">
                            <a:lumMod val="60000"/>
                            <a:lumOff val="40000"/>
                          </a:schemeClr>
                        </a:solidFill>
                      </a:tcPr>
                    </a:tc>
                    <a:tc>
                      <a:txBody>
                        <a:bodyPr/>
                        <a:lstStyle/>
                        <a:p>
                          <a:pPr algn="ctr" fontAlgn="ctr"/>
                          <a:r>
                            <a:rPr lang="es-EC" sz="1600" u="none" strike="noStrike">
                              <a:effectLst/>
                              <a:latin typeface="Arial" panose="020B0604020202020204" pitchFamily="34" charset="0"/>
                              <a:cs typeface="Arial" panose="020B0604020202020204" pitchFamily="34" charset="0"/>
                            </a:rPr>
                            <a:t>5.245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-2.408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4.289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-1.749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3.039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6.646</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solidFill>
                          <a:schemeClr val="accent2">
                            <a:lumMod val="60000"/>
                            <a:lumOff val="40000"/>
                          </a:schemeClr>
                        </a:solidFill>
                      </a:tcPr>
                    </a:tc>
                    <a:tc>
                      <a:txBody>
                        <a:bodyPr/>
                        <a:lstStyle/>
                        <a:p>
                          <a:pPr algn="ctr" fontAlgn="ctr"/>
                          <a:r>
                            <a:rPr lang="es-EC" sz="1600" u="none" strike="noStrike">
                              <a:effectLst/>
                              <a:latin typeface="Arial" panose="020B0604020202020204" pitchFamily="34" charset="0"/>
                              <a:cs typeface="Arial" panose="020B0604020202020204" pitchFamily="34" charset="0"/>
                            </a:rPr>
                            <a:t>5.381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-2.594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4.354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a:effectLst/>
                              <a:latin typeface="Arial" panose="020B0604020202020204" pitchFamily="34" charset="0"/>
                              <a:cs typeface="Arial" panose="020B0604020202020204" pitchFamily="34" charset="0"/>
                            </a:rPr>
                            <a:t>PREC</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142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-1.120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3.380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2.967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5.170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-3.238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4.027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-1.182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3.332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3.092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5.226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-3.455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4.038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a:effectLst/>
                              <a:latin typeface="Arial" panose="020B0604020202020204" pitchFamily="34" charset="0"/>
                              <a:cs typeface="Arial" panose="020B0604020202020204" pitchFamily="34" charset="0"/>
                            </a:rPr>
                            <a:t>PTEC</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-0.434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3.360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5.083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4.116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-2.920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2.439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-0.413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3.426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5.163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4.169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-2.906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2.563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a:effectLst/>
                              <a:latin typeface="Arial" panose="020B0604020202020204" pitchFamily="34" charset="0"/>
                              <a:cs typeface="Arial" panose="020B0604020202020204" pitchFamily="34" charset="0"/>
                            </a:rPr>
                            <a:t>PVEC</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-3.080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1.058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6.385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4.596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-5.286</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solidFill>
                          <a:schemeClr val="accent2">
                            <a:lumMod val="60000"/>
                            <a:lumOff val="40000"/>
                          </a:schemeClr>
                        </a:solidFill>
                      </a:tcPr>
                    </a:tc>
                    <a:tc>
                      <a:txBody>
                        <a:bodyPr/>
                        <a:lstStyle/>
                        <a:p>
                          <a:pPr algn="ctr" fontAlgn="ctr"/>
                          <a:r>
                            <a:rPr lang="es-EC" sz="1600" u="none" strike="noStrike">
                              <a:effectLst/>
                              <a:latin typeface="Arial" panose="020B0604020202020204" pitchFamily="34" charset="0"/>
                              <a:cs typeface="Arial" panose="020B0604020202020204" pitchFamily="34" charset="0"/>
                            </a:rPr>
                            <a:t>3.474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-3.040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1.629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5.789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4.652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-4.585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2.372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298865">
                    <a:tc>
                      <a:txBody>
                        <a:bodyPr/>
                        <a:lstStyle/>
                        <a:p>
                          <a:pPr algn="ctr" fontAlgn="ctr"/>
                          <a:r>
                            <a:rPr lang="es-EC" sz="1600" u="none" strike="noStrike">
                              <a:effectLst/>
                              <a:latin typeface="Arial" panose="020B0604020202020204" pitchFamily="34" charset="0"/>
                              <a:cs typeface="Arial" panose="020B0604020202020204" pitchFamily="34" charset="0"/>
                            </a:rPr>
                            <a:t>QVEC</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86</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-1.708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3.327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6.380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7.328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-2.919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4.337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-1.751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3.290</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6.562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7.274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-2.985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4.371</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r>
                  <a:tr h="303050">
                    <a:tc>
                      <a:txBody>
                        <a:bodyPr/>
                        <a:lstStyle/>
                        <a:p>
                          <a:pPr algn="ctr" fontAlgn="ctr"/>
                          <a:r>
                            <a:rPr lang="es-EC" sz="1600" u="none" strike="noStrike" dirty="0" err="1">
                              <a:effectLst/>
                              <a:latin typeface="Arial" panose="020B0604020202020204" pitchFamily="34" charset="0"/>
                              <a:cs typeface="Arial" panose="020B0604020202020204" pitchFamily="34" charset="0"/>
                            </a:rPr>
                            <a:t>SIEC</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128</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-0.374</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3.447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1.763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4.899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-4.012</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3.759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-0.494</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3.433</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1.929</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5.025</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a:effectLst/>
                              <a:latin typeface="Arial" panose="020B0604020202020204" pitchFamily="34" charset="0"/>
                              <a:cs typeface="Arial" panose="020B0604020202020204" pitchFamily="34" charset="0"/>
                            </a:rPr>
                            <a:t>-4.207</a:t>
                          </a:r>
                          <a:endParaRPr lang="es-EC" sz="1600" b="0" i="0" u="none" strike="noStrike">
                            <a:solidFill>
                              <a:srgbClr val="000000"/>
                            </a:solidFill>
                            <a:effectLst/>
                            <a:latin typeface="Arial" panose="020B0604020202020204" pitchFamily="34" charset="0"/>
                            <a:cs typeface="Arial" panose="020B0604020202020204" pitchFamily="34" charset="0"/>
                          </a:endParaRPr>
                        </a:p>
                      </a:txBody>
                      <a:tcPr marL="10008" marR="10008" marT="10008" marB="0" anchor="ctr"/>
                    </a:tc>
                    <a:tc>
                      <a:txBody>
                        <a:bodyPr/>
                        <a:lstStyle/>
                        <a:p>
                          <a:pPr algn="ctr" fontAlgn="ctr"/>
                          <a:r>
                            <a:rPr lang="es-EC" sz="1600" u="none" strike="noStrike" dirty="0">
                              <a:effectLst/>
                              <a:latin typeface="Arial" panose="020B0604020202020204" pitchFamily="34" charset="0"/>
                              <a:cs typeface="Arial" panose="020B0604020202020204" pitchFamily="34" charset="0"/>
                            </a:rPr>
                            <a:t>3.630</a:t>
                          </a:r>
                          <a:endParaRPr lang="es-EC" sz="1600" b="0" i="0" u="none" strike="noStrike" dirty="0">
                            <a:solidFill>
                              <a:srgbClr val="000000"/>
                            </a:solidFill>
                            <a:effectLst/>
                            <a:latin typeface="Arial" panose="020B0604020202020204" pitchFamily="34" charset="0"/>
                            <a:cs typeface="Arial" panose="020B0604020202020204" pitchFamily="34" charset="0"/>
                          </a:endParaRPr>
                        </a:p>
                      </a:txBody>
                      <a:tcPr marL="10008" marR="10008" marT="10008" marB="0" anchor="ctr"/>
                    </a:tc>
                  </a:tr>
                </a:tbl>
              </a:graphicData>
            </a:graphic>
          </p:graphicFrame>
        </mc:Fallback>
      </mc:AlternateContent>
    </p:spTree>
    <p:extLst>
      <p:ext uri="{BB962C8B-B14F-4D97-AF65-F5344CB8AC3E}">
        <p14:creationId xmlns:p14="http://schemas.microsoft.com/office/powerpoint/2010/main" val="2912370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65125"/>
            <a:ext cx="8856279"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CONVERSIÓN A SISTEMA LOCAL DE COORDENADAS</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b="1"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sp>
        <p:nvSpPr>
          <p:cNvPr id="5" name="Marcador de contenido 2"/>
          <p:cNvSpPr txBox="1">
            <a:spLocks/>
          </p:cNvSpPr>
          <p:nvPr/>
        </p:nvSpPr>
        <p:spPr>
          <a:xfrm>
            <a:off x="2400300" y="5792091"/>
            <a:ext cx="8856279" cy="5929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smtClean="0">
                <a:latin typeface="Arial" panose="020B0604020202020204" pitchFamily="34" charset="0"/>
                <a:cs typeface="Arial" panose="020B0604020202020204" pitchFamily="34" charset="0"/>
              </a:rPr>
              <a:t>Para 18 de las 25 estaciones de la </a:t>
            </a:r>
            <a:r>
              <a:rPr lang="es-EC" sz="2000" dirty="0" err="1" smtClean="0">
                <a:latin typeface="Arial" panose="020B0604020202020204" pitchFamily="34" charset="0"/>
                <a:cs typeface="Arial" panose="020B0604020202020204" pitchFamily="34" charset="0"/>
              </a:rPr>
              <a:t>REGME</a:t>
            </a:r>
            <a:r>
              <a:rPr lang="es-EC" sz="2000" dirty="0" smtClean="0">
                <a:latin typeface="Arial" panose="020B0604020202020204" pitchFamily="34" charset="0"/>
                <a:cs typeface="Arial" panose="020B0604020202020204" pitchFamily="34" charset="0"/>
              </a:rPr>
              <a:t>, se utilizaron coordenadas de referencia previas.</a:t>
            </a:r>
            <a:endParaRPr lang="es-EC" sz="2000" dirty="0">
              <a:latin typeface="Arial" panose="020B0604020202020204" pitchFamily="34" charset="0"/>
              <a:cs typeface="Arial" panose="020B0604020202020204" pitchFamily="34" charset="0"/>
            </a:endParaRP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8290" y="1304221"/>
            <a:ext cx="3113875" cy="2967183"/>
          </a:xfrm>
          <a:prstGeom prst="rect">
            <a:avLst/>
          </a:prstGeom>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7026" y="2802323"/>
            <a:ext cx="4439553" cy="2780200"/>
          </a:xfrm>
          <a:prstGeom prst="rect">
            <a:avLst/>
          </a:prstGeom>
        </p:spPr>
      </p:pic>
      <p:grpSp>
        <p:nvGrpSpPr>
          <p:cNvPr id="14" name="Grupo 13"/>
          <p:cNvGrpSpPr/>
          <p:nvPr/>
        </p:nvGrpSpPr>
        <p:grpSpPr>
          <a:xfrm>
            <a:off x="5724718" y="1494774"/>
            <a:ext cx="518153" cy="606142"/>
            <a:chOff x="2696712" y="838352"/>
            <a:chExt cx="518153" cy="606142"/>
          </a:xfrm>
          <a:solidFill>
            <a:schemeClr val="accent1"/>
          </a:solidFill>
        </p:grpSpPr>
        <p:sp>
          <p:nvSpPr>
            <p:cNvPr id="15" name="Flecha derecha 14"/>
            <p:cNvSpPr/>
            <p:nvPr/>
          </p:nvSpPr>
          <p:spPr>
            <a:xfrm>
              <a:off x="2696712" y="838352"/>
              <a:ext cx="518153" cy="606142"/>
            </a:xfrm>
            <a:prstGeom prst="rightArrow">
              <a:avLst>
                <a:gd name="adj1" fmla="val 60000"/>
                <a:gd name="adj2" fmla="val 50000"/>
              </a:avLst>
            </a:prstGeom>
            <a:grpFill/>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16" name="Flecha derecha 4"/>
            <p:cNvSpPr/>
            <p:nvPr/>
          </p:nvSpPr>
          <p:spPr>
            <a:xfrm>
              <a:off x="2696712" y="959580"/>
              <a:ext cx="362707" cy="36368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EC" sz="2700" kern="1200">
                <a:latin typeface="Arial" panose="020B0604020202020204" pitchFamily="34" charset="0"/>
                <a:cs typeface="Arial" panose="020B0604020202020204" pitchFamily="34" charset="0"/>
              </a:endParaRPr>
            </a:p>
          </p:txBody>
        </p:sp>
      </p:grpSp>
      <p:pic>
        <p:nvPicPr>
          <p:cNvPr id="1026" name="Picture 2" descr="Resultado de imagen para matla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4468" y="1304221"/>
            <a:ext cx="1288534" cy="1288534"/>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doblada 3"/>
          <p:cNvSpPr/>
          <p:nvPr/>
        </p:nvSpPr>
        <p:spPr>
          <a:xfrm rot="5400000">
            <a:off x="7745102" y="1629370"/>
            <a:ext cx="953914" cy="894920"/>
          </a:xfrm>
          <a:prstGeom prst="bentArrow">
            <a:avLst>
              <a:gd name="adj1" fmla="val 37332"/>
              <a:gd name="adj2" fmla="val 33264"/>
              <a:gd name="adj3" fmla="val 50000"/>
              <a:gd name="adj4" fmla="val 8750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2992035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65125"/>
            <a:ext cx="8856279"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ANÁLISIS DE </a:t>
            </a:r>
            <a:r>
              <a:rPr lang="es-EC" sz="2800" b="1" dirty="0" err="1" smtClean="0">
                <a:latin typeface="Arial" panose="020B0604020202020204" pitchFamily="34" charset="0"/>
                <a:cs typeface="Arial" panose="020B0604020202020204" pitchFamily="34" charset="0"/>
              </a:rPr>
              <a:t>OUTLIERS</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b="1"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9126" y="1723067"/>
            <a:ext cx="5264542" cy="4858705"/>
          </a:xfrm>
          <a:prstGeom prst="rect">
            <a:avLst/>
          </a:prstGeom>
          <a:noFill/>
          <a:ln>
            <a:solidFill>
              <a:schemeClr val="bg2"/>
            </a:solidFill>
          </a:ln>
        </p:spPr>
      </p:pic>
      <p:sp>
        <p:nvSpPr>
          <p:cNvPr id="5" name="CuadroTexto 4"/>
          <p:cNvSpPr txBox="1"/>
          <p:nvPr/>
        </p:nvSpPr>
        <p:spPr>
          <a:xfrm>
            <a:off x="4857750" y="1180380"/>
            <a:ext cx="3941378"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Estación </a:t>
            </a:r>
            <a:r>
              <a:rPr lang="es-EC" dirty="0" err="1" smtClean="0">
                <a:latin typeface="Arial" panose="020B0604020202020204" pitchFamily="34" charset="0"/>
                <a:cs typeface="Arial" panose="020B0604020202020204" pitchFamily="34" charset="0"/>
              </a:rPr>
              <a:t>GZEC</a:t>
            </a:r>
            <a:endParaRPr lang="es-EC" dirty="0">
              <a:latin typeface="Arial" panose="020B0604020202020204" pitchFamily="34" charset="0"/>
              <a:cs typeface="Arial" panose="020B0604020202020204" pitchFamily="34" charset="0"/>
            </a:endParaRPr>
          </a:p>
        </p:txBody>
      </p:sp>
      <p:sp>
        <p:nvSpPr>
          <p:cNvPr id="15" name="CuadroTexto 14"/>
          <p:cNvSpPr txBox="1"/>
          <p:nvPr/>
        </p:nvSpPr>
        <p:spPr>
          <a:xfrm>
            <a:off x="6978521" y="1690688"/>
            <a:ext cx="381173" cy="369332"/>
          </a:xfrm>
          <a:prstGeom prst="rect">
            <a:avLst/>
          </a:prstGeom>
          <a:noFill/>
        </p:spPr>
        <p:txBody>
          <a:bodyPr wrap="square" rtlCol="0">
            <a:spAutoFit/>
          </a:bodyPr>
          <a:lstStyle/>
          <a:p>
            <a:r>
              <a:rPr lang="es-EC" dirty="0" smtClean="0">
                <a:solidFill>
                  <a:schemeClr val="bg1"/>
                </a:solidFill>
                <a:latin typeface="Arial" panose="020B0604020202020204" pitchFamily="34" charset="0"/>
                <a:cs typeface="Arial" panose="020B0604020202020204" pitchFamily="34" charset="0"/>
              </a:rPr>
              <a:t>E</a:t>
            </a:r>
            <a:endParaRPr lang="es-EC" dirty="0">
              <a:solidFill>
                <a:schemeClr val="bg1"/>
              </a:solidFill>
              <a:latin typeface="Arial" panose="020B0604020202020204" pitchFamily="34" charset="0"/>
              <a:cs typeface="Arial" panose="020B0604020202020204" pitchFamily="34" charset="0"/>
            </a:endParaRPr>
          </a:p>
        </p:txBody>
      </p:sp>
      <p:sp>
        <p:nvSpPr>
          <p:cNvPr id="16" name="CuadroTexto 15"/>
          <p:cNvSpPr txBox="1"/>
          <p:nvPr/>
        </p:nvSpPr>
        <p:spPr>
          <a:xfrm>
            <a:off x="6978521" y="3356370"/>
            <a:ext cx="381173" cy="369332"/>
          </a:xfrm>
          <a:prstGeom prst="rect">
            <a:avLst/>
          </a:prstGeom>
          <a:noFill/>
        </p:spPr>
        <p:txBody>
          <a:bodyPr wrap="square" rtlCol="0">
            <a:spAutoFit/>
          </a:bodyPr>
          <a:lstStyle/>
          <a:p>
            <a:r>
              <a:rPr lang="es-EC" dirty="0" smtClean="0">
                <a:solidFill>
                  <a:schemeClr val="bg1"/>
                </a:solidFill>
                <a:latin typeface="Arial" panose="020B0604020202020204" pitchFamily="34" charset="0"/>
                <a:cs typeface="Arial" panose="020B0604020202020204" pitchFamily="34" charset="0"/>
              </a:rPr>
              <a:t>N</a:t>
            </a:r>
            <a:endParaRPr lang="es-EC" dirty="0">
              <a:solidFill>
                <a:schemeClr val="bg1"/>
              </a:solidFill>
              <a:latin typeface="Arial" panose="020B0604020202020204" pitchFamily="34" charset="0"/>
              <a:cs typeface="Arial" panose="020B0604020202020204" pitchFamily="34" charset="0"/>
            </a:endParaRPr>
          </a:p>
        </p:txBody>
      </p:sp>
      <p:sp>
        <p:nvSpPr>
          <p:cNvPr id="17" name="CuadroTexto 16"/>
          <p:cNvSpPr txBox="1"/>
          <p:nvPr/>
        </p:nvSpPr>
        <p:spPr>
          <a:xfrm>
            <a:off x="6978520" y="5022052"/>
            <a:ext cx="381173" cy="369332"/>
          </a:xfrm>
          <a:prstGeom prst="rect">
            <a:avLst/>
          </a:prstGeom>
          <a:noFill/>
        </p:spPr>
        <p:txBody>
          <a:bodyPr wrap="square" rtlCol="0">
            <a:spAutoFit/>
          </a:bodyPr>
          <a:lstStyle/>
          <a:p>
            <a:r>
              <a:rPr lang="es-EC" dirty="0" smtClean="0">
                <a:solidFill>
                  <a:schemeClr val="bg1"/>
                </a:solidFill>
                <a:latin typeface="Arial" panose="020B0604020202020204" pitchFamily="34" charset="0"/>
                <a:cs typeface="Arial" panose="020B0604020202020204" pitchFamily="34" charset="0"/>
              </a:rPr>
              <a:t>U</a:t>
            </a:r>
            <a:endParaRPr lang="es-EC" dirty="0">
              <a:solidFill>
                <a:schemeClr val="bg1"/>
              </a:solidFill>
              <a:latin typeface="Arial" panose="020B0604020202020204" pitchFamily="34" charset="0"/>
              <a:cs typeface="Arial" panose="020B0604020202020204" pitchFamily="34" charset="0"/>
            </a:endParaRPr>
          </a:p>
        </p:txBody>
      </p:sp>
      <p:graphicFrame>
        <p:nvGraphicFramePr>
          <p:cNvPr id="18" name="Gráfico 17"/>
          <p:cNvGraphicFramePr>
            <a:graphicFrameLocks/>
          </p:cNvGraphicFramePr>
          <p:nvPr>
            <p:extLst>
              <p:ext uri="{D42A27DB-BD31-4B8C-83A1-F6EECF244321}">
                <p14:modId xmlns:p14="http://schemas.microsoft.com/office/powerpoint/2010/main" val="3954608687"/>
              </p:ext>
            </p:extLst>
          </p:nvPr>
        </p:nvGraphicFramePr>
        <p:xfrm>
          <a:off x="7590218" y="4186952"/>
          <a:ext cx="3956447" cy="2373868"/>
        </p:xfrm>
        <a:graphic>
          <a:graphicData uri="http://schemas.openxmlformats.org/drawingml/2006/chart">
            <c:chart xmlns:c="http://schemas.openxmlformats.org/drawingml/2006/chart" xmlns:r="http://schemas.openxmlformats.org/officeDocument/2006/relationships" r:id="rId4"/>
          </a:graphicData>
        </a:graphic>
      </p:graphicFrame>
      <p:pic>
        <p:nvPicPr>
          <p:cNvPr id="2" name="Imagen 1"/>
          <p:cNvPicPr>
            <a:picLocks noChangeAspect="1"/>
          </p:cNvPicPr>
          <p:nvPr/>
        </p:nvPicPr>
        <p:blipFill>
          <a:blip r:embed="rId5"/>
          <a:stretch>
            <a:fillRect/>
          </a:stretch>
        </p:blipFill>
        <p:spPr>
          <a:xfrm>
            <a:off x="7574806" y="1819265"/>
            <a:ext cx="3960000" cy="2306489"/>
          </a:xfrm>
          <a:prstGeom prst="rect">
            <a:avLst/>
          </a:prstGeom>
        </p:spPr>
      </p:pic>
    </p:spTree>
    <p:extLst>
      <p:ext uri="{BB962C8B-B14F-4D97-AF65-F5344CB8AC3E}">
        <p14:creationId xmlns:p14="http://schemas.microsoft.com/office/powerpoint/2010/main" val="3622417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65125"/>
            <a:ext cx="8872045"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TENDENCIA</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b="1"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4865633" y="1116091"/>
            <a:ext cx="3941378"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Estación </a:t>
            </a:r>
            <a:r>
              <a:rPr lang="es-EC" dirty="0" err="1" smtClean="0">
                <a:latin typeface="Arial" panose="020B0604020202020204" pitchFamily="34" charset="0"/>
                <a:cs typeface="Arial" panose="020B0604020202020204" pitchFamily="34" charset="0"/>
              </a:rPr>
              <a:t>ALEC</a:t>
            </a:r>
            <a:endParaRPr lang="es-EC"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5435" y="1690687"/>
            <a:ext cx="3252371" cy="468000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6814" y="1690687"/>
            <a:ext cx="3252370" cy="4680000"/>
          </a:xfrm>
          <a:prstGeom prst="rect">
            <a:avLst/>
          </a:prstGeom>
        </p:spPr>
      </p:pic>
      <p:sp>
        <p:nvSpPr>
          <p:cNvPr id="10" name="CuadroTexto 9"/>
          <p:cNvSpPr txBox="1"/>
          <p:nvPr/>
        </p:nvSpPr>
        <p:spPr>
          <a:xfrm>
            <a:off x="3110932" y="6370688"/>
            <a:ext cx="3941378"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FES04</a:t>
            </a:r>
            <a:endParaRPr lang="es-EC" dirty="0">
              <a:latin typeface="Arial" panose="020B0604020202020204" pitchFamily="34" charset="0"/>
              <a:cs typeface="Arial" panose="020B0604020202020204" pitchFamily="34" charset="0"/>
            </a:endParaRPr>
          </a:p>
        </p:txBody>
      </p:sp>
      <p:sp>
        <p:nvSpPr>
          <p:cNvPr id="11" name="CuadroTexto 10"/>
          <p:cNvSpPr txBox="1"/>
          <p:nvPr/>
        </p:nvSpPr>
        <p:spPr>
          <a:xfrm>
            <a:off x="7052310" y="6388497"/>
            <a:ext cx="3941378"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FES12</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237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65125"/>
            <a:ext cx="8856279"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ESTACIONALIDAD</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b="1"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3110931" y="1136690"/>
            <a:ext cx="8145647"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Estación </a:t>
            </a:r>
            <a:r>
              <a:rPr lang="es-EC" dirty="0" err="1" smtClean="0">
                <a:latin typeface="Arial" panose="020B0604020202020204" pitchFamily="34" charset="0"/>
                <a:cs typeface="Arial" panose="020B0604020202020204" pitchFamily="34" charset="0"/>
              </a:rPr>
              <a:t>SIEC</a:t>
            </a:r>
            <a:r>
              <a:rPr lang="es-EC" dirty="0" smtClean="0">
                <a:latin typeface="Arial" panose="020B0604020202020204" pitchFamily="34" charset="0"/>
                <a:cs typeface="Arial" panose="020B0604020202020204" pitchFamily="34" charset="0"/>
              </a:rPr>
              <a:t> (Tercer periodo fundamental)</a:t>
            </a:r>
            <a:endParaRPr lang="es-EC"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3586" y="1690688"/>
            <a:ext cx="3376069" cy="4680000"/>
          </a:xfrm>
          <a:prstGeom prst="rect">
            <a:avLst/>
          </a:prstGeom>
        </p:spPr>
      </p:pic>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4964" y="1690688"/>
            <a:ext cx="3376069" cy="4680000"/>
          </a:xfrm>
          <a:prstGeom prst="rect">
            <a:avLst/>
          </a:prstGeom>
        </p:spPr>
      </p:pic>
      <p:sp>
        <p:nvSpPr>
          <p:cNvPr id="20" name="CuadroTexto 19"/>
          <p:cNvSpPr txBox="1"/>
          <p:nvPr/>
        </p:nvSpPr>
        <p:spPr>
          <a:xfrm>
            <a:off x="3110932" y="6370688"/>
            <a:ext cx="3941378"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FES04</a:t>
            </a:r>
            <a:endParaRPr lang="es-EC" dirty="0">
              <a:latin typeface="Arial" panose="020B0604020202020204" pitchFamily="34" charset="0"/>
              <a:cs typeface="Arial" panose="020B0604020202020204" pitchFamily="34" charset="0"/>
            </a:endParaRPr>
          </a:p>
        </p:txBody>
      </p:sp>
      <p:sp>
        <p:nvSpPr>
          <p:cNvPr id="21" name="CuadroTexto 20"/>
          <p:cNvSpPr txBox="1"/>
          <p:nvPr/>
        </p:nvSpPr>
        <p:spPr>
          <a:xfrm>
            <a:off x="7052310" y="6388497"/>
            <a:ext cx="3941378"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FES12</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36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65125"/>
            <a:ext cx="8856279"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RUIDO</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b="1"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4857750" y="1127786"/>
            <a:ext cx="3941378"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Estación </a:t>
            </a:r>
            <a:r>
              <a:rPr lang="es-EC" dirty="0" err="1" smtClean="0">
                <a:latin typeface="Arial" panose="020B0604020202020204" pitchFamily="34" charset="0"/>
                <a:cs typeface="Arial" panose="020B0604020202020204" pitchFamily="34" charset="0"/>
              </a:rPr>
              <a:t>SIEC</a:t>
            </a:r>
            <a:endParaRPr lang="es-EC"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3586" y="1690688"/>
            <a:ext cx="3376069" cy="4680000"/>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4964" y="1690688"/>
            <a:ext cx="3376069" cy="4680000"/>
          </a:xfrm>
          <a:prstGeom prst="rect">
            <a:avLst/>
          </a:prstGeom>
        </p:spPr>
      </p:pic>
      <p:sp>
        <p:nvSpPr>
          <p:cNvPr id="16" name="CuadroTexto 15"/>
          <p:cNvSpPr txBox="1"/>
          <p:nvPr/>
        </p:nvSpPr>
        <p:spPr>
          <a:xfrm>
            <a:off x="3110932" y="6370688"/>
            <a:ext cx="3941378"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FES04</a:t>
            </a:r>
            <a:endParaRPr lang="es-EC" dirty="0">
              <a:latin typeface="Arial" panose="020B0604020202020204" pitchFamily="34" charset="0"/>
              <a:cs typeface="Arial" panose="020B0604020202020204" pitchFamily="34" charset="0"/>
            </a:endParaRPr>
          </a:p>
        </p:txBody>
      </p:sp>
      <p:sp>
        <p:nvSpPr>
          <p:cNvPr id="17" name="CuadroTexto 16"/>
          <p:cNvSpPr txBox="1"/>
          <p:nvPr/>
        </p:nvSpPr>
        <p:spPr>
          <a:xfrm>
            <a:off x="7052310" y="6388497"/>
            <a:ext cx="3941378" cy="369332"/>
          </a:xfrm>
          <a:prstGeom prst="rect">
            <a:avLst/>
          </a:prstGeom>
          <a:noFill/>
        </p:spPr>
        <p:txBody>
          <a:bodyPr wrap="square" rtlCol="0">
            <a:spAutoFit/>
          </a:bodyPr>
          <a:lstStyle/>
          <a:p>
            <a:pPr algn="ctr"/>
            <a:r>
              <a:rPr lang="es-EC" dirty="0" smtClean="0">
                <a:latin typeface="Arial" panose="020B0604020202020204" pitchFamily="34" charset="0"/>
                <a:cs typeface="Arial" panose="020B0604020202020204" pitchFamily="34" charset="0"/>
              </a:rPr>
              <a:t>FES12</a:t>
            </a:r>
            <a:endParaRPr lang="es-EC"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Cuadro de texto 722"/>
              <p:cNvSpPr txBox="1"/>
              <p:nvPr/>
            </p:nvSpPr>
            <p:spPr>
              <a:xfrm>
                <a:off x="6557644" y="2029751"/>
                <a:ext cx="104775" cy="695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ctr" anchorCtr="0" forceAA="0" compatLnSpc="1">
                <a:prstTxWarp prst="textNoShape">
                  <a:avLst/>
                </a:prstTxWarp>
                <a:noAutofit/>
              </a:bodyPr>
              <a:lstStyle/>
              <a:p>
                <a:pPr algn="just">
                  <a:lnSpc>
                    <a:spcPct val="150000"/>
                  </a:lnSpc>
                  <a:spcAft>
                    <a:spcPts val="800"/>
                  </a:spcAft>
                </a:pPr>
                <a14:m>
                  <m:oMath xmlns:m="http://schemas.openxmlformats.org/officeDocument/2006/math">
                    <m:func>
                      <m:func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600">
                            <a:effectLst/>
                            <a:latin typeface="Cambria Math" panose="02040503050406030204" pitchFamily="18" charset="0"/>
                            <a:ea typeface="Calibri" panose="020F0502020204030204" pitchFamily="34" charset="0"/>
                            <a:cs typeface="Times New Roman" panose="02020603050405020304" pitchFamily="18" charset="0"/>
                          </a:rPr>
                          <m:t>ln</m:t>
                        </m:r>
                      </m:fName>
                      <m:e>
                        <m:r>
                          <a:rPr lang="es-EC" sz="600" i="1">
                            <a:effectLst/>
                            <a:latin typeface="Cambria Math" panose="02040503050406030204" pitchFamily="18" charset="0"/>
                            <a:ea typeface="Calibri" panose="020F0502020204030204" pitchFamily="34" charset="0"/>
                            <a:cs typeface="Times New Roman" panose="02020603050405020304" pitchFamily="18" charset="0"/>
                          </a:rPr>
                          <m:t>𝑃</m:t>
                        </m:r>
                        <m:r>
                          <a:rPr lang="es-EC" sz="600" i="1">
                            <a:effectLst/>
                            <a:latin typeface="Cambria Math" panose="02040503050406030204" pitchFamily="18" charset="0"/>
                            <a:ea typeface="Calibri" panose="020F0502020204030204" pitchFamily="34" charset="0"/>
                            <a:cs typeface="Times New Roman" panose="02020603050405020304" pitchFamily="18" charset="0"/>
                          </a:rPr>
                          <m:t>(</m:t>
                        </m:r>
                        <m:r>
                          <a:rPr lang="es-EC" sz="600" i="1">
                            <a:effectLst/>
                            <a:latin typeface="Cambria Math" panose="02040503050406030204" pitchFamily="18" charset="0"/>
                            <a:ea typeface="Calibri" panose="020F0502020204030204" pitchFamily="34" charset="0"/>
                            <a:cs typeface="Times New Roman" panose="02020603050405020304" pitchFamily="18" charset="0"/>
                          </a:rPr>
                          <m:t>𝑓</m:t>
                        </m:r>
                        <m:r>
                          <a:rPr lang="es-EC" sz="6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s-EC" sz="600" dirty="0">
                    <a:effectLst/>
                    <a:latin typeface="Arial" panose="020B0604020202020204" pitchFamily="34" charset="0"/>
                    <a:ea typeface="Times New Roman" panose="02020603050405020304" pitchFamily="18" charset="0"/>
                    <a:cs typeface="Times New Roman" panose="02020603050405020304" pitchFamily="18" charset="0"/>
                  </a:rPr>
                  <a:t> [mm</a:t>
                </a:r>
                <a:r>
                  <a:rPr lang="es-EC" sz="600" baseline="30000" dirty="0">
                    <a:effectLst/>
                    <a:latin typeface="Arial" panose="020B0604020202020204" pitchFamily="34" charset="0"/>
                    <a:ea typeface="Times New Roman" panose="02020603050405020304" pitchFamily="18" charset="0"/>
                    <a:cs typeface="Times New Roman" panose="02020603050405020304" pitchFamily="18" charset="0"/>
                  </a:rPr>
                  <a:t>2</a:t>
                </a:r>
                <a:r>
                  <a:rPr lang="es-EC" sz="6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0" name="Cuadro de texto 722"/>
              <p:cNvSpPr txBox="1">
                <a:spLocks noRot="1" noChangeAspect="1" noMove="1" noResize="1" noEditPoints="1" noAdjustHandles="1" noChangeArrowheads="1" noChangeShapeType="1" noTextEdit="1"/>
              </p:cNvSpPr>
              <p:nvPr/>
            </p:nvSpPr>
            <p:spPr>
              <a:xfrm>
                <a:off x="6557644" y="2029751"/>
                <a:ext cx="104775" cy="695325"/>
              </a:xfrm>
              <a:prstGeom prst="rect">
                <a:avLst/>
              </a:prstGeom>
              <a:blipFill rotWithShape="0">
                <a:blip r:embed="rId6"/>
                <a:stretch>
                  <a:fillRect l="-17647" r="-52941"/>
                </a:stretch>
              </a:blipFill>
              <a:ln w="6350">
                <a:noFill/>
              </a:ln>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Cuadro de texto 723"/>
              <p:cNvSpPr txBox="1"/>
              <p:nvPr/>
            </p:nvSpPr>
            <p:spPr>
              <a:xfrm>
                <a:off x="4867307" y="2942600"/>
                <a:ext cx="428625" cy="1079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lnSpc>
                    <a:spcPct val="150000"/>
                  </a:lnSpc>
                  <a:spcAft>
                    <a:spcPts val="800"/>
                  </a:spcAft>
                </a:pPr>
                <a14:m>
                  <m:oMath xmlns:m="http://schemas.openxmlformats.org/officeDocument/2006/math">
                    <m:func>
                      <m:func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600">
                            <a:effectLst/>
                            <a:latin typeface="Cambria Math" panose="02040503050406030204" pitchFamily="18" charset="0"/>
                            <a:ea typeface="Calibri" panose="020F0502020204030204" pitchFamily="34" charset="0"/>
                            <a:cs typeface="Times New Roman" panose="02020603050405020304" pitchFamily="18" charset="0"/>
                          </a:rPr>
                          <m:t>ln</m:t>
                        </m:r>
                      </m:fName>
                      <m:e>
                        <m:sSub>
                          <m:sSub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600" i="1">
                                <a:effectLst/>
                                <a:latin typeface="Cambria Math" panose="02040503050406030204" pitchFamily="18" charset="0"/>
                                <a:ea typeface="Calibri" panose="020F0502020204030204" pitchFamily="34" charset="0"/>
                                <a:cs typeface="Times New Roman" panose="02020603050405020304" pitchFamily="18" charset="0"/>
                              </a:rPr>
                              <m:t>(</m:t>
                            </m:r>
                            <m:r>
                              <a:rPr lang="es-EC" sz="6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C" sz="6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EC" sz="6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s-EC" sz="600" dirty="0">
                    <a:effectLst/>
                    <a:latin typeface="Arial" panose="020B0604020202020204" pitchFamily="34" charset="0"/>
                    <a:ea typeface="Times New Roman" panose="02020603050405020304" pitchFamily="18" charset="0"/>
                    <a:cs typeface="Times New Roman" panose="02020603050405020304" pitchFamily="18" charset="0"/>
                  </a:rPr>
                  <a:t> [día</a:t>
                </a:r>
                <a:r>
                  <a:rPr lang="es-EC" sz="600" baseline="30000" dirty="0">
                    <a:effectLst/>
                    <a:latin typeface="Arial" panose="020B0604020202020204" pitchFamily="34" charset="0"/>
                    <a:ea typeface="Times New Roman" panose="02020603050405020304" pitchFamily="18" charset="0"/>
                    <a:cs typeface="Times New Roman" panose="02020603050405020304" pitchFamily="18" charset="0"/>
                  </a:rPr>
                  <a:t>-1</a:t>
                </a:r>
                <a:r>
                  <a:rPr lang="es-EC" sz="6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1" name="Cuadro de texto 723"/>
              <p:cNvSpPr txBox="1">
                <a:spLocks noRot="1" noChangeAspect="1" noMove="1" noResize="1" noEditPoints="1" noAdjustHandles="1" noChangeArrowheads="1" noChangeShapeType="1" noTextEdit="1"/>
              </p:cNvSpPr>
              <p:nvPr/>
            </p:nvSpPr>
            <p:spPr>
              <a:xfrm>
                <a:off x="4867307" y="2942600"/>
                <a:ext cx="428625" cy="107950"/>
              </a:xfrm>
              <a:prstGeom prst="rect">
                <a:avLst/>
              </a:prstGeom>
              <a:blipFill rotWithShape="0">
                <a:blip r:embed="rId7"/>
                <a:stretch>
                  <a:fillRect l="-7042" t="-17647" r="-4225" b="-52941"/>
                </a:stretch>
              </a:blipFill>
              <a:ln w="6350">
                <a:noFill/>
              </a:ln>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Cuadro de texto 722"/>
              <p:cNvSpPr txBox="1"/>
              <p:nvPr/>
            </p:nvSpPr>
            <p:spPr>
              <a:xfrm>
                <a:off x="10489465" y="2029751"/>
                <a:ext cx="104775" cy="695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ctr" anchorCtr="0" forceAA="0" compatLnSpc="1">
                <a:prstTxWarp prst="textNoShape">
                  <a:avLst/>
                </a:prstTxWarp>
                <a:noAutofit/>
              </a:bodyPr>
              <a:lstStyle/>
              <a:p>
                <a:pPr algn="just">
                  <a:lnSpc>
                    <a:spcPct val="150000"/>
                  </a:lnSpc>
                  <a:spcAft>
                    <a:spcPts val="800"/>
                  </a:spcAft>
                </a:pPr>
                <a14:m>
                  <m:oMath xmlns:m="http://schemas.openxmlformats.org/officeDocument/2006/math">
                    <m:func>
                      <m:func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600">
                            <a:effectLst/>
                            <a:latin typeface="Cambria Math" panose="02040503050406030204" pitchFamily="18" charset="0"/>
                            <a:ea typeface="Calibri" panose="020F0502020204030204" pitchFamily="34" charset="0"/>
                            <a:cs typeface="Times New Roman" panose="02020603050405020304" pitchFamily="18" charset="0"/>
                          </a:rPr>
                          <m:t>ln</m:t>
                        </m:r>
                      </m:fName>
                      <m:e>
                        <m:r>
                          <a:rPr lang="es-EC" sz="600" i="1">
                            <a:effectLst/>
                            <a:latin typeface="Cambria Math" panose="02040503050406030204" pitchFamily="18" charset="0"/>
                            <a:ea typeface="Calibri" panose="020F0502020204030204" pitchFamily="34" charset="0"/>
                            <a:cs typeface="Times New Roman" panose="02020603050405020304" pitchFamily="18" charset="0"/>
                          </a:rPr>
                          <m:t>𝑃</m:t>
                        </m:r>
                        <m:r>
                          <a:rPr lang="es-EC" sz="600" i="1">
                            <a:effectLst/>
                            <a:latin typeface="Cambria Math" panose="02040503050406030204" pitchFamily="18" charset="0"/>
                            <a:ea typeface="Calibri" panose="020F0502020204030204" pitchFamily="34" charset="0"/>
                            <a:cs typeface="Times New Roman" panose="02020603050405020304" pitchFamily="18" charset="0"/>
                          </a:rPr>
                          <m:t>(</m:t>
                        </m:r>
                        <m:r>
                          <a:rPr lang="es-EC" sz="600" i="1">
                            <a:effectLst/>
                            <a:latin typeface="Cambria Math" panose="02040503050406030204" pitchFamily="18" charset="0"/>
                            <a:ea typeface="Calibri" panose="020F0502020204030204" pitchFamily="34" charset="0"/>
                            <a:cs typeface="Times New Roman" panose="02020603050405020304" pitchFamily="18" charset="0"/>
                          </a:rPr>
                          <m:t>𝑓</m:t>
                        </m:r>
                        <m:r>
                          <a:rPr lang="es-EC" sz="6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s-EC" sz="600" dirty="0">
                    <a:effectLst/>
                    <a:latin typeface="Arial" panose="020B0604020202020204" pitchFamily="34" charset="0"/>
                    <a:ea typeface="Times New Roman" panose="02020603050405020304" pitchFamily="18" charset="0"/>
                    <a:cs typeface="Times New Roman" panose="02020603050405020304" pitchFamily="18" charset="0"/>
                  </a:rPr>
                  <a:t> [mm</a:t>
                </a:r>
                <a:r>
                  <a:rPr lang="es-EC" sz="600" baseline="30000" dirty="0">
                    <a:effectLst/>
                    <a:latin typeface="Arial" panose="020B0604020202020204" pitchFamily="34" charset="0"/>
                    <a:ea typeface="Times New Roman" panose="02020603050405020304" pitchFamily="18" charset="0"/>
                    <a:cs typeface="Times New Roman" panose="02020603050405020304" pitchFamily="18" charset="0"/>
                  </a:rPr>
                  <a:t>2</a:t>
                </a:r>
                <a:r>
                  <a:rPr lang="es-EC" sz="6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2" name="Cuadro de texto 722"/>
              <p:cNvSpPr txBox="1">
                <a:spLocks noRot="1" noChangeAspect="1" noMove="1" noResize="1" noEditPoints="1" noAdjustHandles="1" noChangeArrowheads="1" noChangeShapeType="1" noTextEdit="1"/>
              </p:cNvSpPr>
              <p:nvPr/>
            </p:nvSpPr>
            <p:spPr>
              <a:xfrm>
                <a:off x="10489465" y="2029751"/>
                <a:ext cx="104775" cy="695325"/>
              </a:xfrm>
              <a:prstGeom prst="rect">
                <a:avLst/>
              </a:prstGeom>
              <a:blipFill rotWithShape="0">
                <a:blip r:embed="rId8"/>
                <a:stretch>
                  <a:fillRect l="-17647" r="-52941"/>
                </a:stretch>
              </a:blipFill>
              <a:ln w="6350">
                <a:noFill/>
              </a:ln>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Cuadro de texto 723"/>
              <p:cNvSpPr txBox="1"/>
              <p:nvPr/>
            </p:nvSpPr>
            <p:spPr>
              <a:xfrm>
                <a:off x="8799128" y="2942600"/>
                <a:ext cx="428625" cy="1079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lnSpc>
                    <a:spcPct val="150000"/>
                  </a:lnSpc>
                  <a:spcAft>
                    <a:spcPts val="800"/>
                  </a:spcAft>
                </a:pPr>
                <a14:m>
                  <m:oMath xmlns:m="http://schemas.openxmlformats.org/officeDocument/2006/math">
                    <m:func>
                      <m:func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600">
                            <a:effectLst/>
                            <a:latin typeface="Cambria Math" panose="02040503050406030204" pitchFamily="18" charset="0"/>
                            <a:ea typeface="Calibri" panose="020F0502020204030204" pitchFamily="34" charset="0"/>
                            <a:cs typeface="Times New Roman" panose="02020603050405020304" pitchFamily="18" charset="0"/>
                          </a:rPr>
                          <m:t>ln</m:t>
                        </m:r>
                      </m:fName>
                      <m:e>
                        <m:sSub>
                          <m:sSub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600" i="1">
                                <a:effectLst/>
                                <a:latin typeface="Cambria Math" panose="02040503050406030204" pitchFamily="18" charset="0"/>
                                <a:ea typeface="Calibri" panose="020F0502020204030204" pitchFamily="34" charset="0"/>
                                <a:cs typeface="Times New Roman" panose="02020603050405020304" pitchFamily="18" charset="0"/>
                              </a:rPr>
                              <m:t>(</m:t>
                            </m:r>
                            <m:r>
                              <a:rPr lang="es-EC" sz="6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C" sz="6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EC" sz="6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s-EC" sz="600" dirty="0">
                    <a:effectLst/>
                    <a:latin typeface="Arial" panose="020B0604020202020204" pitchFamily="34" charset="0"/>
                    <a:ea typeface="Times New Roman" panose="02020603050405020304" pitchFamily="18" charset="0"/>
                    <a:cs typeface="Times New Roman" panose="02020603050405020304" pitchFamily="18" charset="0"/>
                  </a:rPr>
                  <a:t> [día</a:t>
                </a:r>
                <a:r>
                  <a:rPr lang="es-EC" sz="600" baseline="30000" dirty="0">
                    <a:effectLst/>
                    <a:latin typeface="Arial" panose="020B0604020202020204" pitchFamily="34" charset="0"/>
                    <a:ea typeface="Times New Roman" panose="02020603050405020304" pitchFamily="18" charset="0"/>
                    <a:cs typeface="Times New Roman" panose="02020603050405020304" pitchFamily="18" charset="0"/>
                  </a:rPr>
                  <a:t>-1</a:t>
                </a:r>
                <a:r>
                  <a:rPr lang="es-EC" sz="6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Cuadro de texto 723"/>
              <p:cNvSpPr txBox="1">
                <a:spLocks noRot="1" noChangeAspect="1" noMove="1" noResize="1" noEditPoints="1" noAdjustHandles="1" noChangeArrowheads="1" noChangeShapeType="1" noTextEdit="1"/>
              </p:cNvSpPr>
              <p:nvPr/>
            </p:nvSpPr>
            <p:spPr>
              <a:xfrm>
                <a:off x="8799128" y="2942600"/>
                <a:ext cx="428625" cy="107950"/>
              </a:xfrm>
              <a:prstGeom prst="rect">
                <a:avLst/>
              </a:prstGeom>
              <a:blipFill rotWithShape="0">
                <a:blip r:embed="rId9"/>
                <a:stretch>
                  <a:fillRect l="-7042" t="-17647" r="-4225" b="-52941"/>
                </a:stretch>
              </a:blipFill>
              <a:ln w="6350">
                <a:noFill/>
              </a:ln>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Cuadro de texto 722"/>
              <p:cNvSpPr txBox="1"/>
              <p:nvPr/>
            </p:nvSpPr>
            <p:spPr>
              <a:xfrm>
                <a:off x="6557644" y="3640438"/>
                <a:ext cx="104775" cy="695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ctr" anchorCtr="0" forceAA="0" compatLnSpc="1">
                <a:prstTxWarp prst="textNoShape">
                  <a:avLst/>
                </a:prstTxWarp>
                <a:noAutofit/>
              </a:bodyPr>
              <a:lstStyle/>
              <a:p>
                <a:pPr algn="just">
                  <a:lnSpc>
                    <a:spcPct val="150000"/>
                  </a:lnSpc>
                  <a:spcAft>
                    <a:spcPts val="800"/>
                  </a:spcAft>
                </a:pPr>
                <a14:m>
                  <m:oMath xmlns:m="http://schemas.openxmlformats.org/officeDocument/2006/math">
                    <m:func>
                      <m:func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600">
                            <a:effectLst/>
                            <a:latin typeface="Cambria Math" panose="02040503050406030204" pitchFamily="18" charset="0"/>
                            <a:ea typeface="Calibri" panose="020F0502020204030204" pitchFamily="34" charset="0"/>
                            <a:cs typeface="Times New Roman" panose="02020603050405020304" pitchFamily="18" charset="0"/>
                          </a:rPr>
                          <m:t>ln</m:t>
                        </m:r>
                      </m:fName>
                      <m:e>
                        <m:r>
                          <a:rPr lang="es-EC" sz="600" i="1">
                            <a:effectLst/>
                            <a:latin typeface="Cambria Math" panose="02040503050406030204" pitchFamily="18" charset="0"/>
                            <a:ea typeface="Calibri" panose="020F0502020204030204" pitchFamily="34" charset="0"/>
                            <a:cs typeface="Times New Roman" panose="02020603050405020304" pitchFamily="18" charset="0"/>
                          </a:rPr>
                          <m:t>𝑃</m:t>
                        </m:r>
                        <m:r>
                          <a:rPr lang="es-EC" sz="600" i="1">
                            <a:effectLst/>
                            <a:latin typeface="Cambria Math" panose="02040503050406030204" pitchFamily="18" charset="0"/>
                            <a:ea typeface="Calibri" panose="020F0502020204030204" pitchFamily="34" charset="0"/>
                            <a:cs typeface="Times New Roman" panose="02020603050405020304" pitchFamily="18" charset="0"/>
                          </a:rPr>
                          <m:t>(</m:t>
                        </m:r>
                        <m:r>
                          <a:rPr lang="es-EC" sz="600" i="1">
                            <a:effectLst/>
                            <a:latin typeface="Cambria Math" panose="02040503050406030204" pitchFamily="18" charset="0"/>
                            <a:ea typeface="Calibri" panose="020F0502020204030204" pitchFamily="34" charset="0"/>
                            <a:cs typeface="Times New Roman" panose="02020603050405020304" pitchFamily="18" charset="0"/>
                          </a:rPr>
                          <m:t>𝑓</m:t>
                        </m:r>
                        <m:r>
                          <a:rPr lang="es-EC" sz="6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s-EC" sz="600" dirty="0">
                    <a:effectLst/>
                    <a:latin typeface="Arial" panose="020B0604020202020204" pitchFamily="34" charset="0"/>
                    <a:ea typeface="Times New Roman" panose="02020603050405020304" pitchFamily="18" charset="0"/>
                    <a:cs typeface="Times New Roman" panose="02020603050405020304" pitchFamily="18" charset="0"/>
                  </a:rPr>
                  <a:t> [mm</a:t>
                </a:r>
                <a:r>
                  <a:rPr lang="es-EC" sz="600" baseline="30000" dirty="0">
                    <a:effectLst/>
                    <a:latin typeface="Arial" panose="020B0604020202020204" pitchFamily="34" charset="0"/>
                    <a:ea typeface="Times New Roman" panose="02020603050405020304" pitchFamily="18" charset="0"/>
                    <a:cs typeface="Times New Roman" panose="02020603050405020304" pitchFamily="18" charset="0"/>
                  </a:rPr>
                  <a:t>2</a:t>
                </a:r>
                <a:r>
                  <a:rPr lang="es-EC" sz="6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Cuadro de texto 722"/>
              <p:cNvSpPr txBox="1">
                <a:spLocks noRot="1" noChangeAspect="1" noMove="1" noResize="1" noEditPoints="1" noAdjustHandles="1" noChangeArrowheads="1" noChangeShapeType="1" noTextEdit="1"/>
              </p:cNvSpPr>
              <p:nvPr/>
            </p:nvSpPr>
            <p:spPr>
              <a:xfrm>
                <a:off x="6557644" y="3640438"/>
                <a:ext cx="104775" cy="695325"/>
              </a:xfrm>
              <a:prstGeom prst="rect">
                <a:avLst/>
              </a:prstGeom>
              <a:blipFill rotWithShape="0">
                <a:blip r:embed="rId10"/>
                <a:stretch>
                  <a:fillRect l="-17647" r="-52941"/>
                </a:stretch>
              </a:blipFill>
              <a:ln w="6350">
                <a:noFill/>
              </a:ln>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Cuadro de texto 723"/>
              <p:cNvSpPr txBox="1"/>
              <p:nvPr/>
            </p:nvSpPr>
            <p:spPr>
              <a:xfrm>
                <a:off x="4867307" y="4553287"/>
                <a:ext cx="428625" cy="1079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lnSpc>
                    <a:spcPct val="150000"/>
                  </a:lnSpc>
                  <a:spcAft>
                    <a:spcPts val="800"/>
                  </a:spcAft>
                </a:pPr>
                <a14:m>
                  <m:oMath xmlns:m="http://schemas.openxmlformats.org/officeDocument/2006/math">
                    <m:func>
                      <m:func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600">
                            <a:effectLst/>
                            <a:latin typeface="Cambria Math" panose="02040503050406030204" pitchFamily="18" charset="0"/>
                            <a:ea typeface="Calibri" panose="020F0502020204030204" pitchFamily="34" charset="0"/>
                            <a:cs typeface="Times New Roman" panose="02020603050405020304" pitchFamily="18" charset="0"/>
                          </a:rPr>
                          <m:t>ln</m:t>
                        </m:r>
                      </m:fName>
                      <m:e>
                        <m:sSub>
                          <m:sSub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600" i="1">
                                <a:effectLst/>
                                <a:latin typeface="Cambria Math" panose="02040503050406030204" pitchFamily="18" charset="0"/>
                                <a:ea typeface="Calibri" panose="020F0502020204030204" pitchFamily="34" charset="0"/>
                                <a:cs typeface="Times New Roman" panose="02020603050405020304" pitchFamily="18" charset="0"/>
                              </a:rPr>
                              <m:t>(</m:t>
                            </m:r>
                            <m:r>
                              <a:rPr lang="es-EC" sz="6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C" sz="6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EC" sz="6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s-EC" sz="600" dirty="0">
                    <a:effectLst/>
                    <a:latin typeface="Arial" panose="020B0604020202020204" pitchFamily="34" charset="0"/>
                    <a:ea typeface="Times New Roman" panose="02020603050405020304" pitchFamily="18" charset="0"/>
                    <a:cs typeface="Times New Roman" panose="02020603050405020304" pitchFamily="18" charset="0"/>
                  </a:rPr>
                  <a:t> [día</a:t>
                </a:r>
                <a:r>
                  <a:rPr lang="es-EC" sz="600" baseline="30000" dirty="0">
                    <a:effectLst/>
                    <a:latin typeface="Arial" panose="020B0604020202020204" pitchFamily="34" charset="0"/>
                    <a:ea typeface="Times New Roman" panose="02020603050405020304" pitchFamily="18" charset="0"/>
                    <a:cs typeface="Times New Roman" panose="02020603050405020304" pitchFamily="18" charset="0"/>
                  </a:rPr>
                  <a:t>-1</a:t>
                </a:r>
                <a:r>
                  <a:rPr lang="es-EC" sz="6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5" name="Cuadro de texto 723"/>
              <p:cNvSpPr txBox="1">
                <a:spLocks noRot="1" noChangeAspect="1" noMove="1" noResize="1" noEditPoints="1" noAdjustHandles="1" noChangeArrowheads="1" noChangeShapeType="1" noTextEdit="1"/>
              </p:cNvSpPr>
              <p:nvPr/>
            </p:nvSpPr>
            <p:spPr>
              <a:xfrm>
                <a:off x="4867307" y="4553287"/>
                <a:ext cx="428625" cy="107950"/>
              </a:xfrm>
              <a:prstGeom prst="rect">
                <a:avLst/>
              </a:prstGeom>
              <a:blipFill rotWithShape="0">
                <a:blip r:embed="rId11"/>
                <a:stretch>
                  <a:fillRect l="-7042" t="-16667" r="-4225" b="-44444"/>
                </a:stretch>
              </a:blipFill>
              <a:ln w="6350">
                <a:noFill/>
              </a:ln>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Cuadro de texto 722"/>
              <p:cNvSpPr txBox="1"/>
              <p:nvPr/>
            </p:nvSpPr>
            <p:spPr>
              <a:xfrm>
                <a:off x="10498923" y="3640438"/>
                <a:ext cx="104775" cy="695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ctr" anchorCtr="0" forceAA="0" compatLnSpc="1">
                <a:prstTxWarp prst="textNoShape">
                  <a:avLst/>
                </a:prstTxWarp>
                <a:noAutofit/>
              </a:bodyPr>
              <a:lstStyle/>
              <a:p>
                <a:pPr algn="just">
                  <a:lnSpc>
                    <a:spcPct val="150000"/>
                  </a:lnSpc>
                  <a:spcAft>
                    <a:spcPts val="800"/>
                  </a:spcAft>
                </a:pPr>
                <a14:m>
                  <m:oMath xmlns:m="http://schemas.openxmlformats.org/officeDocument/2006/math">
                    <m:func>
                      <m:func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600">
                            <a:effectLst/>
                            <a:latin typeface="Cambria Math" panose="02040503050406030204" pitchFamily="18" charset="0"/>
                            <a:ea typeface="Calibri" panose="020F0502020204030204" pitchFamily="34" charset="0"/>
                            <a:cs typeface="Times New Roman" panose="02020603050405020304" pitchFamily="18" charset="0"/>
                          </a:rPr>
                          <m:t>ln</m:t>
                        </m:r>
                      </m:fName>
                      <m:e>
                        <m:r>
                          <a:rPr lang="es-EC" sz="600" i="1">
                            <a:effectLst/>
                            <a:latin typeface="Cambria Math" panose="02040503050406030204" pitchFamily="18" charset="0"/>
                            <a:ea typeface="Calibri" panose="020F0502020204030204" pitchFamily="34" charset="0"/>
                            <a:cs typeface="Times New Roman" panose="02020603050405020304" pitchFamily="18" charset="0"/>
                          </a:rPr>
                          <m:t>𝑃</m:t>
                        </m:r>
                        <m:r>
                          <a:rPr lang="es-EC" sz="600" i="1">
                            <a:effectLst/>
                            <a:latin typeface="Cambria Math" panose="02040503050406030204" pitchFamily="18" charset="0"/>
                            <a:ea typeface="Calibri" panose="020F0502020204030204" pitchFamily="34" charset="0"/>
                            <a:cs typeface="Times New Roman" panose="02020603050405020304" pitchFamily="18" charset="0"/>
                          </a:rPr>
                          <m:t>(</m:t>
                        </m:r>
                        <m:r>
                          <a:rPr lang="es-EC" sz="600" i="1">
                            <a:effectLst/>
                            <a:latin typeface="Cambria Math" panose="02040503050406030204" pitchFamily="18" charset="0"/>
                            <a:ea typeface="Calibri" panose="020F0502020204030204" pitchFamily="34" charset="0"/>
                            <a:cs typeface="Times New Roman" panose="02020603050405020304" pitchFamily="18" charset="0"/>
                          </a:rPr>
                          <m:t>𝑓</m:t>
                        </m:r>
                        <m:r>
                          <a:rPr lang="es-EC" sz="6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s-EC" sz="600" dirty="0">
                    <a:effectLst/>
                    <a:latin typeface="Arial" panose="020B0604020202020204" pitchFamily="34" charset="0"/>
                    <a:ea typeface="Times New Roman" panose="02020603050405020304" pitchFamily="18" charset="0"/>
                    <a:cs typeface="Times New Roman" panose="02020603050405020304" pitchFamily="18" charset="0"/>
                  </a:rPr>
                  <a:t> [mm</a:t>
                </a:r>
                <a:r>
                  <a:rPr lang="es-EC" sz="600" baseline="30000" dirty="0">
                    <a:effectLst/>
                    <a:latin typeface="Arial" panose="020B0604020202020204" pitchFamily="34" charset="0"/>
                    <a:ea typeface="Times New Roman" panose="02020603050405020304" pitchFamily="18" charset="0"/>
                    <a:cs typeface="Times New Roman" panose="02020603050405020304" pitchFamily="18" charset="0"/>
                  </a:rPr>
                  <a:t>2</a:t>
                </a:r>
                <a:r>
                  <a:rPr lang="es-EC" sz="6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8" name="Cuadro de texto 722"/>
              <p:cNvSpPr txBox="1">
                <a:spLocks noRot="1" noChangeAspect="1" noMove="1" noResize="1" noEditPoints="1" noAdjustHandles="1" noChangeArrowheads="1" noChangeShapeType="1" noTextEdit="1"/>
              </p:cNvSpPr>
              <p:nvPr/>
            </p:nvSpPr>
            <p:spPr>
              <a:xfrm>
                <a:off x="10498923" y="3640438"/>
                <a:ext cx="104775" cy="695325"/>
              </a:xfrm>
              <a:prstGeom prst="rect">
                <a:avLst/>
              </a:prstGeom>
              <a:blipFill rotWithShape="0">
                <a:blip r:embed="rId12"/>
                <a:stretch>
                  <a:fillRect l="-17647" r="-52941"/>
                </a:stretch>
              </a:blipFill>
              <a:ln w="6350">
                <a:noFill/>
              </a:ln>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Cuadro de texto 723"/>
              <p:cNvSpPr txBox="1"/>
              <p:nvPr/>
            </p:nvSpPr>
            <p:spPr>
              <a:xfrm>
                <a:off x="8808586" y="4553287"/>
                <a:ext cx="428625" cy="1079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lnSpc>
                    <a:spcPct val="150000"/>
                  </a:lnSpc>
                  <a:spcAft>
                    <a:spcPts val="800"/>
                  </a:spcAft>
                </a:pPr>
                <a14:m>
                  <m:oMath xmlns:m="http://schemas.openxmlformats.org/officeDocument/2006/math">
                    <m:func>
                      <m:func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600">
                            <a:effectLst/>
                            <a:latin typeface="Cambria Math" panose="02040503050406030204" pitchFamily="18" charset="0"/>
                            <a:ea typeface="Calibri" panose="020F0502020204030204" pitchFamily="34" charset="0"/>
                            <a:cs typeface="Times New Roman" panose="02020603050405020304" pitchFamily="18" charset="0"/>
                          </a:rPr>
                          <m:t>ln</m:t>
                        </m:r>
                      </m:fName>
                      <m:e>
                        <m:sSub>
                          <m:sSub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600" i="1">
                                <a:effectLst/>
                                <a:latin typeface="Cambria Math" panose="02040503050406030204" pitchFamily="18" charset="0"/>
                                <a:ea typeface="Calibri" panose="020F0502020204030204" pitchFamily="34" charset="0"/>
                                <a:cs typeface="Times New Roman" panose="02020603050405020304" pitchFamily="18" charset="0"/>
                              </a:rPr>
                              <m:t>(</m:t>
                            </m:r>
                            <m:r>
                              <a:rPr lang="es-EC" sz="6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C" sz="6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EC" sz="6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s-EC" sz="600" dirty="0">
                    <a:effectLst/>
                    <a:latin typeface="Arial" panose="020B0604020202020204" pitchFamily="34" charset="0"/>
                    <a:ea typeface="Times New Roman" panose="02020603050405020304" pitchFamily="18" charset="0"/>
                    <a:cs typeface="Times New Roman" panose="02020603050405020304" pitchFamily="18" charset="0"/>
                  </a:rPr>
                  <a:t> [día</a:t>
                </a:r>
                <a:r>
                  <a:rPr lang="es-EC" sz="600" baseline="30000" dirty="0">
                    <a:effectLst/>
                    <a:latin typeface="Arial" panose="020B0604020202020204" pitchFamily="34" charset="0"/>
                    <a:ea typeface="Times New Roman" panose="02020603050405020304" pitchFamily="18" charset="0"/>
                    <a:cs typeface="Times New Roman" panose="02020603050405020304" pitchFamily="18" charset="0"/>
                  </a:rPr>
                  <a:t>-1</a:t>
                </a:r>
                <a:r>
                  <a:rPr lang="es-EC" sz="6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9" name="Cuadro de texto 723"/>
              <p:cNvSpPr txBox="1">
                <a:spLocks noRot="1" noChangeAspect="1" noMove="1" noResize="1" noEditPoints="1" noAdjustHandles="1" noChangeArrowheads="1" noChangeShapeType="1" noTextEdit="1"/>
              </p:cNvSpPr>
              <p:nvPr/>
            </p:nvSpPr>
            <p:spPr>
              <a:xfrm>
                <a:off x="8808586" y="4553287"/>
                <a:ext cx="428625" cy="107950"/>
              </a:xfrm>
              <a:prstGeom prst="rect">
                <a:avLst/>
              </a:prstGeom>
              <a:blipFill rotWithShape="0">
                <a:blip r:embed="rId13"/>
                <a:stretch>
                  <a:fillRect l="-7143" t="-16667" r="-4286" b="-44444"/>
                </a:stretch>
              </a:blipFill>
              <a:ln w="6350">
                <a:noFill/>
              </a:ln>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Cuadro de texto 722"/>
              <p:cNvSpPr txBox="1"/>
              <p:nvPr/>
            </p:nvSpPr>
            <p:spPr>
              <a:xfrm>
                <a:off x="6557644" y="5204086"/>
                <a:ext cx="104775" cy="695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ctr" anchorCtr="0" forceAA="0" compatLnSpc="1">
                <a:prstTxWarp prst="textNoShape">
                  <a:avLst/>
                </a:prstTxWarp>
                <a:noAutofit/>
              </a:bodyPr>
              <a:lstStyle/>
              <a:p>
                <a:pPr algn="just">
                  <a:lnSpc>
                    <a:spcPct val="150000"/>
                  </a:lnSpc>
                  <a:spcAft>
                    <a:spcPts val="800"/>
                  </a:spcAft>
                </a:pPr>
                <a14:m>
                  <m:oMath xmlns:m="http://schemas.openxmlformats.org/officeDocument/2006/math">
                    <m:func>
                      <m:func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600">
                            <a:effectLst/>
                            <a:latin typeface="Cambria Math" panose="02040503050406030204" pitchFamily="18" charset="0"/>
                            <a:ea typeface="Calibri" panose="020F0502020204030204" pitchFamily="34" charset="0"/>
                            <a:cs typeface="Times New Roman" panose="02020603050405020304" pitchFamily="18" charset="0"/>
                          </a:rPr>
                          <m:t>ln</m:t>
                        </m:r>
                      </m:fName>
                      <m:e>
                        <m:r>
                          <a:rPr lang="es-EC" sz="600" i="1">
                            <a:effectLst/>
                            <a:latin typeface="Cambria Math" panose="02040503050406030204" pitchFamily="18" charset="0"/>
                            <a:ea typeface="Calibri" panose="020F0502020204030204" pitchFamily="34" charset="0"/>
                            <a:cs typeface="Times New Roman" panose="02020603050405020304" pitchFamily="18" charset="0"/>
                          </a:rPr>
                          <m:t>𝑃</m:t>
                        </m:r>
                        <m:r>
                          <a:rPr lang="es-EC" sz="600" i="1">
                            <a:effectLst/>
                            <a:latin typeface="Cambria Math" panose="02040503050406030204" pitchFamily="18" charset="0"/>
                            <a:ea typeface="Calibri" panose="020F0502020204030204" pitchFamily="34" charset="0"/>
                            <a:cs typeface="Times New Roman" panose="02020603050405020304" pitchFamily="18" charset="0"/>
                          </a:rPr>
                          <m:t>(</m:t>
                        </m:r>
                        <m:r>
                          <a:rPr lang="es-EC" sz="600" i="1">
                            <a:effectLst/>
                            <a:latin typeface="Cambria Math" panose="02040503050406030204" pitchFamily="18" charset="0"/>
                            <a:ea typeface="Calibri" panose="020F0502020204030204" pitchFamily="34" charset="0"/>
                            <a:cs typeface="Times New Roman" panose="02020603050405020304" pitchFamily="18" charset="0"/>
                          </a:rPr>
                          <m:t>𝑓</m:t>
                        </m:r>
                        <m:r>
                          <a:rPr lang="es-EC" sz="6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s-EC" sz="600" dirty="0">
                    <a:effectLst/>
                    <a:latin typeface="Arial" panose="020B0604020202020204" pitchFamily="34" charset="0"/>
                    <a:ea typeface="Times New Roman" panose="02020603050405020304" pitchFamily="18" charset="0"/>
                    <a:cs typeface="Times New Roman" panose="02020603050405020304" pitchFamily="18" charset="0"/>
                  </a:rPr>
                  <a:t> [mm</a:t>
                </a:r>
                <a:r>
                  <a:rPr lang="es-EC" sz="600" baseline="30000" dirty="0">
                    <a:effectLst/>
                    <a:latin typeface="Arial" panose="020B0604020202020204" pitchFamily="34" charset="0"/>
                    <a:ea typeface="Times New Roman" panose="02020603050405020304" pitchFamily="18" charset="0"/>
                    <a:cs typeface="Times New Roman" panose="02020603050405020304" pitchFamily="18" charset="0"/>
                  </a:rPr>
                  <a:t>2</a:t>
                </a:r>
                <a:r>
                  <a:rPr lang="es-EC" sz="6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0" name="Cuadro de texto 722"/>
              <p:cNvSpPr txBox="1">
                <a:spLocks noRot="1" noChangeAspect="1" noMove="1" noResize="1" noEditPoints="1" noAdjustHandles="1" noChangeArrowheads="1" noChangeShapeType="1" noTextEdit="1"/>
              </p:cNvSpPr>
              <p:nvPr/>
            </p:nvSpPr>
            <p:spPr>
              <a:xfrm>
                <a:off x="6557644" y="5204086"/>
                <a:ext cx="104775" cy="695325"/>
              </a:xfrm>
              <a:prstGeom prst="rect">
                <a:avLst/>
              </a:prstGeom>
              <a:blipFill rotWithShape="0">
                <a:blip r:embed="rId14"/>
                <a:stretch>
                  <a:fillRect l="-17647" r="-52941"/>
                </a:stretch>
              </a:blipFill>
              <a:ln w="6350">
                <a:noFill/>
              </a:ln>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Cuadro de texto 723"/>
              <p:cNvSpPr txBox="1"/>
              <p:nvPr/>
            </p:nvSpPr>
            <p:spPr>
              <a:xfrm>
                <a:off x="4867307" y="6116935"/>
                <a:ext cx="428625" cy="1079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lnSpc>
                    <a:spcPct val="150000"/>
                  </a:lnSpc>
                  <a:spcAft>
                    <a:spcPts val="800"/>
                  </a:spcAft>
                </a:pPr>
                <a14:m>
                  <m:oMath xmlns:m="http://schemas.openxmlformats.org/officeDocument/2006/math">
                    <m:func>
                      <m:func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600">
                            <a:effectLst/>
                            <a:latin typeface="Cambria Math" panose="02040503050406030204" pitchFamily="18" charset="0"/>
                            <a:ea typeface="Calibri" panose="020F0502020204030204" pitchFamily="34" charset="0"/>
                            <a:cs typeface="Times New Roman" panose="02020603050405020304" pitchFamily="18" charset="0"/>
                          </a:rPr>
                          <m:t>ln</m:t>
                        </m:r>
                      </m:fName>
                      <m:e>
                        <m:sSub>
                          <m:sSub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600" i="1">
                                <a:effectLst/>
                                <a:latin typeface="Cambria Math" panose="02040503050406030204" pitchFamily="18" charset="0"/>
                                <a:ea typeface="Calibri" panose="020F0502020204030204" pitchFamily="34" charset="0"/>
                                <a:cs typeface="Times New Roman" panose="02020603050405020304" pitchFamily="18" charset="0"/>
                              </a:rPr>
                              <m:t>(</m:t>
                            </m:r>
                            <m:r>
                              <a:rPr lang="es-EC" sz="6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C" sz="6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EC" sz="6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s-EC" sz="600" dirty="0">
                    <a:effectLst/>
                    <a:latin typeface="Arial" panose="020B0604020202020204" pitchFamily="34" charset="0"/>
                    <a:ea typeface="Times New Roman" panose="02020603050405020304" pitchFamily="18" charset="0"/>
                    <a:cs typeface="Times New Roman" panose="02020603050405020304" pitchFamily="18" charset="0"/>
                  </a:rPr>
                  <a:t> [día</a:t>
                </a:r>
                <a:r>
                  <a:rPr lang="es-EC" sz="600" baseline="30000" dirty="0">
                    <a:effectLst/>
                    <a:latin typeface="Arial" panose="020B0604020202020204" pitchFamily="34" charset="0"/>
                    <a:ea typeface="Times New Roman" panose="02020603050405020304" pitchFamily="18" charset="0"/>
                    <a:cs typeface="Times New Roman" panose="02020603050405020304" pitchFamily="18" charset="0"/>
                  </a:rPr>
                  <a:t>-1</a:t>
                </a:r>
                <a:r>
                  <a:rPr lang="es-EC" sz="6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1" name="Cuadro de texto 723"/>
              <p:cNvSpPr txBox="1">
                <a:spLocks noRot="1" noChangeAspect="1" noMove="1" noResize="1" noEditPoints="1" noAdjustHandles="1" noChangeArrowheads="1" noChangeShapeType="1" noTextEdit="1"/>
              </p:cNvSpPr>
              <p:nvPr/>
            </p:nvSpPr>
            <p:spPr>
              <a:xfrm>
                <a:off x="4867307" y="6116935"/>
                <a:ext cx="428625" cy="107950"/>
              </a:xfrm>
              <a:prstGeom prst="rect">
                <a:avLst/>
              </a:prstGeom>
              <a:blipFill rotWithShape="0">
                <a:blip r:embed="rId9"/>
                <a:stretch>
                  <a:fillRect l="-7042" t="-11111" r="-4225" b="-50000"/>
                </a:stretch>
              </a:blipFill>
              <a:ln w="6350">
                <a:noFill/>
              </a:ln>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Cuadro de texto 722"/>
              <p:cNvSpPr txBox="1"/>
              <p:nvPr/>
            </p:nvSpPr>
            <p:spPr>
              <a:xfrm>
                <a:off x="10498923" y="5204086"/>
                <a:ext cx="104775" cy="695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ctr" anchorCtr="0" forceAA="0" compatLnSpc="1">
                <a:prstTxWarp prst="textNoShape">
                  <a:avLst/>
                </a:prstTxWarp>
                <a:noAutofit/>
              </a:bodyPr>
              <a:lstStyle/>
              <a:p>
                <a:pPr algn="just">
                  <a:lnSpc>
                    <a:spcPct val="150000"/>
                  </a:lnSpc>
                  <a:spcAft>
                    <a:spcPts val="800"/>
                  </a:spcAft>
                </a:pPr>
                <a14:m>
                  <m:oMath xmlns:m="http://schemas.openxmlformats.org/officeDocument/2006/math">
                    <m:func>
                      <m:func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600">
                            <a:effectLst/>
                            <a:latin typeface="Cambria Math" panose="02040503050406030204" pitchFamily="18" charset="0"/>
                            <a:ea typeface="Calibri" panose="020F0502020204030204" pitchFamily="34" charset="0"/>
                            <a:cs typeface="Times New Roman" panose="02020603050405020304" pitchFamily="18" charset="0"/>
                          </a:rPr>
                          <m:t>ln</m:t>
                        </m:r>
                      </m:fName>
                      <m:e>
                        <m:r>
                          <a:rPr lang="es-EC" sz="600" i="1">
                            <a:effectLst/>
                            <a:latin typeface="Cambria Math" panose="02040503050406030204" pitchFamily="18" charset="0"/>
                            <a:ea typeface="Calibri" panose="020F0502020204030204" pitchFamily="34" charset="0"/>
                            <a:cs typeface="Times New Roman" panose="02020603050405020304" pitchFamily="18" charset="0"/>
                          </a:rPr>
                          <m:t>𝑃</m:t>
                        </m:r>
                        <m:r>
                          <a:rPr lang="es-EC" sz="600" i="1">
                            <a:effectLst/>
                            <a:latin typeface="Cambria Math" panose="02040503050406030204" pitchFamily="18" charset="0"/>
                            <a:ea typeface="Calibri" panose="020F0502020204030204" pitchFamily="34" charset="0"/>
                            <a:cs typeface="Times New Roman" panose="02020603050405020304" pitchFamily="18" charset="0"/>
                          </a:rPr>
                          <m:t>(</m:t>
                        </m:r>
                        <m:r>
                          <a:rPr lang="es-EC" sz="600" i="1">
                            <a:effectLst/>
                            <a:latin typeface="Cambria Math" panose="02040503050406030204" pitchFamily="18" charset="0"/>
                            <a:ea typeface="Calibri" panose="020F0502020204030204" pitchFamily="34" charset="0"/>
                            <a:cs typeface="Times New Roman" panose="02020603050405020304" pitchFamily="18" charset="0"/>
                          </a:rPr>
                          <m:t>𝑓</m:t>
                        </m:r>
                        <m:r>
                          <a:rPr lang="es-EC" sz="6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s-EC" sz="600" dirty="0">
                    <a:effectLst/>
                    <a:latin typeface="Arial" panose="020B0604020202020204" pitchFamily="34" charset="0"/>
                    <a:ea typeface="Times New Roman" panose="02020603050405020304" pitchFamily="18" charset="0"/>
                    <a:cs typeface="Times New Roman" panose="02020603050405020304" pitchFamily="18" charset="0"/>
                  </a:rPr>
                  <a:t> [mm</a:t>
                </a:r>
                <a:r>
                  <a:rPr lang="es-EC" sz="600" baseline="30000" dirty="0">
                    <a:effectLst/>
                    <a:latin typeface="Arial" panose="020B0604020202020204" pitchFamily="34" charset="0"/>
                    <a:ea typeface="Times New Roman" panose="02020603050405020304" pitchFamily="18" charset="0"/>
                    <a:cs typeface="Times New Roman" panose="02020603050405020304" pitchFamily="18" charset="0"/>
                  </a:rPr>
                  <a:t>2</a:t>
                </a:r>
                <a:r>
                  <a:rPr lang="es-EC" sz="6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2" name="Cuadro de texto 722"/>
              <p:cNvSpPr txBox="1">
                <a:spLocks noRot="1" noChangeAspect="1" noMove="1" noResize="1" noEditPoints="1" noAdjustHandles="1" noChangeArrowheads="1" noChangeShapeType="1" noTextEdit="1"/>
              </p:cNvSpPr>
              <p:nvPr/>
            </p:nvSpPr>
            <p:spPr>
              <a:xfrm>
                <a:off x="10498923" y="5204086"/>
                <a:ext cx="104775" cy="695325"/>
              </a:xfrm>
              <a:prstGeom prst="rect">
                <a:avLst/>
              </a:prstGeom>
              <a:blipFill rotWithShape="0">
                <a:blip r:embed="rId15"/>
                <a:stretch>
                  <a:fillRect l="-17647" r="-52941"/>
                </a:stretch>
              </a:blipFill>
              <a:ln w="6350">
                <a:noFill/>
              </a:ln>
              <a:effectLst/>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3" name="Cuadro de texto 723"/>
              <p:cNvSpPr txBox="1"/>
              <p:nvPr/>
            </p:nvSpPr>
            <p:spPr>
              <a:xfrm>
                <a:off x="8808586" y="6116935"/>
                <a:ext cx="428625" cy="1079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lnSpc>
                    <a:spcPct val="150000"/>
                  </a:lnSpc>
                  <a:spcAft>
                    <a:spcPts val="800"/>
                  </a:spcAft>
                </a:pPr>
                <a14:m>
                  <m:oMath xmlns:m="http://schemas.openxmlformats.org/officeDocument/2006/math">
                    <m:func>
                      <m:func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s-EC" sz="600">
                            <a:effectLst/>
                            <a:latin typeface="Cambria Math" panose="02040503050406030204" pitchFamily="18" charset="0"/>
                            <a:ea typeface="Calibri" panose="020F0502020204030204" pitchFamily="34" charset="0"/>
                            <a:cs typeface="Times New Roman" panose="02020603050405020304" pitchFamily="18" charset="0"/>
                          </a:rPr>
                          <m:t>ln</m:t>
                        </m:r>
                      </m:fName>
                      <m:e>
                        <m:sSub>
                          <m:sSubPr>
                            <m:ctrlPr>
                              <a:rPr lang="es-EC" sz="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600" i="1">
                                <a:effectLst/>
                                <a:latin typeface="Cambria Math" panose="02040503050406030204" pitchFamily="18" charset="0"/>
                                <a:ea typeface="Calibri" panose="020F0502020204030204" pitchFamily="34" charset="0"/>
                                <a:cs typeface="Times New Roman" panose="02020603050405020304" pitchFamily="18" charset="0"/>
                              </a:rPr>
                              <m:t>(</m:t>
                            </m:r>
                            <m:r>
                              <a:rPr lang="es-EC" sz="600" i="1">
                                <a:effectLst/>
                                <a:latin typeface="Cambria Math" panose="02040503050406030204" pitchFamily="18" charset="0"/>
                                <a:ea typeface="Calibri" panose="020F0502020204030204" pitchFamily="34" charset="0"/>
                                <a:cs typeface="Times New Roman" panose="02020603050405020304" pitchFamily="18" charset="0"/>
                              </a:rPr>
                              <m:t>𝑓</m:t>
                            </m:r>
                          </m:e>
                          <m:sub>
                            <m:r>
                              <a:rPr lang="es-EC" sz="600" i="1">
                                <a:effectLst/>
                                <a:latin typeface="Cambria Math" panose="02040503050406030204" pitchFamily="18" charset="0"/>
                                <a:ea typeface="Calibri" panose="020F0502020204030204" pitchFamily="34" charset="0"/>
                                <a:cs typeface="Times New Roman" panose="02020603050405020304" pitchFamily="18" charset="0"/>
                              </a:rPr>
                              <m:t>𝑖</m:t>
                            </m:r>
                          </m:sub>
                        </m:sSub>
                        <m:r>
                          <a:rPr lang="es-EC" sz="600" i="1">
                            <a:effectLst/>
                            <a:latin typeface="Cambria Math" panose="02040503050406030204" pitchFamily="18" charset="0"/>
                            <a:ea typeface="Calibri" panose="020F0502020204030204" pitchFamily="34" charset="0"/>
                            <a:cs typeface="Times New Roman" panose="02020603050405020304" pitchFamily="18" charset="0"/>
                          </a:rPr>
                          <m:t>)</m:t>
                        </m:r>
                      </m:e>
                    </m:func>
                  </m:oMath>
                </a14:m>
                <a:r>
                  <a:rPr lang="es-EC" sz="600" dirty="0">
                    <a:effectLst/>
                    <a:latin typeface="Arial" panose="020B0604020202020204" pitchFamily="34" charset="0"/>
                    <a:ea typeface="Times New Roman" panose="02020603050405020304" pitchFamily="18" charset="0"/>
                    <a:cs typeface="Times New Roman" panose="02020603050405020304" pitchFamily="18" charset="0"/>
                  </a:rPr>
                  <a:t> [día</a:t>
                </a:r>
                <a:r>
                  <a:rPr lang="es-EC" sz="600" baseline="30000" dirty="0">
                    <a:effectLst/>
                    <a:latin typeface="Arial" panose="020B0604020202020204" pitchFamily="34" charset="0"/>
                    <a:ea typeface="Times New Roman" panose="02020603050405020304" pitchFamily="18" charset="0"/>
                    <a:cs typeface="Times New Roman" panose="02020603050405020304" pitchFamily="18" charset="0"/>
                  </a:rPr>
                  <a:t>-1</a:t>
                </a:r>
                <a:r>
                  <a:rPr lang="es-EC" sz="600" dirty="0">
                    <a:effectLst/>
                    <a:latin typeface="Arial" panose="020B0604020202020204" pitchFamily="34" charset="0"/>
                    <a:ea typeface="Times New Roman" panose="02020603050405020304" pitchFamily="18" charset="0"/>
                    <a:cs typeface="Times New Roman" panose="02020603050405020304" pitchFamily="18" charset="0"/>
                  </a:rPr>
                  <a:t>]</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Cuadro de texto 723"/>
              <p:cNvSpPr txBox="1">
                <a:spLocks noRot="1" noChangeAspect="1" noMove="1" noResize="1" noEditPoints="1" noAdjustHandles="1" noChangeArrowheads="1" noChangeShapeType="1" noTextEdit="1"/>
              </p:cNvSpPr>
              <p:nvPr/>
            </p:nvSpPr>
            <p:spPr>
              <a:xfrm>
                <a:off x="8808586" y="6116935"/>
                <a:ext cx="428625" cy="107950"/>
              </a:xfrm>
              <a:prstGeom prst="rect">
                <a:avLst/>
              </a:prstGeom>
              <a:blipFill rotWithShape="0">
                <a:blip r:embed="rId16"/>
                <a:stretch>
                  <a:fillRect l="-7143" t="-11111" r="-4286" b="-50000"/>
                </a:stretch>
              </a:blipFill>
              <a:ln w="6350">
                <a:noFill/>
              </a:ln>
              <a:effectLst/>
            </p:spPr>
            <p:txBody>
              <a:bodyPr/>
              <a:lstStyle/>
              <a:p>
                <a:r>
                  <a:rPr lang="es-EC">
                    <a:noFill/>
                  </a:rPr>
                  <a:t> </a:t>
                </a:r>
              </a:p>
            </p:txBody>
          </p:sp>
        </mc:Fallback>
      </mc:AlternateContent>
    </p:spTree>
    <p:extLst>
      <p:ext uri="{BB962C8B-B14F-4D97-AF65-F5344CB8AC3E}">
        <p14:creationId xmlns:p14="http://schemas.microsoft.com/office/powerpoint/2010/main" val="23949563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49953"/>
            <a:ext cx="8872045" cy="706295"/>
          </a:xfrm>
        </p:spPr>
        <p:txBody>
          <a:bodyPr anchor="ctr">
            <a:normAutofit/>
          </a:bodyPr>
          <a:lstStyle/>
          <a:p>
            <a:pPr algn="ctr"/>
            <a:r>
              <a:rPr lang="es-EC" sz="2800" b="1" dirty="0" smtClean="0">
                <a:latin typeface="Arial" panose="020B0604020202020204" pitchFamily="34" charset="0"/>
                <a:cs typeface="Arial" panose="020B0604020202020204" pitchFamily="34" charset="0"/>
              </a:rPr>
              <a:t>ÍNDICE ESPECTRAL DE RUIDO</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b="1"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774912963"/>
                  </p:ext>
                </p:extLst>
              </p:nvPr>
            </p:nvGraphicFramePr>
            <p:xfrm>
              <a:off x="2079999" y="1280160"/>
              <a:ext cx="6123061" cy="4958226"/>
            </p:xfrm>
            <a:graphic>
              <a:graphicData uri="http://schemas.openxmlformats.org/drawingml/2006/table">
                <a:tbl>
                  <a:tblPr>
                    <a:tableStyleId>{5C22544A-7EE6-4342-B048-85BDC9FD1C3A}</a:tableStyleId>
                  </a:tblPr>
                  <a:tblGrid>
                    <a:gridCol w="863161"/>
                    <a:gridCol w="867104"/>
                    <a:gridCol w="867103"/>
                    <a:gridCol w="882869"/>
                    <a:gridCol w="914400"/>
                    <a:gridCol w="881432"/>
                    <a:gridCol w="846992"/>
                  </a:tblGrid>
                  <a:tr h="196896">
                    <a:tc rowSpan="2">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Estación</a:t>
                          </a:r>
                          <a:endParaRPr lang="es-EC" sz="16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gridSpan="3">
                      <a:txBody>
                        <a:bodyPr/>
                        <a:lstStyle/>
                        <a:p>
                          <a:pPr algn="ctr" fontAlgn="ctr"/>
                          <a:r>
                            <a:rPr lang="es-EC" sz="1600" u="none" strike="noStrike" dirty="0" smtClean="0">
                              <a:solidFill>
                                <a:schemeClr val="tx1"/>
                              </a:solidFill>
                              <a:effectLst/>
                              <a:latin typeface="Arial" panose="020B0604020202020204" pitchFamily="34" charset="0"/>
                              <a:cs typeface="Arial" panose="020B0604020202020204" pitchFamily="34" charset="0"/>
                            </a:rPr>
                            <a:t>FES04</a:t>
                          </a:r>
                          <a:endParaRPr lang="es-EC" sz="16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hMerge="1">
                      <a:txBody>
                        <a:bodyPr/>
                        <a:lstStyle/>
                        <a:p>
                          <a:pPr algn="ctr" fontAlgn="ctr"/>
                          <a:endParaRPr lang="es-EC" sz="12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hMerge="1">
                      <a:txBody>
                        <a:bodyPr/>
                        <a:lstStyle/>
                        <a:p>
                          <a:pPr algn="ctr" fontAlgn="ctr"/>
                          <a:endParaRPr lang="es-EC" sz="12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gridSpan="3">
                      <a:txBody>
                        <a:bodyPr/>
                        <a:lstStyle/>
                        <a:p>
                          <a:pPr algn="ctr" fontAlgn="ctr"/>
                          <a:r>
                            <a:rPr lang="es-EC" sz="1600" u="none" strike="noStrike" dirty="0" smtClean="0">
                              <a:solidFill>
                                <a:schemeClr val="tx1"/>
                              </a:solidFill>
                              <a:effectLst/>
                              <a:latin typeface="Arial" panose="020B0604020202020204" pitchFamily="34" charset="0"/>
                              <a:cs typeface="Arial" panose="020B0604020202020204" pitchFamily="34" charset="0"/>
                            </a:rPr>
                            <a:t>FES12</a:t>
                          </a:r>
                          <a:endParaRPr lang="es-EC" sz="16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hMerge="1">
                      <a:txBody>
                        <a:bodyPr/>
                        <a:lstStyle/>
                        <a:p>
                          <a:pPr algn="ctr" fontAlgn="ctr"/>
                          <a:endParaRPr lang="es-EC" sz="12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hMerge="1">
                      <a:txBody>
                        <a:bodyPr/>
                        <a:lstStyle/>
                        <a:p>
                          <a:pPr algn="ctr" fontAlgn="ctr"/>
                          <a:endParaRPr lang="es-EC" sz="12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37240">
                    <a:tc vMerge="1">
                      <a:txBody>
                        <a:bodyPr/>
                        <a:lstStyle/>
                        <a:p>
                          <a:pPr algn="ctr" fontAlgn="ctr"/>
                          <a:endParaRPr lang="es-EC" sz="12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a:lnSpc>
                              <a:spcPct val="150000"/>
                            </a:lnSpc>
                            <a:spcAft>
                              <a:spcPts val="0"/>
                            </a:spcAft>
                          </a:pPr>
                          <a14:m>
                            <m:oMath xmlns:m="http://schemas.openxmlformats.org/officeDocument/2006/math">
                              <m:r>
                                <a:rPr lang="es-EC" sz="16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𝜿</m:t>
                              </m:r>
                            </m:oMath>
                          </a14:m>
                          <a:r>
                            <a:rPr lang="es-EC"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 E</a:t>
                          </a:r>
                          <a:endParaRPr lang="es-EC"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2">
                            <a:lumMod val="50000"/>
                          </a:schemeClr>
                        </a:solidFill>
                      </a:tcPr>
                    </a:tc>
                    <a:tc>
                      <a:txBody>
                        <a:bodyPr/>
                        <a:lstStyle/>
                        <a:p>
                          <a:pPr algn="ctr">
                            <a:lnSpc>
                              <a:spcPct val="150000"/>
                            </a:lnSpc>
                            <a:spcAft>
                              <a:spcPts val="0"/>
                            </a:spcAft>
                          </a:pPr>
                          <a14:m>
                            <m:oMath xmlns:m="http://schemas.openxmlformats.org/officeDocument/2006/math">
                              <m:r>
                                <a:rPr lang="es-EC" sz="16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𝜿</m:t>
                              </m:r>
                            </m:oMath>
                          </a14:m>
                          <a:r>
                            <a:rPr lang="es-EC"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 N</a:t>
                          </a:r>
                          <a:endParaRPr lang="es-EC"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2">
                            <a:lumMod val="50000"/>
                          </a:schemeClr>
                        </a:solidFill>
                      </a:tcPr>
                    </a:tc>
                    <a:tc>
                      <a:txBody>
                        <a:bodyPr/>
                        <a:lstStyle/>
                        <a:p>
                          <a:pPr algn="ctr">
                            <a:lnSpc>
                              <a:spcPct val="150000"/>
                            </a:lnSpc>
                            <a:spcAft>
                              <a:spcPts val="0"/>
                            </a:spcAft>
                          </a:pPr>
                          <a14:m>
                            <m:oMath xmlns:m="http://schemas.openxmlformats.org/officeDocument/2006/math">
                              <m:r>
                                <a:rPr lang="es-EC" sz="16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𝜿</m:t>
                              </m:r>
                            </m:oMath>
                          </a14:m>
                          <a:r>
                            <a:rPr lang="es-EC"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U</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2">
                            <a:lumMod val="50000"/>
                          </a:schemeClr>
                        </a:solidFill>
                      </a:tcPr>
                    </a:tc>
                    <a:tc>
                      <a:txBody>
                        <a:bodyPr/>
                        <a:lstStyle/>
                        <a:p>
                          <a:pPr algn="ctr">
                            <a:lnSpc>
                              <a:spcPct val="150000"/>
                            </a:lnSpc>
                            <a:spcAft>
                              <a:spcPts val="0"/>
                            </a:spcAft>
                          </a:pPr>
                          <a14:m>
                            <m:oMath xmlns:m="http://schemas.openxmlformats.org/officeDocument/2006/math">
                              <m:r>
                                <a:rPr lang="es-EC" sz="16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𝜿</m:t>
                              </m:r>
                            </m:oMath>
                          </a14:m>
                          <a:r>
                            <a:rPr lang="es-EC"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 E</a:t>
                          </a:r>
                          <a:endParaRPr lang="es-EC"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2">
                            <a:lumMod val="50000"/>
                          </a:schemeClr>
                        </a:solidFill>
                      </a:tcPr>
                    </a:tc>
                    <a:tc>
                      <a:txBody>
                        <a:bodyPr/>
                        <a:lstStyle/>
                        <a:p>
                          <a:pPr algn="ctr">
                            <a:lnSpc>
                              <a:spcPct val="150000"/>
                            </a:lnSpc>
                            <a:spcAft>
                              <a:spcPts val="0"/>
                            </a:spcAft>
                          </a:pPr>
                          <a14:m>
                            <m:oMath xmlns:m="http://schemas.openxmlformats.org/officeDocument/2006/math">
                              <m:r>
                                <a:rPr lang="es-EC" sz="16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𝜿</m:t>
                              </m:r>
                            </m:oMath>
                          </a14:m>
                          <a:r>
                            <a:rPr lang="es-EC" sz="16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 N</a:t>
                          </a:r>
                          <a:endParaRPr lang="es-EC"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2">
                            <a:lumMod val="50000"/>
                          </a:schemeClr>
                        </a:solidFill>
                      </a:tcPr>
                    </a:tc>
                    <a:tc>
                      <a:txBody>
                        <a:bodyPr/>
                        <a:lstStyle/>
                        <a:p>
                          <a:pPr algn="ctr">
                            <a:lnSpc>
                              <a:spcPct val="150000"/>
                            </a:lnSpc>
                            <a:spcAft>
                              <a:spcPts val="0"/>
                            </a:spcAft>
                          </a:pPr>
                          <a14:m>
                            <m:oMath xmlns:m="http://schemas.openxmlformats.org/officeDocument/2006/math">
                              <m:r>
                                <a:rPr lang="es-EC" sz="1600" b="1"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𝜿</m:t>
                              </m:r>
                            </m:oMath>
                          </a14:m>
                          <a:r>
                            <a:rPr lang="es-EC"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U</a:t>
                          </a:r>
                          <a:endParaRPr lang="es-EC"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bg2">
                            <a:lumMod val="50000"/>
                          </a:schemeClr>
                        </a:solidFill>
                      </a:tcPr>
                    </a:tc>
                  </a:tr>
                  <a:tr h="196896">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ALEC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-0.55344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-0.51403</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-0.45818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-0.53989</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-0.52404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-0.48486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196896">
                    <a:tc>
                      <a:txBody>
                        <a:bodyPr/>
                        <a:lstStyle/>
                        <a:p>
                          <a:pPr algn="ctr" fontAlgn="ctr"/>
                          <a:r>
                            <a:rPr lang="es-EC" sz="1600" u="none" strike="noStrike" dirty="0" err="1">
                              <a:solidFill>
                                <a:schemeClr val="tx1"/>
                              </a:solidFill>
                              <a:effectLst/>
                              <a:latin typeface="Arial" panose="020B0604020202020204" pitchFamily="34" charset="0"/>
                              <a:cs typeface="Arial" panose="020B0604020202020204" pitchFamily="34" charset="0"/>
                            </a:rPr>
                            <a:t>CUEC</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-0.53682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-0.47315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-0.50281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-0.43132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-0.41650</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-0.58038</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196896">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CXEC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-0.86552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-0.65228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-0.50570</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-0.84927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-0.66690</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-0.52063</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196896">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ECEC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-1.24911</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-0.84679</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-0.50474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-1.31491</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-0.81707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-0.37943</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196896">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EPEC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-0.95451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-0.48916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-0.52071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-0.97017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-0.48084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-0.47582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196896">
                    <a:tc>
                      <a:txBody>
                        <a:bodyPr/>
                        <a:lstStyle/>
                        <a:p>
                          <a:pPr algn="ctr" fontAlgn="ctr"/>
                          <a:r>
                            <a:rPr lang="es-EC" sz="1600" u="none" strike="noStrike" dirty="0" err="1">
                              <a:solidFill>
                                <a:schemeClr val="tx1"/>
                              </a:solidFill>
                              <a:effectLst/>
                              <a:latin typeface="Arial" panose="020B0604020202020204" pitchFamily="34" charset="0"/>
                              <a:cs typeface="Arial" panose="020B0604020202020204" pitchFamily="34" charset="0"/>
                            </a:rPr>
                            <a:t>GLPS</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-0.59687</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-0.55881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-0.69643</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-0.48488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-0.55115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-0.71323</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196896">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GUEC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-0.54833</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-0.51301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-0.44185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-0.44727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-0.46090</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-0.43696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196896">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GZEC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-0.62313</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-0.41678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-0.29716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-0.63354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-0.44699</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-0.27944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196896">
                    <a:tc>
                      <a:txBody>
                        <a:bodyPr/>
                        <a:lstStyle/>
                        <a:p>
                          <a:pPr algn="ctr" fontAlgn="ctr"/>
                          <a:r>
                            <a:rPr lang="es-EC" sz="1600" u="none" strike="noStrike" dirty="0" err="1">
                              <a:solidFill>
                                <a:schemeClr val="tx1"/>
                              </a:solidFill>
                              <a:effectLst/>
                              <a:latin typeface="Arial" panose="020B0604020202020204" pitchFamily="34" charset="0"/>
                              <a:cs typeface="Arial" panose="020B0604020202020204" pitchFamily="34" charset="0"/>
                            </a:rPr>
                            <a:t>NJEC</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-0.53018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-0.41551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-0.69455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-0.45042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-0.43054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-0.77367</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196896">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ONEC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-1.21269</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-0.50949</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-1.06237</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-1.22523</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-0.61383</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-1.05354</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r>
                  <a:tr h="196896">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PDEC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-0.55624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-0.39175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-0.64497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-0.47676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-0.39137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-0.67942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196896">
                    <a:tc>
                      <a:txBody>
                        <a:bodyPr/>
                        <a:lstStyle/>
                        <a:p>
                          <a:pPr algn="ctr" fontAlgn="ctr"/>
                          <a:r>
                            <a:rPr lang="es-EC" sz="1600" u="none" strike="noStrike" dirty="0" err="1">
                              <a:solidFill>
                                <a:schemeClr val="tx1"/>
                              </a:solidFill>
                              <a:effectLst/>
                              <a:latin typeface="Arial" panose="020B0604020202020204" pitchFamily="34" charset="0"/>
                              <a:cs typeface="Arial" panose="020B0604020202020204" pitchFamily="34" charset="0"/>
                            </a:rPr>
                            <a:t>PTEC</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-0.36920</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-0.42884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-0.62001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-0.39013</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-0.43455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-0.60656</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196896">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PVEC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-0.11471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-0.16946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-0.01728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-0.40085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0.11704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-0.20577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196896">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QVEC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-1.12857</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-0.80452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-0.47434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-1.01196</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-0.78210</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-0.50888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196896">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RIOP</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-0.65695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-0.57825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-0.54261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-0.61896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-0.58342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-0.52404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196896">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SEEC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-0.71684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-0.36528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-0.38152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-0.56981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-0.33604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-0.36237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03349">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SIEC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-0.57606</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-0.49756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-0.57331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-0.45388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-0.50818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-0.62305</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774912963"/>
                  </p:ext>
                </p:extLst>
              </p:nvPr>
            </p:nvGraphicFramePr>
            <p:xfrm>
              <a:off x="2079999" y="1280160"/>
              <a:ext cx="6123061" cy="4913014"/>
            </p:xfrm>
            <a:graphic>
              <a:graphicData uri="http://schemas.openxmlformats.org/drawingml/2006/table">
                <a:tbl>
                  <a:tblPr>
                    <a:tableStyleId>{5C22544A-7EE6-4342-B048-85BDC9FD1C3A}</a:tableStyleId>
                  </a:tblPr>
                  <a:tblGrid>
                    <a:gridCol w="863161"/>
                    <a:gridCol w="867104"/>
                    <a:gridCol w="867103"/>
                    <a:gridCol w="882869"/>
                    <a:gridCol w="914400"/>
                    <a:gridCol w="881432"/>
                    <a:gridCol w="846992"/>
                  </a:tblGrid>
                  <a:tr h="255137">
                    <a:tc rowSpan="2">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Estación</a:t>
                          </a:r>
                          <a:endParaRPr lang="es-EC" sz="16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gridSpan="3">
                      <a:txBody>
                        <a:bodyPr/>
                        <a:lstStyle/>
                        <a:p>
                          <a:pPr algn="ctr" fontAlgn="ctr"/>
                          <a:r>
                            <a:rPr lang="es-EC" sz="1600" u="none" strike="noStrike" dirty="0" smtClean="0">
                              <a:solidFill>
                                <a:schemeClr val="tx1"/>
                              </a:solidFill>
                              <a:effectLst/>
                              <a:latin typeface="Arial" panose="020B0604020202020204" pitchFamily="34" charset="0"/>
                              <a:cs typeface="Arial" panose="020B0604020202020204" pitchFamily="34" charset="0"/>
                            </a:rPr>
                            <a:t>FES04</a:t>
                          </a:r>
                          <a:endParaRPr lang="es-EC" sz="16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hMerge="1">
                      <a:txBody>
                        <a:bodyPr/>
                        <a:lstStyle/>
                        <a:p>
                          <a:pPr algn="ctr" fontAlgn="ctr"/>
                          <a:endParaRPr lang="es-EC" sz="12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hMerge="1">
                      <a:txBody>
                        <a:bodyPr/>
                        <a:lstStyle/>
                        <a:p>
                          <a:pPr algn="ctr" fontAlgn="ctr"/>
                          <a:endParaRPr lang="es-EC" sz="12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gridSpan="3">
                      <a:txBody>
                        <a:bodyPr/>
                        <a:lstStyle/>
                        <a:p>
                          <a:pPr algn="ctr" fontAlgn="ctr"/>
                          <a:r>
                            <a:rPr lang="es-EC" sz="1600" u="none" strike="noStrike" dirty="0" smtClean="0">
                              <a:solidFill>
                                <a:schemeClr val="tx1"/>
                              </a:solidFill>
                              <a:effectLst/>
                              <a:latin typeface="Arial" panose="020B0604020202020204" pitchFamily="34" charset="0"/>
                              <a:cs typeface="Arial" panose="020B0604020202020204" pitchFamily="34" charset="0"/>
                            </a:rPr>
                            <a:t>FES12</a:t>
                          </a:r>
                          <a:endParaRPr lang="es-EC" sz="16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hMerge="1">
                      <a:txBody>
                        <a:bodyPr/>
                        <a:lstStyle/>
                        <a:p>
                          <a:pPr algn="ctr" fontAlgn="ctr"/>
                          <a:endParaRPr lang="es-EC" sz="12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hMerge="1">
                      <a:txBody>
                        <a:bodyPr/>
                        <a:lstStyle/>
                        <a:p>
                          <a:pPr algn="ctr" fontAlgn="ctr"/>
                          <a:endParaRPr lang="es-EC" sz="12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320548">
                    <a:tc vMerge="1">
                      <a:txBody>
                        <a:bodyPr/>
                        <a:lstStyle/>
                        <a:p>
                          <a:pPr algn="ctr" fontAlgn="ctr"/>
                          <a:endParaRPr lang="es-EC" sz="1200" b="1"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endParaRPr lang="es-EC"/>
                        </a:p>
                      </a:txBody>
                      <a:tcPr marL="44450" marR="44450" marT="0" marB="0" anchor="ctr">
                        <a:blipFill rotWithShape="0">
                          <a:blip r:embed="rId4"/>
                          <a:stretch>
                            <a:fillRect l="-100704" t="-100000" r="-509155" b="-1405769"/>
                          </a:stretch>
                        </a:blipFill>
                      </a:tcPr>
                    </a:tc>
                    <a:tc>
                      <a:txBody>
                        <a:bodyPr/>
                        <a:lstStyle/>
                        <a:p>
                          <a:endParaRPr lang="es-EC"/>
                        </a:p>
                      </a:txBody>
                      <a:tcPr marL="44450" marR="44450" marT="0" marB="0" anchor="ctr">
                        <a:blipFill rotWithShape="0">
                          <a:blip r:embed="rId4"/>
                          <a:stretch>
                            <a:fillRect l="-200704" t="-100000" r="-409155" b="-1405769"/>
                          </a:stretch>
                        </a:blipFill>
                      </a:tcPr>
                    </a:tc>
                    <a:tc>
                      <a:txBody>
                        <a:bodyPr/>
                        <a:lstStyle/>
                        <a:p>
                          <a:endParaRPr lang="es-EC"/>
                        </a:p>
                      </a:txBody>
                      <a:tcPr marL="44450" marR="44450" marT="0" marB="0" anchor="ctr">
                        <a:blipFill rotWithShape="0">
                          <a:blip r:embed="rId4"/>
                          <a:stretch>
                            <a:fillRect l="-294483" t="-100000" r="-300690" b="-1405769"/>
                          </a:stretch>
                        </a:blipFill>
                      </a:tcPr>
                    </a:tc>
                    <a:tc>
                      <a:txBody>
                        <a:bodyPr/>
                        <a:lstStyle/>
                        <a:p>
                          <a:endParaRPr lang="es-EC"/>
                        </a:p>
                      </a:txBody>
                      <a:tcPr marL="44450" marR="44450" marT="0" marB="0" anchor="ctr">
                        <a:blipFill rotWithShape="0">
                          <a:blip r:embed="rId4"/>
                          <a:stretch>
                            <a:fillRect l="-381333" t="-100000" r="-190667" b="-1405769"/>
                          </a:stretch>
                        </a:blipFill>
                      </a:tcPr>
                    </a:tc>
                    <a:tc>
                      <a:txBody>
                        <a:bodyPr/>
                        <a:lstStyle/>
                        <a:p>
                          <a:endParaRPr lang="es-EC"/>
                        </a:p>
                      </a:txBody>
                      <a:tcPr marL="44450" marR="44450" marT="0" marB="0" anchor="ctr">
                        <a:blipFill rotWithShape="0">
                          <a:blip r:embed="rId4"/>
                          <a:stretch>
                            <a:fillRect l="-497931" t="-100000" r="-97241" b="-1405769"/>
                          </a:stretch>
                        </a:blipFill>
                      </a:tcPr>
                    </a:tc>
                    <a:tc>
                      <a:txBody>
                        <a:bodyPr/>
                        <a:lstStyle/>
                        <a:p>
                          <a:endParaRPr lang="es-EC"/>
                        </a:p>
                      </a:txBody>
                      <a:tcPr marL="44450" marR="44450" marT="0" marB="0" anchor="ctr">
                        <a:blipFill rotWithShape="0">
                          <a:blip r:embed="rId4"/>
                          <a:stretch>
                            <a:fillRect l="-623741" t="-100000" r="-1439" b="-1405769"/>
                          </a:stretch>
                        </a:blipFill>
                      </a:tcPr>
                    </a:tc>
                  </a:tr>
                  <a:tr h="255137">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ALEC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-0.55344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-0.51403</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-0.45818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-0.53989</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-0.52404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-0.48486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dirty="0" err="1">
                              <a:solidFill>
                                <a:schemeClr val="tx1"/>
                              </a:solidFill>
                              <a:effectLst/>
                              <a:latin typeface="Arial" panose="020B0604020202020204" pitchFamily="34" charset="0"/>
                              <a:cs typeface="Arial" panose="020B0604020202020204" pitchFamily="34" charset="0"/>
                            </a:rPr>
                            <a:t>CUEC</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-0.53682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-0.47315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-0.50281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-0.43132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-0.41650</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-0.58038</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CXEC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-0.86552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-0.65228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-0.50570</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-0.84927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-0.66690</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-0.52063</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ECEC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-1.24911</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-0.84679</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-0.50474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-1.31491</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-0.81707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-0.37943</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EPEC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-0.95451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-0.48916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-0.52071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-0.97017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-0.48084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-0.47582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dirty="0" err="1">
                              <a:solidFill>
                                <a:schemeClr val="tx1"/>
                              </a:solidFill>
                              <a:effectLst/>
                              <a:latin typeface="Arial" panose="020B0604020202020204" pitchFamily="34" charset="0"/>
                              <a:cs typeface="Arial" panose="020B0604020202020204" pitchFamily="34" charset="0"/>
                            </a:rPr>
                            <a:t>GLPS</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-0.59687</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-0.55881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-0.69643</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-0.48488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-0.55115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-0.71323</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GUEC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-0.54833</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-0.51301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-0.44185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-0.44727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-0.46090</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-0.43696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GZEC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-0.62313</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-0.41678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-0.29716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-0.63354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-0.44699</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-0.27944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dirty="0" err="1">
                              <a:solidFill>
                                <a:schemeClr val="tx1"/>
                              </a:solidFill>
                              <a:effectLst/>
                              <a:latin typeface="Arial" panose="020B0604020202020204" pitchFamily="34" charset="0"/>
                              <a:cs typeface="Arial" panose="020B0604020202020204" pitchFamily="34" charset="0"/>
                            </a:rPr>
                            <a:t>NJEC</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-0.53018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-0.41551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-0.69455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-0.45042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-0.43054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-0.77367</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ONEC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-1.21269</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-0.50949</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-1.06237</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-1.22523</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-0.61383</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-1.05354</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r>
                  <a:tr h="255137">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PDEC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-0.55624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-0.39175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-0.64497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-0.47676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-0.39137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-0.67942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dirty="0" err="1">
                              <a:solidFill>
                                <a:schemeClr val="tx1"/>
                              </a:solidFill>
                              <a:effectLst/>
                              <a:latin typeface="Arial" panose="020B0604020202020204" pitchFamily="34" charset="0"/>
                              <a:cs typeface="Arial" panose="020B0604020202020204" pitchFamily="34" charset="0"/>
                            </a:rPr>
                            <a:t>PTEC</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-0.36920</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-0.42884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-0.62001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-0.39013</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-0.43455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-0.60656</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PVEC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-0.11471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-0.16946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-0.01728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-0.40085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0.11704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-0.20577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QVEC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-1.12857</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-0.80452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-0.47434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-1.01196</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accent6">
                            <a:lumMod val="75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-0.78210</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-0.50888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RIOP</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-0.65695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-0.57825</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-0.54261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-0.61896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-0.58342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-0.52404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SEEC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-0.71684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-0.36528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-0.38152</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-0.56981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-0.33604</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-0.36237</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r h="255137">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SIEC</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-0.57606</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-0.49756</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-0.57331</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-0.45388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a:solidFill>
                                <a:schemeClr val="tx1"/>
                              </a:solidFill>
                              <a:effectLst/>
                              <a:latin typeface="Arial" panose="020B0604020202020204" pitchFamily="34" charset="0"/>
                              <a:cs typeface="Arial" panose="020B0604020202020204" pitchFamily="34" charset="0"/>
                            </a:rPr>
                            <a:t>-0.50818</a:t>
                          </a:r>
                          <a:endParaRPr lang="es-EC" sz="1600" b="0" i="0" u="none" strike="noStrike">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c>
                      <a:txBody>
                        <a:bodyPr/>
                        <a:lstStyle/>
                        <a:p>
                          <a:pPr algn="ctr" fontAlgn="ctr"/>
                          <a:r>
                            <a:rPr lang="es-EC" sz="1600" u="none" strike="noStrike" dirty="0">
                              <a:solidFill>
                                <a:schemeClr val="tx1"/>
                              </a:solidFill>
                              <a:effectLst/>
                              <a:latin typeface="Arial" panose="020B0604020202020204" pitchFamily="34" charset="0"/>
                              <a:cs typeface="Arial" panose="020B0604020202020204" pitchFamily="34" charset="0"/>
                            </a:rPr>
                            <a:t>-0.62305</a:t>
                          </a:r>
                          <a:endParaRPr lang="es-EC" sz="1600" b="0" i="0" u="none" strike="noStrike" dirty="0">
                            <a:solidFill>
                              <a:schemeClr val="tx1"/>
                            </a:solidFill>
                            <a:effectLst/>
                            <a:latin typeface="Arial" panose="020B0604020202020204" pitchFamily="34" charset="0"/>
                            <a:cs typeface="Arial" panose="020B0604020202020204" pitchFamily="34" charset="0"/>
                          </a:endParaRPr>
                        </a:p>
                      </a:txBody>
                      <a:tcPr marL="11297" marR="11297" marT="11297" marB="0" anchor="ctr">
                        <a:solidFill>
                          <a:schemeClr val="bg2">
                            <a:lumMod val="50000"/>
                          </a:schemeClr>
                        </a:solidFill>
                      </a:tcPr>
                    </a:tc>
                  </a:tr>
                </a:tbl>
              </a:graphicData>
            </a:graphic>
          </p:graphicFrame>
        </mc:Fallback>
      </mc:AlternateContent>
      <p:sp>
        <p:nvSpPr>
          <p:cNvPr id="13" name="CuadroTexto 12"/>
          <p:cNvSpPr txBox="1"/>
          <p:nvPr/>
        </p:nvSpPr>
        <p:spPr>
          <a:xfrm>
            <a:off x="8339959" y="1280160"/>
            <a:ext cx="2932386" cy="4708981"/>
          </a:xfrm>
          <a:prstGeom prst="rect">
            <a:avLst/>
          </a:prstGeom>
          <a:noFill/>
        </p:spPr>
        <p:txBody>
          <a:bodyPr wrap="square" rtlCol="0">
            <a:spAutoFit/>
          </a:bodyPr>
          <a:lstStyle/>
          <a:p>
            <a:pPr marL="285750" indent="-285750">
              <a:buFont typeface="Arial" panose="020B0604020202020204" pitchFamily="34" charset="0"/>
              <a:buChar char="•"/>
            </a:pPr>
            <a:r>
              <a:rPr lang="es-EC" altLang="es-EC" sz="2000" dirty="0" smtClean="0">
                <a:latin typeface="Arial" panose="020B0604020202020204" pitchFamily="34" charset="0"/>
                <a:ea typeface="Calibri" panose="020F0502020204030204" pitchFamily="34" charset="0"/>
                <a:cs typeface="Arial" panose="020B0604020202020204" pitchFamily="34" charset="0"/>
              </a:rPr>
              <a:t>El </a:t>
            </a:r>
            <a:r>
              <a:rPr lang="es-EC" altLang="es-EC" sz="2000" dirty="0">
                <a:latin typeface="Arial" panose="020B0604020202020204" pitchFamily="34" charset="0"/>
                <a:ea typeface="Calibri" panose="020F0502020204030204" pitchFamily="34" charset="0"/>
                <a:cs typeface="Arial" panose="020B0604020202020204" pitchFamily="34" charset="0"/>
              </a:rPr>
              <a:t>índice espectral encontrado en la </a:t>
            </a:r>
            <a:r>
              <a:rPr lang="es-EC" altLang="es-EC" sz="2000" dirty="0" err="1">
                <a:latin typeface="Arial" panose="020B0604020202020204" pitchFamily="34" charset="0"/>
                <a:ea typeface="Calibri" panose="020F0502020204030204" pitchFamily="34" charset="0"/>
                <a:cs typeface="Arial" panose="020B0604020202020204" pitchFamily="34" charset="0"/>
              </a:rPr>
              <a:t>REGME</a:t>
            </a:r>
            <a:r>
              <a:rPr lang="es-EC" altLang="es-EC" sz="2000" dirty="0">
                <a:latin typeface="Arial" panose="020B0604020202020204" pitchFamily="34" charset="0"/>
                <a:ea typeface="Calibri" panose="020F0502020204030204" pitchFamily="34" charset="0"/>
                <a:cs typeface="Arial" panose="020B0604020202020204" pitchFamily="34" charset="0"/>
              </a:rPr>
              <a:t>, en su mayoría, se clasifica como Gaussiano </a:t>
            </a:r>
            <a:r>
              <a:rPr lang="es-EC" altLang="es-EC" sz="2000" dirty="0" smtClean="0">
                <a:latin typeface="Arial" panose="020B0604020202020204" pitchFamily="34" charset="0"/>
                <a:ea typeface="Calibri" panose="020F0502020204030204" pitchFamily="34" charset="0"/>
                <a:cs typeface="Arial" panose="020B0604020202020204" pitchFamily="34" charset="0"/>
              </a:rPr>
              <a:t>fraccionario</a:t>
            </a:r>
            <a:r>
              <a:rPr lang="es-EC" altLang="es-EC" sz="2000" dirty="0" smtClean="0">
                <a:latin typeface="Arial" panose="020B0604020202020204" pitchFamily="34" charset="0"/>
                <a:ea typeface="Times New Roman" panose="02020603050405020304" pitchFamily="18" charset="0"/>
                <a:cs typeface="Arial" panose="020B0604020202020204" pitchFamily="34" charset="0"/>
              </a:rPr>
              <a:t>.</a:t>
            </a:r>
            <a:r>
              <a:rPr lang="es-EC" altLang="es-EC" sz="2000" dirty="0" smtClean="0">
                <a:latin typeface="Arial" panose="020B0604020202020204" pitchFamily="34" charset="0"/>
                <a:ea typeface="Calibri" panose="020F0502020204030204" pitchFamily="34" charset="0"/>
                <a:cs typeface="Arial" panose="020B0604020202020204" pitchFamily="34" charset="0"/>
              </a:rPr>
              <a:t> </a:t>
            </a:r>
          </a:p>
          <a:p>
            <a:pPr marL="285750" indent="-285750">
              <a:buFont typeface="Arial" panose="020B0604020202020204" pitchFamily="34" charset="0"/>
              <a:buChar char="•"/>
            </a:pPr>
            <a:r>
              <a:rPr lang="es-EC" altLang="es-EC" sz="2000" dirty="0" smtClean="0">
                <a:latin typeface="Arial" panose="020B0604020202020204" pitchFamily="34" charset="0"/>
                <a:ea typeface="Calibri" panose="020F0502020204030204" pitchFamily="34" charset="0"/>
                <a:cs typeface="Arial" panose="020B0604020202020204" pitchFamily="34" charset="0"/>
              </a:rPr>
              <a:t>Para </a:t>
            </a:r>
            <a:r>
              <a:rPr lang="es-EC" altLang="es-EC" sz="2000" dirty="0">
                <a:latin typeface="Arial" panose="020B0604020202020204" pitchFamily="34" charset="0"/>
                <a:ea typeface="Calibri" panose="020F0502020204030204" pitchFamily="34" charset="0"/>
                <a:cs typeface="Arial" panose="020B0604020202020204" pitchFamily="34" charset="0"/>
              </a:rPr>
              <a:t>las estaciones </a:t>
            </a:r>
            <a:r>
              <a:rPr lang="es-EC" altLang="es-EC" sz="2000" dirty="0" err="1">
                <a:latin typeface="Arial" panose="020B0604020202020204" pitchFamily="34" charset="0"/>
                <a:ea typeface="Calibri" panose="020F0502020204030204" pitchFamily="34" charset="0"/>
                <a:cs typeface="Arial" panose="020B0604020202020204" pitchFamily="34" charset="0"/>
              </a:rPr>
              <a:t>ECEC</a:t>
            </a:r>
            <a:r>
              <a:rPr lang="es-EC" altLang="es-EC" sz="2000" dirty="0">
                <a:latin typeface="Arial" panose="020B0604020202020204" pitchFamily="34" charset="0"/>
                <a:ea typeface="Calibri" panose="020F0502020204030204" pitchFamily="34" charset="0"/>
                <a:cs typeface="Arial" panose="020B0604020202020204" pitchFamily="34" charset="0"/>
              </a:rPr>
              <a:t>, </a:t>
            </a:r>
            <a:r>
              <a:rPr lang="es-EC" altLang="es-EC" sz="2000" dirty="0" err="1">
                <a:latin typeface="Arial" panose="020B0604020202020204" pitchFamily="34" charset="0"/>
                <a:ea typeface="Calibri" panose="020F0502020204030204" pitchFamily="34" charset="0"/>
                <a:cs typeface="Arial" panose="020B0604020202020204" pitchFamily="34" charset="0"/>
              </a:rPr>
              <a:t>ONEC</a:t>
            </a:r>
            <a:r>
              <a:rPr lang="es-EC" altLang="es-EC" sz="2000" dirty="0">
                <a:latin typeface="Arial" panose="020B0604020202020204" pitchFamily="34" charset="0"/>
                <a:ea typeface="Calibri" panose="020F0502020204030204" pitchFamily="34" charset="0"/>
                <a:cs typeface="Arial" panose="020B0604020202020204" pitchFamily="34" charset="0"/>
              </a:rPr>
              <a:t> y </a:t>
            </a:r>
            <a:r>
              <a:rPr lang="es-EC" altLang="es-EC" sz="2000" dirty="0" err="1">
                <a:latin typeface="Arial" panose="020B0604020202020204" pitchFamily="34" charset="0"/>
                <a:ea typeface="Calibri" panose="020F0502020204030204" pitchFamily="34" charset="0"/>
                <a:cs typeface="Arial" panose="020B0604020202020204" pitchFamily="34" charset="0"/>
              </a:rPr>
              <a:t>QVEC</a:t>
            </a:r>
            <a:r>
              <a:rPr lang="es-EC" altLang="es-EC" sz="2000" dirty="0">
                <a:latin typeface="Arial" panose="020B0604020202020204" pitchFamily="34" charset="0"/>
                <a:ea typeface="Calibri" panose="020F0502020204030204" pitchFamily="34" charset="0"/>
                <a:cs typeface="Arial" panose="020B0604020202020204" pitchFamily="34" charset="0"/>
              </a:rPr>
              <a:t>, al menos uno de </a:t>
            </a:r>
            <a:r>
              <a:rPr lang="es-EC" altLang="es-EC" sz="2000" dirty="0" smtClean="0">
                <a:latin typeface="Arial" panose="020B0604020202020204" pitchFamily="34" charset="0"/>
                <a:ea typeface="Calibri" panose="020F0502020204030204" pitchFamily="34" charset="0"/>
                <a:cs typeface="Arial" panose="020B0604020202020204" pitchFamily="34" charset="0"/>
              </a:rPr>
              <a:t>sus componentes </a:t>
            </a:r>
            <a:r>
              <a:rPr lang="es-EC" altLang="es-EC" sz="2000" dirty="0">
                <a:latin typeface="Arial" panose="020B0604020202020204" pitchFamily="34" charset="0"/>
                <a:ea typeface="Calibri" panose="020F0502020204030204" pitchFamily="34" charset="0"/>
                <a:cs typeface="Arial" panose="020B0604020202020204" pitchFamily="34" charset="0"/>
              </a:rPr>
              <a:t>se puede considerar Browniano fraccionario.</a:t>
            </a:r>
            <a:r>
              <a:rPr lang="es-EC" altLang="es-EC"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s-EC" sz="2000" dirty="0" smtClean="0">
                <a:latin typeface="Arial" panose="020B0604020202020204" pitchFamily="34" charset="0"/>
                <a:cs typeface="Arial" panose="020B0604020202020204" pitchFamily="34" charset="0"/>
              </a:rPr>
              <a:t>No existen claros casos especiales.</a:t>
            </a: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221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65125"/>
            <a:ext cx="8846820"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COMPARACIÓN DE RESULTADOS</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b="1"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1579284687"/>
                  </p:ext>
                </p:extLst>
              </p:nvPr>
            </p:nvGraphicFramePr>
            <p:xfrm>
              <a:off x="1943100" y="1690688"/>
              <a:ext cx="9205846" cy="1828800"/>
            </p:xfrm>
            <a:graphic>
              <a:graphicData uri="http://schemas.openxmlformats.org/drawingml/2006/table">
                <a:tbl>
                  <a:tblPr firstRow="1" firstCol="1" bandRow="1">
                    <a:tableStyleId>{69012ECD-51FC-41F1-AA8D-1B2483CD663E}</a:tableStyleId>
                  </a:tblPr>
                  <a:tblGrid>
                    <a:gridCol w="1499442"/>
                    <a:gridCol w="1076325"/>
                    <a:gridCol w="1058069"/>
                    <a:gridCol w="976381"/>
                    <a:gridCol w="1058069"/>
                    <a:gridCol w="1016097"/>
                    <a:gridCol w="1128997"/>
                    <a:gridCol w="1392466"/>
                  </a:tblGrid>
                  <a:tr h="161925">
                    <a:tc rowSpan="2">
                      <a:txBody>
                        <a:bodyPr/>
                        <a:lstStyle/>
                        <a:p>
                          <a:pPr algn="ctr">
                            <a:lnSpc>
                              <a:spcPct val="100000"/>
                            </a:lnSpc>
                            <a:spcAft>
                              <a:spcPts val="0"/>
                            </a:spcAft>
                          </a:pPr>
                          <a:r>
                            <a:rPr lang="es-EC" sz="2000" b="0" dirty="0">
                              <a:effectLst/>
                              <a:latin typeface="Arial" panose="020B0604020202020204" pitchFamily="34" charset="0"/>
                              <a:cs typeface="Arial" panose="020B0604020202020204" pitchFamily="34" charset="0"/>
                            </a:rPr>
                            <a:t>Prueba de </a:t>
                          </a:r>
                          <a:r>
                            <a:rPr lang="es-EC" sz="2000" b="0" dirty="0" err="1">
                              <a:effectLst/>
                              <a:latin typeface="Arial" panose="020B0604020202020204" pitchFamily="34" charset="0"/>
                              <a:cs typeface="Arial" panose="020B0604020202020204" pitchFamily="34" charset="0"/>
                            </a:rPr>
                            <a:t>Shapiro-Wilk</a:t>
                          </a:r>
                          <a:endParaRPr lang="es-EC" sz="2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1">
                            <a:lumMod val="40000"/>
                            <a:lumOff val="60000"/>
                          </a:schemeClr>
                        </a:solidFill>
                      </a:tcPr>
                    </a:tc>
                    <a:tc gridSpan="3">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FES2004</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1">
                            <a:lumMod val="40000"/>
                            <a:lumOff val="60000"/>
                          </a:schemeClr>
                        </a:solidFill>
                      </a:tcPr>
                    </a:tc>
                    <a:tc hMerge="1">
                      <a:txBody>
                        <a:bodyPr/>
                        <a:lstStyle/>
                        <a:p>
                          <a:endParaRPr lang="es-EC"/>
                        </a:p>
                      </a:txBody>
                      <a:tcPr/>
                    </a:tc>
                    <a:tc hMerge="1">
                      <a:txBody>
                        <a:bodyPr/>
                        <a:lstStyle/>
                        <a:p>
                          <a:endParaRPr lang="es-EC"/>
                        </a:p>
                      </a:txBody>
                      <a:tcPr/>
                    </a:tc>
                    <a:tc gridSpan="3">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FES2012</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1">
                            <a:lumMod val="40000"/>
                            <a:lumOff val="60000"/>
                          </a:schemeClr>
                        </a:solidFill>
                      </a:tcPr>
                    </a:tc>
                    <a:tc hMerge="1">
                      <a:txBody>
                        <a:bodyPr/>
                        <a:lstStyle/>
                        <a:p>
                          <a:endParaRPr lang="es-EC"/>
                        </a:p>
                      </a:txBody>
                      <a:tcPr/>
                    </a:tc>
                    <a:tc hMerge="1">
                      <a:txBody>
                        <a:bodyPr/>
                        <a:lstStyle/>
                        <a:p>
                          <a:endParaRPr lang="es-EC"/>
                        </a:p>
                      </a:txBody>
                      <a:tcPr/>
                    </a:tc>
                    <a:tc>
                      <a:txBody>
                        <a:bodyPr/>
                        <a:lstStyle/>
                        <a:p>
                          <a:pPr>
                            <a:lnSpc>
                              <a:spcPct val="100000"/>
                            </a:lnSpc>
                          </a:pPr>
                          <a:endParaRPr lang="es-EC" sz="2000" dirty="0">
                            <a:effectLst/>
                            <a:latin typeface="Arial" panose="020B0604020202020204" pitchFamily="34" charset="0"/>
                            <a:cs typeface="Arial" panose="020B0604020202020204" pitchFamily="34" charset="0"/>
                          </a:endParaRPr>
                        </a:p>
                      </a:txBody>
                      <a:tcPr marL="44450" marR="44450" marT="0" marB="0" anchor="b">
                        <a:solidFill>
                          <a:schemeClr val="accent1">
                            <a:lumMod val="40000"/>
                            <a:lumOff val="60000"/>
                          </a:schemeClr>
                        </a:solidFill>
                      </a:tcPr>
                    </a:tc>
                  </a:tr>
                  <a:tr h="161925">
                    <a:tc vMerge="1">
                      <a:txBody>
                        <a:bodyPr/>
                        <a:lstStyle/>
                        <a:p>
                          <a:endParaRPr lang="es-EC"/>
                        </a:p>
                      </a:txBody>
                      <a:tcPr/>
                    </a:tc>
                    <a:tc>
                      <a:txBody>
                        <a:bodyPr/>
                        <a:lstStyle/>
                        <a:p>
                          <a:pPr algn="ctr">
                            <a:lnSpc>
                              <a:spcPct val="100000"/>
                            </a:lnSpc>
                            <a:spcAft>
                              <a:spcPts val="0"/>
                            </a:spcAft>
                          </a:pPr>
                          <a14:m>
                            <m:oMath xmlns:m="http://schemas.openxmlformats.org/officeDocument/2006/math">
                              <m:r>
                                <a:rPr lang="es-EC" sz="2000">
                                  <a:effectLst/>
                                  <a:latin typeface="Cambria Math" panose="02040503050406030204" pitchFamily="18" charset="0"/>
                                </a:rPr>
                                <m:t>𝜿</m:t>
                              </m:r>
                            </m:oMath>
                          </a14:m>
                          <a:r>
                            <a:rPr lang="es-EC" sz="2000" dirty="0">
                              <a:effectLst/>
                              <a:latin typeface="Arial" panose="020B0604020202020204" pitchFamily="34" charset="0"/>
                              <a:cs typeface="Arial" panose="020B0604020202020204" pitchFamily="34" charset="0"/>
                            </a:rPr>
                            <a:t> E</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 xmlns:m="http://schemas.openxmlformats.org/officeDocument/2006/math">
                              <m:r>
                                <a:rPr lang="es-EC" sz="2000">
                                  <a:effectLst/>
                                  <a:latin typeface="Cambria Math" panose="02040503050406030204" pitchFamily="18" charset="0"/>
                                </a:rPr>
                                <m:t>𝜿</m:t>
                              </m:r>
                            </m:oMath>
                          </a14:m>
                          <a:r>
                            <a:rPr lang="es-EC" sz="2000" dirty="0">
                              <a:effectLst/>
                              <a:latin typeface="Arial" panose="020B0604020202020204" pitchFamily="34" charset="0"/>
                              <a:cs typeface="Arial" panose="020B0604020202020204" pitchFamily="34" charset="0"/>
                            </a:rPr>
                            <a:t> N</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 xmlns:m="http://schemas.openxmlformats.org/officeDocument/2006/math">
                              <m:r>
                                <a:rPr lang="es-EC" sz="2000">
                                  <a:effectLst/>
                                  <a:latin typeface="Cambria Math" panose="02040503050406030204" pitchFamily="18" charset="0"/>
                                </a:rPr>
                                <m:t>𝜿</m:t>
                              </m:r>
                            </m:oMath>
                          </a14:m>
                          <a:r>
                            <a:rPr lang="es-EC" sz="2000" dirty="0">
                              <a:effectLst/>
                              <a:latin typeface="Arial" panose="020B0604020202020204" pitchFamily="34" charset="0"/>
                              <a:cs typeface="Arial" panose="020B0604020202020204" pitchFamily="34" charset="0"/>
                            </a:rPr>
                            <a:t> U</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 xmlns:m="http://schemas.openxmlformats.org/officeDocument/2006/math">
                              <m:r>
                                <a:rPr lang="es-EC" sz="2000">
                                  <a:effectLst/>
                                  <a:latin typeface="Cambria Math" panose="02040503050406030204" pitchFamily="18" charset="0"/>
                                </a:rPr>
                                <m:t>𝜿</m:t>
                              </m:r>
                            </m:oMath>
                          </a14:m>
                          <a:r>
                            <a:rPr lang="es-EC" sz="2000" dirty="0">
                              <a:effectLst/>
                              <a:latin typeface="Arial" panose="020B0604020202020204" pitchFamily="34" charset="0"/>
                              <a:cs typeface="Arial" panose="020B0604020202020204" pitchFamily="34" charset="0"/>
                            </a:rPr>
                            <a:t> E</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 xmlns:m="http://schemas.openxmlformats.org/officeDocument/2006/math">
                              <m:r>
                                <a:rPr lang="es-EC" sz="2000">
                                  <a:effectLst/>
                                  <a:latin typeface="Cambria Math" panose="02040503050406030204" pitchFamily="18" charset="0"/>
                                </a:rPr>
                                <m:t>𝜿</m:t>
                              </m:r>
                            </m:oMath>
                          </a14:m>
                          <a:r>
                            <a:rPr lang="es-EC" sz="2000" dirty="0">
                              <a:effectLst/>
                              <a:latin typeface="Arial" panose="020B0604020202020204" pitchFamily="34" charset="0"/>
                              <a:cs typeface="Arial" panose="020B0604020202020204" pitchFamily="34" charset="0"/>
                            </a:rPr>
                            <a:t> N</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14:m>
                            <m:oMath xmlns:m="http://schemas.openxmlformats.org/officeDocument/2006/math">
                              <m:r>
                                <a:rPr lang="es-EC" sz="2000">
                                  <a:effectLst/>
                                  <a:latin typeface="Cambria Math" panose="02040503050406030204" pitchFamily="18" charset="0"/>
                                </a:rPr>
                                <m:t>𝜿</m:t>
                              </m:r>
                            </m:oMath>
                          </a14:m>
                          <a:r>
                            <a:rPr lang="es-EC" sz="2000" dirty="0">
                              <a:effectLst/>
                              <a:latin typeface="Arial" panose="020B0604020202020204" pitchFamily="34" charset="0"/>
                              <a:cs typeface="Arial" panose="020B0604020202020204" pitchFamily="34" charset="0"/>
                            </a:rPr>
                            <a:t> U</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nSpc>
                              <a:spcPct val="100000"/>
                            </a:lnSpc>
                          </a:pPr>
                          <a:endParaRPr lang="es-EC" sz="2000" dirty="0">
                            <a:effectLst/>
                            <a:latin typeface="Arial" panose="020B0604020202020204" pitchFamily="34" charset="0"/>
                            <a:cs typeface="Arial" panose="020B0604020202020204" pitchFamily="34" charset="0"/>
                          </a:endParaRPr>
                        </a:p>
                      </a:txBody>
                      <a:tcPr marL="44450" marR="44450" marT="0" marB="0" anchor="b"/>
                    </a:tc>
                  </a:tr>
                  <a:tr h="161925">
                    <a:tc>
                      <a:txBody>
                        <a:bodyPr/>
                        <a:lstStyle/>
                        <a:p>
                          <a:pPr algn="ctr">
                            <a:lnSpc>
                              <a:spcPct val="100000"/>
                            </a:lnSpc>
                            <a:spcAft>
                              <a:spcPts val="0"/>
                            </a:spcAft>
                          </a:pPr>
                          <a:r>
                            <a:rPr lang="es-EC" sz="2000" b="0">
                              <a:effectLst/>
                              <a:latin typeface="Arial" panose="020B0604020202020204" pitchFamily="34" charset="0"/>
                              <a:cs typeface="Arial" panose="020B0604020202020204" pitchFamily="34" charset="0"/>
                            </a:rPr>
                            <a:t>Valores p</a:t>
                          </a:r>
                          <a:endParaRPr lang="es-EC" sz="2000" b="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0.02123</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0.05475</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0.01118</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0.00072</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0.00086</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0.24532</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l">
                            <a:lnSpc>
                              <a:spcPct val="100000"/>
                            </a:lnSpc>
                            <a:spcAft>
                              <a:spcPts val="0"/>
                            </a:spcAft>
                          </a:pPr>
                          <a:r>
                            <a:rPr lang="es-EC" sz="2000" dirty="0">
                              <a:effectLst/>
                              <a:latin typeface="Arial" panose="020B0604020202020204" pitchFamily="34" charset="0"/>
                              <a:cs typeface="Arial" panose="020B0604020202020204" pitchFamily="34" charset="0"/>
                            </a:rPr>
                            <a:t>Nivel de </a:t>
                          </a:r>
                          <a:r>
                            <a:rPr lang="es-EC" sz="2000" dirty="0" smtClean="0">
                              <a:effectLst/>
                              <a:latin typeface="Arial" panose="020B0604020202020204" pitchFamily="34" charset="0"/>
                              <a:cs typeface="Arial" panose="020B0604020202020204" pitchFamily="34" charset="0"/>
                            </a:rPr>
                            <a:t>significan-</a:t>
                          </a:r>
                          <a:r>
                            <a:rPr lang="es-EC" sz="2000" dirty="0" err="1" smtClean="0">
                              <a:effectLst/>
                              <a:latin typeface="Arial" panose="020B0604020202020204" pitchFamily="34" charset="0"/>
                              <a:cs typeface="Arial" panose="020B0604020202020204" pitchFamily="34" charset="0"/>
                            </a:rPr>
                            <a:t>cia</a:t>
                          </a:r>
                          <a:r>
                            <a:rPr lang="es-EC" sz="2000" dirty="0" smtClean="0">
                              <a:effectLst/>
                              <a:latin typeface="Arial" panose="020B0604020202020204" pitchFamily="34" charset="0"/>
                              <a:cs typeface="Arial" panose="020B0604020202020204" pitchFamily="34" charset="0"/>
                            </a:rPr>
                            <a:t> </a:t>
                          </a:r>
                          <a:r>
                            <a:rPr lang="es-EC" sz="2000" dirty="0">
                              <a:effectLst/>
                              <a:latin typeface="Arial" panose="020B0604020202020204" pitchFamily="34" charset="0"/>
                              <a:cs typeface="Arial" panose="020B0604020202020204" pitchFamily="34" charset="0"/>
                            </a:rPr>
                            <a:t>de 95%</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23850">
                    <a:tc>
                      <a:txBody>
                        <a:bodyPr/>
                        <a:lstStyle/>
                        <a:p>
                          <a:pPr algn="ctr">
                            <a:lnSpc>
                              <a:spcPct val="100000"/>
                            </a:lnSpc>
                            <a:spcAft>
                              <a:spcPts val="0"/>
                            </a:spcAft>
                          </a:pPr>
                          <a:r>
                            <a:rPr lang="es-EC" sz="2000" b="0" dirty="0">
                              <a:effectLst/>
                              <a:latin typeface="Arial" panose="020B0604020202020204" pitchFamily="34" charset="0"/>
                              <a:cs typeface="Arial" panose="020B0604020202020204" pitchFamily="34" charset="0"/>
                            </a:rPr>
                            <a:t>Distribución normal</a:t>
                          </a:r>
                          <a:endParaRPr lang="es-EC" sz="2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No</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Sí</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No</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No</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No</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Sí</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vMerge="1">
                      <a:txBody>
                        <a:bodyPr/>
                        <a:lstStyle/>
                        <a:p>
                          <a:endParaRPr lang="es-EC"/>
                        </a:p>
                      </a:txBody>
                      <a:tcPr/>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579284687"/>
                  </p:ext>
                </p:extLst>
              </p:nvPr>
            </p:nvGraphicFramePr>
            <p:xfrm>
              <a:off x="1943100" y="1690688"/>
              <a:ext cx="9205846" cy="1828800"/>
            </p:xfrm>
            <a:graphic>
              <a:graphicData uri="http://schemas.openxmlformats.org/drawingml/2006/table">
                <a:tbl>
                  <a:tblPr firstRow="1" firstCol="1" bandRow="1">
                    <a:tableStyleId>{69012ECD-51FC-41F1-AA8D-1B2483CD663E}</a:tableStyleId>
                  </a:tblPr>
                  <a:tblGrid>
                    <a:gridCol w="1499442"/>
                    <a:gridCol w="1076325"/>
                    <a:gridCol w="1058069"/>
                    <a:gridCol w="976381"/>
                    <a:gridCol w="1058069"/>
                    <a:gridCol w="1016097"/>
                    <a:gridCol w="1128997"/>
                    <a:gridCol w="1392466"/>
                  </a:tblGrid>
                  <a:tr h="304800">
                    <a:tc rowSpan="2">
                      <a:txBody>
                        <a:bodyPr/>
                        <a:lstStyle/>
                        <a:p>
                          <a:pPr algn="ctr">
                            <a:lnSpc>
                              <a:spcPct val="100000"/>
                            </a:lnSpc>
                            <a:spcAft>
                              <a:spcPts val="0"/>
                            </a:spcAft>
                          </a:pPr>
                          <a:r>
                            <a:rPr lang="es-EC" sz="2000" b="0" dirty="0">
                              <a:effectLst/>
                              <a:latin typeface="Arial" panose="020B0604020202020204" pitchFamily="34" charset="0"/>
                              <a:cs typeface="Arial" panose="020B0604020202020204" pitchFamily="34" charset="0"/>
                            </a:rPr>
                            <a:t>Prueba de </a:t>
                          </a:r>
                          <a:r>
                            <a:rPr lang="es-EC" sz="2000" b="0" dirty="0" err="1">
                              <a:effectLst/>
                              <a:latin typeface="Arial" panose="020B0604020202020204" pitchFamily="34" charset="0"/>
                              <a:cs typeface="Arial" panose="020B0604020202020204" pitchFamily="34" charset="0"/>
                            </a:rPr>
                            <a:t>Shapiro-Wilk</a:t>
                          </a:r>
                          <a:endParaRPr lang="es-EC" sz="2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1">
                            <a:lumMod val="40000"/>
                            <a:lumOff val="60000"/>
                          </a:schemeClr>
                        </a:solidFill>
                      </a:tcPr>
                    </a:tc>
                    <a:tc gridSpan="3">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FES2004</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1">
                            <a:lumMod val="40000"/>
                            <a:lumOff val="60000"/>
                          </a:schemeClr>
                        </a:solidFill>
                      </a:tcPr>
                    </a:tc>
                    <a:tc hMerge="1">
                      <a:txBody>
                        <a:bodyPr/>
                        <a:lstStyle/>
                        <a:p>
                          <a:endParaRPr lang="es-EC"/>
                        </a:p>
                      </a:txBody>
                      <a:tcPr/>
                    </a:tc>
                    <a:tc hMerge="1">
                      <a:txBody>
                        <a:bodyPr/>
                        <a:lstStyle/>
                        <a:p>
                          <a:endParaRPr lang="es-EC"/>
                        </a:p>
                      </a:txBody>
                      <a:tcPr/>
                    </a:tc>
                    <a:tc gridSpan="3">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FES2012</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1">
                            <a:lumMod val="40000"/>
                            <a:lumOff val="60000"/>
                          </a:schemeClr>
                        </a:solidFill>
                      </a:tcPr>
                    </a:tc>
                    <a:tc hMerge="1">
                      <a:txBody>
                        <a:bodyPr/>
                        <a:lstStyle/>
                        <a:p>
                          <a:endParaRPr lang="es-EC"/>
                        </a:p>
                      </a:txBody>
                      <a:tcPr/>
                    </a:tc>
                    <a:tc hMerge="1">
                      <a:txBody>
                        <a:bodyPr/>
                        <a:lstStyle/>
                        <a:p>
                          <a:endParaRPr lang="es-EC"/>
                        </a:p>
                      </a:txBody>
                      <a:tcPr/>
                    </a:tc>
                    <a:tc>
                      <a:txBody>
                        <a:bodyPr/>
                        <a:lstStyle/>
                        <a:p>
                          <a:pPr>
                            <a:lnSpc>
                              <a:spcPct val="100000"/>
                            </a:lnSpc>
                          </a:pPr>
                          <a:endParaRPr lang="es-EC" sz="2000" dirty="0">
                            <a:effectLst/>
                            <a:latin typeface="Arial" panose="020B0604020202020204" pitchFamily="34" charset="0"/>
                            <a:cs typeface="Arial" panose="020B0604020202020204" pitchFamily="34" charset="0"/>
                          </a:endParaRPr>
                        </a:p>
                      </a:txBody>
                      <a:tcPr marL="44450" marR="44450" marT="0" marB="0" anchor="b">
                        <a:solidFill>
                          <a:schemeClr val="accent1">
                            <a:lumMod val="40000"/>
                            <a:lumOff val="60000"/>
                          </a:schemeClr>
                        </a:solidFill>
                      </a:tcPr>
                    </a:tc>
                  </a:tr>
                  <a:tr h="609600">
                    <a:tc vMerge="1">
                      <a:txBody>
                        <a:bodyPr/>
                        <a:lstStyle/>
                        <a:p>
                          <a:endParaRPr lang="es-EC"/>
                        </a:p>
                      </a:txBody>
                      <a:tcPr/>
                    </a:tc>
                    <a:tc>
                      <a:txBody>
                        <a:bodyPr/>
                        <a:lstStyle/>
                        <a:p>
                          <a:endParaRPr lang="es-EC"/>
                        </a:p>
                      </a:txBody>
                      <a:tcPr marL="44450" marR="44450" marT="0" marB="0" anchor="ctr">
                        <a:blipFill rotWithShape="0">
                          <a:blip r:embed="rId4"/>
                          <a:stretch>
                            <a:fillRect l="-139548" t="-61386" r="-615819" b="-174257"/>
                          </a:stretch>
                        </a:blipFill>
                      </a:tcPr>
                    </a:tc>
                    <a:tc>
                      <a:txBody>
                        <a:bodyPr/>
                        <a:lstStyle/>
                        <a:p>
                          <a:endParaRPr lang="es-EC"/>
                        </a:p>
                      </a:txBody>
                      <a:tcPr marL="44450" marR="44450" marT="0" marB="0" anchor="ctr">
                        <a:blipFill rotWithShape="0">
                          <a:blip r:embed="rId4"/>
                          <a:stretch>
                            <a:fillRect l="-245087" t="-61386" r="-530058" b="-174257"/>
                          </a:stretch>
                        </a:blipFill>
                      </a:tcPr>
                    </a:tc>
                    <a:tc>
                      <a:txBody>
                        <a:bodyPr/>
                        <a:lstStyle/>
                        <a:p>
                          <a:endParaRPr lang="es-EC"/>
                        </a:p>
                      </a:txBody>
                      <a:tcPr marL="44450" marR="44450" marT="0" marB="0" anchor="ctr">
                        <a:blipFill rotWithShape="0">
                          <a:blip r:embed="rId4"/>
                          <a:stretch>
                            <a:fillRect l="-370807" t="-61386" r="-469565" b="-174257"/>
                          </a:stretch>
                        </a:blipFill>
                      </a:tcPr>
                    </a:tc>
                    <a:tc>
                      <a:txBody>
                        <a:bodyPr/>
                        <a:lstStyle/>
                        <a:p>
                          <a:endParaRPr lang="es-EC"/>
                        </a:p>
                      </a:txBody>
                      <a:tcPr marL="44450" marR="44450" marT="0" marB="0" anchor="ctr">
                        <a:blipFill rotWithShape="0">
                          <a:blip r:embed="rId4"/>
                          <a:stretch>
                            <a:fillRect l="-438150" t="-61386" r="-336994" b="-174257"/>
                          </a:stretch>
                        </a:blipFill>
                      </a:tcPr>
                    </a:tc>
                    <a:tc>
                      <a:txBody>
                        <a:bodyPr/>
                        <a:lstStyle/>
                        <a:p>
                          <a:endParaRPr lang="es-EC"/>
                        </a:p>
                      </a:txBody>
                      <a:tcPr marL="44450" marR="44450" marT="0" marB="0" anchor="ctr">
                        <a:blipFill rotWithShape="0">
                          <a:blip r:embed="rId4"/>
                          <a:stretch>
                            <a:fillRect l="-557485" t="-61386" r="-249102" b="-174257"/>
                          </a:stretch>
                        </a:blipFill>
                      </a:tcPr>
                    </a:tc>
                    <a:tc>
                      <a:txBody>
                        <a:bodyPr/>
                        <a:lstStyle/>
                        <a:p>
                          <a:endParaRPr lang="es-EC"/>
                        </a:p>
                      </a:txBody>
                      <a:tcPr marL="44450" marR="44450" marT="0" marB="0" anchor="ctr">
                        <a:blipFill rotWithShape="0">
                          <a:blip r:embed="rId4"/>
                          <a:stretch>
                            <a:fillRect l="-593514" t="-61386" r="-124865" b="-174257"/>
                          </a:stretch>
                        </a:blipFill>
                      </a:tcPr>
                    </a:tc>
                    <a:tc>
                      <a:txBody>
                        <a:bodyPr/>
                        <a:lstStyle/>
                        <a:p>
                          <a:pPr>
                            <a:lnSpc>
                              <a:spcPct val="100000"/>
                            </a:lnSpc>
                          </a:pPr>
                          <a:endParaRPr lang="es-EC" sz="2000" dirty="0">
                            <a:effectLst/>
                            <a:latin typeface="Arial" panose="020B0604020202020204" pitchFamily="34" charset="0"/>
                            <a:cs typeface="Arial" panose="020B0604020202020204" pitchFamily="34" charset="0"/>
                          </a:endParaRPr>
                        </a:p>
                      </a:txBody>
                      <a:tcPr marL="44450" marR="44450" marT="0" marB="0" anchor="b"/>
                    </a:tc>
                  </a:tr>
                  <a:tr h="304800">
                    <a:tc>
                      <a:txBody>
                        <a:bodyPr/>
                        <a:lstStyle/>
                        <a:p>
                          <a:pPr algn="ctr">
                            <a:lnSpc>
                              <a:spcPct val="100000"/>
                            </a:lnSpc>
                            <a:spcAft>
                              <a:spcPts val="0"/>
                            </a:spcAft>
                          </a:pPr>
                          <a:r>
                            <a:rPr lang="es-EC" sz="2000" b="0">
                              <a:effectLst/>
                              <a:latin typeface="Arial" panose="020B0604020202020204" pitchFamily="34" charset="0"/>
                              <a:cs typeface="Arial" panose="020B0604020202020204" pitchFamily="34" charset="0"/>
                            </a:rPr>
                            <a:t>Valores p</a:t>
                          </a:r>
                          <a:endParaRPr lang="es-EC" sz="2000" b="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0.02123</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0.05475</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0.01118</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0.00072</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0.00086</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0.24532</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l">
                            <a:lnSpc>
                              <a:spcPct val="100000"/>
                            </a:lnSpc>
                            <a:spcAft>
                              <a:spcPts val="0"/>
                            </a:spcAft>
                          </a:pPr>
                          <a:r>
                            <a:rPr lang="es-EC" sz="2000" dirty="0">
                              <a:effectLst/>
                              <a:latin typeface="Arial" panose="020B0604020202020204" pitchFamily="34" charset="0"/>
                              <a:cs typeface="Arial" panose="020B0604020202020204" pitchFamily="34" charset="0"/>
                            </a:rPr>
                            <a:t>Nivel de </a:t>
                          </a:r>
                          <a:r>
                            <a:rPr lang="es-EC" sz="2000" dirty="0" smtClean="0">
                              <a:effectLst/>
                              <a:latin typeface="Arial" panose="020B0604020202020204" pitchFamily="34" charset="0"/>
                              <a:cs typeface="Arial" panose="020B0604020202020204" pitchFamily="34" charset="0"/>
                            </a:rPr>
                            <a:t>significan-</a:t>
                          </a:r>
                          <a:r>
                            <a:rPr lang="es-EC" sz="2000" dirty="0" err="1" smtClean="0">
                              <a:effectLst/>
                              <a:latin typeface="Arial" panose="020B0604020202020204" pitchFamily="34" charset="0"/>
                              <a:cs typeface="Arial" panose="020B0604020202020204" pitchFamily="34" charset="0"/>
                            </a:rPr>
                            <a:t>cia</a:t>
                          </a:r>
                          <a:r>
                            <a:rPr lang="es-EC" sz="2000" dirty="0" smtClean="0">
                              <a:effectLst/>
                              <a:latin typeface="Arial" panose="020B0604020202020204" pitchFamily="34" charset="0"/>
                              <a:cs typeface="Arial" panose="020B0604020202020204" pitchFamily="34" charset="0"/>
                            </a:rPr>
                            <a:t> </a:t>
                          </a:r>
                          <a:r>
                            <a:rPr lang="es-EC" sz="2000" dirty="0">
                              <a:effectLst/>
                              <a:latin typeface="Arial" panose="020B0604020202020204" pitchFamily="34" charset="0"/>
                              <a:cs typeface="Arial" panose="020B0604020202020204" pitchFamily="34" charset="0"/>
                            </a:rPr>
                            <a:t>de 95%</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609600">
                    <a:tc>
                      <a:txBody>
                        <a:bodyPr/>
                        <a:lstStyle/>
                        <a:p>
                          <a:pPr algn="ctr">
                            <a:lnSpc>
                              <a:spcPct val="100000"/>
                            </a:lnSpc>
                            <a:spcAft>
                              <a:spcPts val="0"/>
                            </a:spcAft>
                          </a:pPr>
                          <a:r>
                            <a:rPr lang="es-EC" sz="2000" b="0" dirty="0">
                              <a:effectLst/>
                              <a:latin typeface="Arial" panose="020B0604020202020204" pitchFamily="34" charset="0"/>
                              <a:cs typeface="Arial" panose="020B0604020202020204" pitchFamily="34" charset="0"/>
                            </a:rPr>
                            <a:t>Distribución normal</a:t>
                          </a:r>
                          <a:endParaRPr lang="es-EC" sz="2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No</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Sí</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No</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No</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No</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Sí</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vMerge="1">
                      <a:txBody>
                        <a:bodyPr/>
                        <a:lstStyle/>
                        <a:p>
                          <a:endParaRPr lang="es-EC"/>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29531241"/>
                  </p:ext>
                </p:extLst>
              </p:nvPr>
            </p:nvGraphicFramePr>
            <p:xfrm>
              <a:off x="1943100" y="4236113"/>
              <a:ext cx="7059010" cy="1828800"/>
            </p:xfrm>
            <a:graphic>
              <a:graphicData uri="http://schemas.openxmlformats.org/drawingml/2006/table">
                <a:tbl>
                  <a:tblPr firstRow="1" firstCol="1" bandRow="1">
                    <a:tableStyleId>{69012ECD-51FC-41F1-AA8D-1B2483CD663E}</a:tableStyleId>
                  </a:tblPr>
                  <a:tblGrid>
                    <a:gridCol w="2124403"/>
                    <a:gridCol w="1150883"/>
                    <a:gridCol w="1116799"/>
                    <a:gridCol w="1114467"/>
                    <a:gridCol w="1552458"/>
                  </a:tblGrid>
                  <a:tr h="759842">
                    <a:tc>
                      <a:txBody>
                        <a:bodyPr/>
                        <a:lstStyle/>
                        <a:p>
                          <a:pPr algn="ctr">
                            <a:lnSpc>
                              <a:spcPct val="100000"/>
                            </a:lnSpc>
                            <a:spcAft>
                              <a:spcPts val="0"/>
                            </a:spcAft>
                          </a:pPr>
                          <a:r>
                            <a:rPr lang="es-EC" sz="2000" b="0" dirty="0">
                              <a:effectLst/>
                              <a:latin typeface="Arial" panose="020B0604020202020204" pitchFamily="34" charset="0"/>
                              <a:cs typeface="Arial" panose="020B0604020202020204" pitchFamily="34" charset="0"/>
                            </a:rPr>
                            <a:t>Prueba Wilcoxon de rangos con signo</a:t>
                          </a:r>
                          <a:endParaRPr lang="es-EC" sz="2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1">
                            <a:lumMod val="40000"/>
                            <a:lumOff val="60000"/>
                          </a:schemeClr>
                        </a:solidFill>
                      </a:tcPr>
                    </a:tc>
                    <a:tc>
                      <a:txBody>
                        <a:bodyPr/>
                        <a:lstStyle/>
                        <a:p>
                          <a:pPr algn="ctr">
                            <a:lnSpc>
                              <a:spcPct val="100000"/>
                            </a:lnSpc>
                            <a:spcAft>
                              <a:spcPts val="0"/>
                            </a:spcAft>
                          </a:pPr>
                          <a14:m>
                            <m:oMath xmlns:m="http://schemas.openxmlformats.org/officeDocument/2006/math">
                              <m:r>
                                <a:rPr lang="es-EC" sz="2000">
                                  <a:effectLst/>
                                  <a:latin typeface="Cambria Math" panose="02040503050406030204" pitchFamily="18" charset="0"/>
                                </a:rPr>
                                <m:t>𝜿</m:t>
                              </m:r>
                            </m:oMath>
                          </a14:m>
                          <a:r>
                            <a:rPr lang="es-EC" sz="2000" dirty="0">
                              <a:effectLst/>
                              <a:latin typeface="Arial" panose="020B0604020202020204" pitchFamily="34" charset="0"/>
                              <a:cs typeface="Arial" panose="020B0604020202020204" pitchFamily="34" charset="0"/>
                            </a:rPr>
                            <a:t> E</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1">
                            <a:lumMod val="40000"/>
                            <a:lumOff val="60000"/>
                          </a:schemeClr>
                        </a:solidFill>
                      </a:tcPr>
                    </a:tc>
                    <a:tc>
                      <a:txBody>
                        <a:bodyPr/>
                        <a:lstStyle/>
                        <a:p>
                          <a:pPr algn="ctr">
                            <a:lnSpc>
                              <a:spcPct val="100000"/>
                            </a:lnSpc>
                            <a:spcAft>
                              <a:spcPts val="0"/>
                            </a:spcAft>
                          </a:pPr>
                          <a14:m>
                            <m:oMath xmlns:m="http://schemas.openxmlformats.org/officeDocument/2006/math">
                              <m:r>
                                <a:rPr lang="es-EC" sz="2000">
                                  <a:effectLst/>
                                  <a:latin typeface="Cambria Math" panose="02040503050406030204" pitchFamily="18" charset="0"/>
                                </a:rPr>
                                <m:t>𝜿</m:t>
                              </m:r>
                            </m:oMath>
                          </a14:m>
                          <a:r>
                            <a:rPr lang="es-EC" sz="2000" dirty="0">
                              <a:effectLst/>
                              <a:latin typeface="Arial" panose="020B0604020202020204" pitchFamily="34" charset="0"/>
                              <a:cs typeface="Arial" panose="020B0604020202020204" pitchFamily="34" charset="0"/>
                            </a:rPr>
                            <a:t> N</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1">
                            <a:lumMod val="40000"/>
                            <a:lumOff val="60000"/>
                          </a:schemeClr>
                        </a:solidFill>
                      </a:tcPr>
                    </a:tc>
                    <a:tc>
                      <a:txBody>
                        <a:bodyPr/>
                        <a:lstStyle/>
                        <a:p>
                          <a:pPr algn="ctr">
                            <a:lnSpc>
                              <a:spcPct val="100000"/>
                            </a:lnSpc>
                            <a:spcAft>
                              <a:spcPts val="0"/>
                            </a:spcAft>
                          </a:pPr>
                          <a14:m>
                            <m:oMath xmlns:m="http://schemas.openxmlformats.org/officeDocument/2006/math">
                              <m:r>
                                <a:rPr lang="es-EC" sz="2000">
                                  <a:effectLst/>
                                  <a:latin typeface="Cambria Math" panose="02040503050406030204" pitchFamily="18" charset="0"/>
                                </a:rPr>
                                <m:t>𝜿</m:t>
                              </m:r>
                            </m:oMath>
                          </a14:m>
                          <a:r>
                            <a:rPr lang="es-EC" sz="2000" dirty="0">
                              <a:effectLst/>
                              <a:latin typeface="Arial" panose="020B0604020202020204" pitchFamily="34" charset="0"/>
                              <a:cs typeface="Arial" panose="020B0604020202020204" pitchFamily="34" charset="0"/>
                            </a:rPr>
                            <a:t> U</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1">
                            <a:lumMod val="40000"/>
                            <a:lumOff val="60000"/>
                          </a:schemeClr>
                        </a:solidFill>
                      </a:tcPr>
                    </a:tc>
                    <a:tc>
                      <a:txBody>
                        <a:bodyPr/>
                        <a:lstStyle/>
                        <a:p>
                          <a:pPr>
                            <a:lnSpc>
                              <a:spcPct val="100000"/>
                            </a:lnSpc>
                          </a:pPr>
                          <a:endParaRPr lang="es-EC" sz="2000" dirty="0">
                            <a:effectLst/>
                            <a:latin typeface="Arial" panose="020B0604020202020204" pitchFamily="34" charset="0"/>
                            <a:cs typeface="Arial" panose="020B0604020202020204" pitchFamily="34" charset="0"/>
                          </a:endParaRPr>
                        </a:p>
                      </a:txBody>
                      <a:tcPr marL="44450" marR="44450" marT="0" marB="0" anchor="b">
                        <a:solidFill>
                          <a:schemeClr val="accent1">
                            <a:lumMod val="40000"/>
                            <a:lumOff val="60000"/>
                          </a:schemeClr>
                        </a:solidFill>
                      </a:tcPr>
                    </a:tc>
                  </a:tr>
                  <a:tr h="268180">
                    <a:tc>
                      <a:txBody>
                        <a:bodyPr/>
                        <a:lstStyle/>
                        <a:p>
                          <a:pPr algn="ctr">
                            <a:lnSpc>
                              <a:spcPct val="100000"/>
                            </a:lnSpc>
                            <a:spcAft>
                              <a:spcPts val="0"/>
                            </a:spcAft>
                          </a:pPr>
                          <a:r>
                            <a:rPr lang="es-EC" sz="2000" b="0">
                              <a:effectLst/>
                              <a:latin typeface="Arial" panose="020B0604020202020204" pitchFamily="34" charset="0"/>
                              <a:cs typeface="Arial" panose="020B0604020202020204" pitchFamily="34" charset="0"/>
                            </a:rPr>
                            <a:t>Valores p</a:t>
                          </a:r>
                          <a:endParaRPr lang="es-EC" sz="2000" b="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0.00237</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0.72756</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0.06969</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l">
                            <a:lnSpc>
                              <a:spcPct val="100000"/>
                            </a:lnSpc>
                            <a:spcAft>
                              <a:spcPts val="0"/>
                            </a:spcAft>
                          </a:pPr>
                          <a:r>
                            <a:rPr lang="es-EC" sz="2000" dirty="0">
                              <a:effectLst/>
                              <a:latin typeface="Arial" panose="020B0604020202020204" pitchFamily="34" charset="0"/>
                              <a:cs typeface="Arial" panose="020B0604020202020204" pitchFamily="34" charset="0"/>
                            </a:rPr>
                            <a:t>Nivel de significancia de 95%</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379921">
                    <a:tc>
                      <a:txBody>
                        <a:bodyPr/>
                        <a:lstStyle/>
                        <a:p>
                          <a:pPr algn="ctr">
                            <a:lnSpc>
                              <a:spcPct val="100000"/>
                            </a:lnSpc>
                            <a:spcAft>
                              <a:spcPts val="0"/>
                            </a:spcAft>
                          </a:pPr>
                          <a:r>
                            <a:rPr lang="es-EC" sz="2000" b="0" dirty="0">
                              <a:effectLst/>
                              <a:latin typeface="Arial" panose="020B0604020202020204" pitchFamily="34" charset="0"/>
                              <a:cs typeface="Arial" panose="020B0604020202020204" pitchFamily="34" charset="0"/>
                            </a:rPr>
                            <a:t>Decisión sobre H</a:t>
                          </a:r>
                          <a:r>
                            <a:rPr lang="es-EC" sz="2000" b="0" baseline="-25000" dirty="0">
                              <a:effectLst/>
                              <a:latin typeface="Arial" panose="020B0604020202020204" pitchFamily="34" charset="0"/>
                              <a:cs typeface="Arial" panose="020B0604020202020204" pitchFamily="34" charset="0"/>
                            </a:rPr>
                            <a:t>0</a:t>
                          </a:r>
                          <a:r>
                            <a:rPr lang="es-EC" sz="2000" b="0" dirty="0">
                              <a:effectLst/>
                              <a:latin typeface="Arial" panose="020B0604020202020204" pitchFamily="34" charset="0"/>
                              <a:cs typeface="Arial" panose="020B0604020202020204" pitchFamily="34" charset="0"/>
                            </a:rPr>
                            <a:t>*</a:t>
                          </a:r>
                          <a:endParaRPr lang="es-EC" sz="2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b="1" dirty="0">
                              <a:effectLst/>
                              <a:latin typeface="Arial" panose="020B0604020202020204" pitchFamily="34" charset="0"/>
                              <a:cs typeface="Arial" panose="020B0604020202020204" pitchFamily="34" charset="0"/>
                            </a:rPr>
                            <a:t>Se rechaza</a:t>
                          </a:r>
                          <a:endParaRPr lang="es-EC" sz="20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Se acepta</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Se acepta</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vMerge="1">
                      <a:txBody>
                        <a:bodyPr/>
                        <a:lstStyle/>
                        <a:p>
                          <a:endParaRPr lang="es-EC"/>
                        </a:p>
                      </a:txBody>
                      <a:tcPr/>
                    </a:tc>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29531241"/>
                  </p:ext>
                </p:extLst>
              </p:nvPr>
            </p:nvGraphicFramePr>
            <p:xfrm>
              <a:off x="1943100" y="4236113"/>
              <a:ext cx="7059010" cy="1828800"/>
            </p:xfrm>
            <a:graphic>
              <a:graphicData uri="http://schemas.openxmlformats.org/drawingml/2006/table">
                <a:tbl>
                  <a:tblPr firstRow="1" firstCol="1" bandRow="1">
                    <a:tableStyleId>{69012ECD-51FC-41F1-AA8D-1B2483CD663E}</a:tableStyleId>
                  </a:tblPr>
                  <a:tblGrid>
                    <a:gridCol w="2124403"/>
                    <a:gridCol w="1150883"/>
                    <a:gridCol w="1116799"/>
                    <a:gridCol w="1114467"/>
                    <a:gridCol w="1552458"/>
                  </a:tblGrid>
                  <a:tr h="914400">
                    <a:tc>
                      <a:txBody>
                        <a:bodyPr/>
                        <a:lstStyle/>
                        <a:p>
                          <a:pPr algn="ctr">
                            <a:lnSpc>
                              <a:spcPct val="100000"/>
                            </a:lnSpc>
                            <a:spcAft>
                              <a:spcPts val="0"/>
                            </a:spcAft>
                          </a:pPr>
                          <a:r>
                            <a:rPr lang="es-EC" sz="2000" b="0" dirty="0">
                              <a:effectLst/>
                              <a:latin typeface="Arial" panose="020B0604020202020204" pitchFamily="34" charset="0"/>
                              <a:cs typeface="Arial" panose="020B0604020202020204" pitchFamily="34" charset="0"/>
                            </a:rPr>
                            <a:t>Prueba Wilcoxon de rangos con signo</a:t>
                          </a:r>
                          <a:endParaRPr lang="es-EC" sz="2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solidFill>
                          <a:schemeClr val="accent1">
                            <a:lumMod val="40000"/>
                            <a:lumOff val="60000"/>
                          </a:schemeClr>
                        </a:solidFill>
                      </a:tcPr>
                    </a:tc>
                    <a:tc>
                      <a:txBody>
                        <a:bodyPr/>
                        <a:lstStyle/>
                        <a:p>
                          <a:endParaRPr lang="es-EC"/>
                        </a:p>
                      </a:txBody>
                      <a:tcPr marL="44450" marR="44450" marT="0" marB="0" anchor="ctr">
                        <a:blipFill rotWithShape="0">
                          <a:blip r:embed="rId5"/>
                          <a:stretch>
                            <a:fillRect l="-185185" t="-7285" r="-329630" b="-116556"/>
                          </a:stretch>
                        </a:blipFill>
                      </a:tcPr>
                    </a:tc>
                    <a:tc>
                      <a:txBody>
                        <a:bodyPr/>
                        <a:lstStyle/>
                        <a:p>
                          <a:endParaRPr lang="es-EC"/>
                        </a:p>
                      </a:txBody>
                      <a:tcPr marL="44450" marR="44450" marT="0" marB="0" anchor="ctr">
                        <a:blipFill rotWithShape="0">
                          <a:blip r:embed="rId5"/>
                          <a:stretch>
                            <a:fillRect l="-294536" t="-7285" r="-240437" b="-116556"/>
                          </a:stretch>
                        </a:blipFill>
                      </a:tcPr>
                    </a:tc>
                    <a:tc>
                      <a:txBody>
                        <a:bodyPr/>
                        <a:lstStyle/>
                        <a:p>
                          <a:endParaRPr lang="es-EC"/>
                        </a:p>
                      </a:txBody>
                      <a:tcPr marL="44450" marR="44450" marT="0" marB="0" anchor="ctr">
                        <a:blipFill rotWithShape="0">
                          <a:blip r:embed="rId5"/>
                          <a:stretch>
                            <a:fillRect l="-394536" t="-7285" r="-140437" b="-116556"/>
                          </a:stretch>
                        </a:blipFill>
                      </a:tcPr>
                    </a:tc>
                    <a:tc>
                      <a:txBody>
                        <a:bodyPr/>
                        <a:lstStyle/>
                        <a:p>
                          <a:pPr>
                            <a:lnSpc>
                              <a:spcPct val="100000"/>
                            </a:lnSpc>
                          </a:pPr>
                          <a:endParaRPr lang="es-EC" sz="2000" dirty="0">
                            <a:effectLst/>
                            <a:latin typeface="Arial" panose="020B0604020202020204" pitchFamily="34" charset="0"/>
                            <a:cs typeface="Arial" panose="020B0604020202020204" pitchFamily="34" charset="0"/>
                          </a:endParaRPr>
                        </a:p>
                      </a:txBody>
                      <a:tcPr marL="44450" marR="44450" marT="0" marB="0" anchor="b">
                        <a:solidFill>
                          <a:schemeClr val="accent1">
                            <a:lumMod val="40000"/>
                            <a:lumOff val="60000"/>
                          </a:schemeClr>
                        </a:solidFill>
                      </a:tcPr>
                    </a:tc>
                  </a:tr>
                  <a:tr h="304800">
                    <a:tc>
                      <a:txBody>
                        <a:bodyPr/>
                        <a:lstStyle/>
                        <a:p>
                          <a:pPr algn="ctr">
                            <a:lnSpc>
                              <a:spcPct val="100000"/>
                            </a:lnSpc>
                            <a:spcAft>
                              <a:spcPts val="0"/>
                            </a:spcAft>
                          </a:pPr>
                          <a:r>
                            <a:rPr lang="es-EC" sz="2000" b="0">
                              <a:effectLst/>
                              <a:latin typeface="Arial" panose="020B0604020202020204" pitchFamily="34" charset="0"/>
                              <a:cs typeface="Arial" panose="020B0604020202020204" pitchFamily="34" charset="0"/>
                            </a:rPr>
                            <a:t>Valores p</a:t>
                          </a:r>
                          <a:endParaRPr lang="es-EC" sz="2000" b="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0.00237</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0.72756</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a:effectLst/>
                              <a:latin typeface="Arial" panose="020B0604020202020204" pitchFamily="34" charset="0"/>
                              <a:cs typeface="Arial" panose="020B0604020202020204" pitchFamily="34" charset="0"/>
                            </a:rPr>
                            <a:t>0.06969</a:t>
                          </a:r>
                          <a:endParaRPr lang="es-EC" sz="200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rowSpan="2">
                      <a:txBody>
                        <a:bodyPr/>
                        <a:lstStyle/>
                        <a:p>
                          <a:pPr algn="l">
                            <a:lnSpc>
                              <a:spcPct val="100000"/>
                            </a:lnSpc>
                            <a:spcAft>
                              <a:spcPts val="0"/>
                            </a:spcAft>
                          </a:pPr>
                          <a:r>
                            <a:rPr lang="es-EC" sz="2000" dirty="0">
                              <a:effectLst/>
                              <a:latin typeface="Arial" panose="020B0604020202020204" pitchFamily="34" charset="0"/>
                              <a:cs typeface="Arial" panose="020B0604020202020204" pitchFamily="34" charset="0"/>
                            </a:rPr>
                            <a:t>Nivel de significancia de 95%</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b"/>
                    </a:tc>
                  </a:tr>
                  <a:tr h="609600">
                    <a:tc>
                      <a:txBody>
                        <a:bodyPr/>
                        <a:lstStyle/>
                        <a:p>
                          <a:pPr algn="ctr">
                            <a:lnSpc>
                              <a:spcPct val="100000"/>
                            </a:lnSpc>
                            <a:spcAft>
                              <a:spcPts val="0"/>
                            </a:spcAft>
                          </a:pPr>
                          <a:r>
                            <a:rPr lang="es-EC" sz="2000" b="0" dirty="0">
                              <a:effectLst/>
                              <a:latin typeface="Arial" panose="020B0604020202020204" pitchFamily="34" charset="0"/>
                              <a:cs typeface="Arial" panose="020B0604020202020204" pitchFamily="34" charset="0"/>
                            </a:rPr>
                            <a:t>Decisión sobre H</a:t>
                          </a:r>
                          <a:r>
                            <a:rPr lang="es-EC" sz="2000" b="0" baseline="-25000" dirty="0">
                              <a:effectLst/>
                              <a:latin typeface="Arial" panose="020B0604020202020204" pitchFamily="34" charset="0"/>
                              <a:cs typeface="Arial" panose="020B0604020202020204" pitchFamily="34" charset="0"/>
                            </a:rPr>
                            <a:t>0</a:t>
                          </a:r>
                          <a:r>
                            <a:rPr lang="es-EC" sz="2000" b="0" dirty="0">
                              <a:effectLst/>
                              <a:latin typeface="Arial" panose="020B0604020202020204" pitchFamily="34" charset="0"/>
                              <a:cs typeface="Arial" panose="020B0604020202020204" pitchFamily="34" charset="0"/>
                            </a:rPr>
                            <a:t>*</a:t>
                          </a:r>
                          <a:endParaRPr lang="es-EC" sz="2000" b="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b="1" dirty="0">
                              <a:effectLst/>
                              <a:latin typeface="Arial" panose="020B0604020202020204" pitchFamily="34" charset="0"/>
                              <a:cs typeface="Arial" panose="020B0604020202020204" pitchFamily="34" charset="0"/>
                            </a:rPr>
                            <a:t>Se rechaza</a:t>
                          </a:r>
                          <a:endParaRPr lang="es-EC" sz="2000" b="1"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Se acepta</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0000"/>
                            </a:lnSpc>
                            <a:spcAft>
                              <a:spcPts val="0"/>
                            </a:spcAft>
                          </a:pPr>
                          <a:r>
                            <a:rPr lang="es-EC" sz="2000" dirty="0">
                              <a:effectLst/>
                              <a:latin typeface="Arial" panose="020B0604020202020204" pitchFamily="34" charset="0"/>
                              <a:cs typeface="Arial" panose="020B0604020202020204" pitchFamily="34" charset="0"/>
                            </a:rPr>
                            <a:t>Se acepta</a:t>
                          </a:r>
                          <a:endParaRPr lang="es-EC" sz="2000" dirty="0">
                            <a:effectLst/>
                            <a:latin typeface="Arial" panose="020B0604020202020204" pitchFamily="34" charset="0"/>
                            <a:ea typeface="Calibri" panose="020F0502020204030204" pitchFamily="34" charset="0"/>
                            <a:cs typeface="Arial" panose="020B0604020202020204" pitchFamily="34" charset="0"/>
                          </a:endParaRPr>
                        </a:p>
                      </a:txBody>
                      <a:tcPr marL="44450" marR="44450" marT="0" marB="0" anchor="ctr"/>
                    </a:tc>
                    <a:tc vMerge="1">
                      <a:txBody>
                        <a:bodyPr/>
                        <a:lstStyle/>
                        <a:p>
                          <a:endParaRPr lang="es-EC"/>
                        </a:p>
                      </a:txBody>
                      <a:tcPr/>
                    </a:tc>
                  </a:tr>
                </a:tbl>
              </a:graphicData>
            </a:graphic>
          </p:graphicFrame>
        </mc:Fallback>
      </mc:AlternateContent>
      <p:sp>
        <p:nvSpPr>
          <p:cNvPr id="6" name="CuadroTexto 5"/>
          <p:cNvSpPr txBox="1"/>
          <p:nvPr/>
        </p:nvSpPr>
        <p:spPr>
          <a:xfrm>
            <a:off x="9175531" y="4529495"/>
            <a:ext cx="2071589" cy="2031325"/>
          </a:xfrm>
          <a:prstGeom prst="rect">
            <a:avLst/>
          </a:prstGeom>
          <a:noFill/>
        </p:spPr>
        <p:txBody>
          <a:bodyPr wrap="square" rtlCol="0">
            <a:spAutoFit/>
          </a:bodyPr>
          <a:lstStyle/>
          <a:p>
            <a:r>
              <a:rPr lang="es-EC" dirty="0">
                <a:latin typeface="Arial" panose="020B0604020202020204" pitchFamily="34" charset="0"/>
                <a:cs typeface="Arial" panose="020B0604020202020204" pitchFamily="34" charset="0"/>
              </a:rPr>
              <a:t>H</a:t>
            </a:r>
            <a:r>
              <a:rPr lang="es-EC" baseline="-25000" dirty="0">
                <a:latin typeface="Arial" panose="020B0604020202020204" pitchFamily="34" charset="0"/>
                <a:cs typeface="Arial" panose="020B0604020202020204" pitchFamily="34" charset="0"/>
              </a:rPr>
              <a:t>0</a:t>
            </a:r>
            <a:r>
              <a:rPr lang="es-EC" dirty="0">
                <a:latin typeface="Arial" panose="020B0604020202020204" pitchFamily="34" charset="0"/>
                <a:cs typeface="Arial" panose="020B0604020202020204" pitchFamily="34" charset="0"/>
              </a:rPr>
              <a:t>: no existen diferencias significativas entre los resultados obtenidos del modelo FES2004 y FES2012</a:t>
            </a:r>
          </a:p>
        </p:txBody>
      </p:sp>
    </p:spTree>
    <p:extLst>
      <p:ext uri="{BB962C8B-B14F-4D97-AF65-F5344CB8AC3E}">
        <p14:creationId xmlns:p14="http://schemas.microsoft.com/office/powerpoint/2010/main" val="4110491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Introducción</a:t>
            </a:r>
            <a:endParaRPr lang="es-EC"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p:txBody>
          <a:bodyPr/>
          <a:lstStyle/>
          <a:p>
            <a:endParaRPr lang="es-EC"/>
          </a:p>
        </p:txBody>
      </p:sp>
      <p:pic>
        <p:nvPicPr>
          <p:cNvPr id="4" name="Picture 2" descr="Resultado de imagen para sello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077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65126"/>
            <a:ext cx="8856279" cy="722696"/>
          </a:xfrm>
        </p:spPr>
        <p:txBody>
          <a:bodyPr anchor="ctr">
            <a:normAutofit/>
          </a:bodyPr>
          <a:lstStyle/>
          <a:p>
            <a:pPr algn="ctr"/>
            <a:r>
              <a:rPr lang="es-EC" sz="2800" b="1" dirty="0" smtClean="0">
                <a:latin typeface="Arial" panose="020B0604020202020204" pitchFamily="34" charset="0"/>
                <a:cs typeface="Arial" panose="020B0604020202020204" pitchFamily="34" charset="0"/>
              </a:rPr>
              <a:t>COMPARACIÓN DE RESULTADOS</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b="1"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p:cNvGraphicFramePr>
            <a:graphicFrameLocks noGrp="1"/>
          </p:cNvGraphicFramePr>
          <p:nvPr>
            <p:extLst>
              <p:ext uri="{D42A27DB-BD31-4B8C-83A1-F6EECF244321}">
                <p14:modId xmlns:p14="http://schemas.microsoft.com/office/powerpoint/2010/main" val="4111407036"/>
              </p:ext>
            </p:extLst>
          </p:nvPr>
        </p:nvGraphicFramePr>
        <p:xfrm>
          <a:off x="2400300" y="1280160"/>
          <a:ext cx="8672368" cy="3244116"/>
        </p:xfrm>
        <a:graphic>
          <a:graphicData uri="http://schemas.openxmlformats.org/drawingml/2006/table">
            <a:tbl>
              <a:tblPr firstRow="1" firstCol="1" bandRow="1">
                <a:tableStyleId>{69012ECD-51FC-41F1-AA8D-1B2483CD663E}</a:tableStyleId>
              </a:tblPr>
              <a:tblGrid>
                <a:gridCol w="797778"/>
                <a:gridCol w="786314"/>
                <a:gridCol w="786314"/>
                <a:gridCol w="982889"/>
                <a:gridCol w="982889"/>
                <a:gridCol w="797778"/>
                <a:gridCol w="786314"/>
                <a:gridCol w="786314"/>
                <a:gridCol w="982889"/>
                <a:gridCol w="982889"/>
              </a:tblGrid>
              <a:tr h="268012">
                <a:tc gridSpan="2">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Estación</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hMerge="1">
                  <a:txBody>
                    <a:bodyPr/>
                    <a:lstStyle/>
                    <a:p>
                      <a:endParaRPr lang="es-EC"/>
                    </a:p>
                  </a:txBody>
                  <a:tcP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Prueba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Valor P</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Decisión sobre H0*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gridSpan="2">
                  <a:txBody>
                    <a:bodyPr/>
                    <a:lstStyle/>
                    <a:p>
                      <a:pPr algn="ctr">
                        <a:lnSpc>
                          <a:spcPct val="100000"/>
                        </a:lnSpc>
                        <a:spcAft>
                          <a:spcPts val="0"/>
                        </a:spcAft>
                      </a:pPr>
                      <a:r>
                        <a:rPr lang="es-EC" sz="1400" dirty="0" smtClean="0">
                          <a:effectLst/>
                          <a:latin typeface="Arial" panose="020B0604020202020204" pitchFamily="34" charset="0"/>
                          <a:cs typeface="Arial" panose="020B0604020202020204" pitchFamily="34" charset="0"/>
                        </a:rPr>
                        <a:t>Estación</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hMerge="1">
                  <a:txBody>
                    <a:bodyPr/>
                    <a:lstStyle/>
                    <a:p>
                      <a:endParaRPr lang="es-EC"/>
                    </a:p>
                  </a:txBody>
                  <a:tcP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Prueba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Valor P</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Decisión sobre H0*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r>
              <a:tr h="234783">
                <a:tc rowSpan="3">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ALEC</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X</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0.012</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Se rechaza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rowSpan="3">
                  <a:txBody>
                    <a:bodyPr/>
                    <a:lstStyle/>
                    <a:p>
                      <a:pPr algn="ctr">
                        <a:lnSpc>
                          <a:spcPct val="100000"/>
                        </a:lnSpc>
                        <a:spcAft>
                          <a:spcPts val="0"/>
                        </a:spcAft>
                      </a:pPr>
                      <a:r>
                        <a:rPr lang="es-EC" sz="1400" b="1" dirty="0" err="1">
                          <a:effectLst/>
                          <a:latin typeface="Arial" panose="020B0604020202020204" pitchFamily="34" charset="0"/>
                          <a:cs typeface="Arial" panose="020B0604020202020204" pitchFamily="34" charset="0"/>
                        </a:rPr>
                        <a:t>EPEC</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X</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0.000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Se rechaza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r>
              <a:tr h="234783">
                <a:tc vMerge="1">
                  <a:txBody>
                    <a:bodyPr/>
                    <a:lstStyle/>
                    <a:p>
                      <a:endParaRPr lang="es-EC"/>
                    </a:p>
                  </a:txBody>
                  <a:tcP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Y</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T</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0.058</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Se acepta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vMerge="1">
                  <a:txBody>
                    <a:bodyPr/>
                    <a:lstStyle/>
                    <a:p>
                      <a:endParaRPr lang="es-EC"/>
                    </a:p>
                  </a:txBody>
                  <a:tcP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Y</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Wilcoxon</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0.000</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r>
              <a:tr h="234783">
                <a:tc vMerge="1">
                  <a:txBody>
                    <a:bodyPr/>
                    <a:lstStyle/>
                    <a:p>
                      <a:endParaRPr lang="es-EC"/>
                    </a:p>
                  </a:txBody>
                  <a:tcP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Z</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vMerge="1">
                  <a:txBody>
                    <a:bodyPr/>
                    <a:lstStyle/>
                    <a:p>
                      <a:endParaRPr lang="es-EC"/>
                    </a:p>
                  </a:txBody>
                  <a:tcP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Z</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0.004</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r>
              <a:tr h="234783">
                <a:tc rowSpan="3">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BHEC</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X</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0.009</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rowSpan="3">
                  <a:txBody>
                    <a:bodyPr/>
                    <a:lstStyle/>
                    <a:p>
                      <a:pPr algn="ctr">
                        <a:lnSpc>
                          <a:spcPct val="100000"/>
                        </a:lnSpc>
                        <a:spcAft>
                          <a:spcPts val="0"/>
                        </a:spcAft>
                      </a:pPr>
                      <a:r>
                        <a:rPr lang="es-EC" sz="1400" b="1" dirty="0" err="1">
                          <a:effectLst/>
                          <a:latin typeface="Arial" panose="020B0604020202020204" pitchFamily="34" charset="0"/>
                          <a:cs typeface="Arial" panose="020B0604020202020204" pitchFamily="34" charset="0"/>
                        </a:rPr>
                        <a:t>FOEC</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X</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0.004</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r>
              <a:tr h="234783">
                <a:tc vMerge="1">
                  <a:txBody>
                    <a:bodyPr/>
                    <a:lstStyle/>
                    <a:p>
                      <a:endParaRPr lang="es-EC"/>
                    </a:p>
                  </a:txBody>
                  <a:tcP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Y</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vMerge="1">
                  <a:txBody>
                    <a:bodyPr/>
                    <a:lstStyle/>
                    <a:p>
                      <a:endParaRPr lang="es-EC"/>
                    </a:p>
                  </a:txBody>
                  <a:tcP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Y</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r>
              <a:tr h="234783">
                <a:tc vMerge="1">
                  <a:txBody>
                    <a:bodyPr/>
                    <a:lstStyle/>
                    <a:p>
                      <a:endParaRPr lang="es-EC"/>
                    </a:p>
                  </a:txBody>
                  <a:tcP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Z</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vMerge="1">
                  <a:txBody>
                    <a:bodyPr/>
                    <a:lstStyle/>
                    <a:p>
                      <a:endParaRPr lang="es-EC"/>
                    </a:p>
                  </a:txBody>
                  <a:tcP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Z</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r>
              <a:tr h="234783">
                <a:tc rowSpan="3">
                  <a:txBody>
                    <a:bodyPr/>
                    <a:lstStyle/>
                    <a:p>
                      <a:pPr algn="ctr">
                        <a:lnSpc>
                          <a:spcPct val="100000"/>
                        </a:lnSpc>
                        <a:spcAft>
                          <a:spcPts val="0"/>
                        </a:spcAft>
                      </a:pPr>
                      <a:r>
                        <a:rPr lang="es-EC" sz="1400" dirty="0" err="1">
                          <a:effectLst/>
                          <a:latin typeface="Arial" panose="020B0604020202020204" pitchFamily="34" charset="0"/>
                          <a:cs typeface="Arial" panose="020B0604020202020204" pitchFamily="34" charset="0"/>
                        </a:rPr>
                        <a:t>CLEC</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X</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0.007</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rowSpan="3">
                  <a:txBody>
                    <a:bodyPr/>
                    <a:lstStyle/>
                    <a:p>
                      <a:pPr algn="ctr">
                        <a:lnSpc>
                          <a:spcPct val="100000"/>
                        </a:lnSpc>
                        <a:spcAft>
                          <a:spcPts val="0"/>
                        </a:spcAft>
                      </a:pPr>
                      <a:r>
                        <a:rPr lang="es-EC" sz="1400" b="1" dirty="0" err="1">
                          <a:effectLst/>
                          <a:latin typeface="Arial" panose="020B0604020202020204" pitchFamily="34" charset="0"/>
                          <a:cs typeface="Arial" panose="020B0604020202020204" pitchFamily="34" charset="0"/>
                        </a:rPr>
                        <a:t>GUEC</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X</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r>
              <a:tr h="234783">
                <a:tc vMerge="1">
                  <a:txBody>
                    <a:bodyPr/>
                    <a:lstStyle/>
                    <a:p>
                      <a:endParaRPr lang="es-EC"/>
                    </a:p>
                  </a:txBody>
                  <a:tcP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Y</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Wilcoxon</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0.003</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Se rechaza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vMerge="1">
                  <a:txBody>
                    <a:bodyPr/>
                    <a:lstStyle/>
                    <a:p>
                      <a:endParaRPr lang="es-EC"/>
                    </a:p>
                  </a:txBody>
                  <a:tcP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Y</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T</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0.011</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r>
              <a:tr h="234783">
                <a:tc vMerge="1">
                  <a:txBody>
                    <a:bodyPr/>
                    <a:lstStyle/>
                    <a:p>
                      <a:endParaRPr lang="es-EC"/>
                    </a:p>
                  </a:txBody>
                  <a:tcP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Z</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0.003</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vMerge="1">
                  <a:txBody>
                    <a:bodyPr/>
                    <a:lstStyle/>
                    <a:p>
                      <a:endParaRPr lang="es-EC"/>
                    </a:p>
                  </a:txBody>
                  <a:tcP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Z</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Wilcoxon</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0.001</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r>
              <a:tr h="234783">
                <a:tc rowSpan="3">
                  <a:txBody>
                    <a:bodyPr/>
                    <a:lstStyle/>
                    <a:p>
                      <a:pPr algn="ctr">
                        <a:lnSpc>
                          <a:spcPct val="100000"/>
                        </a:lnSpc>
                        <a:spcAft>
                          <a:spcPts val="0"/>
                        </a:spcAft>
                      </a:pPr>
                      <a:r>
                        <a:rPr lang="es-EC" sz="1400" dirty="0" err="1">
                          <a:effectLst/>
                          <a:latin typeface="Arial" panose="020B0604020202020204" pitchFamily="34" charset="0"/>
                          <a:cs typeface="Arial" panose="020B0604020202020204" pitchFamily="34" charset="0"/>
                        </a:rPr>
                        <a:t>CUEC</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X</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0.003</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rowSpan="3">
                  <a:txBody>
                    <a:bodyPr/>
                    <a:lstStyle/>
                    <a:p>
                      <a:pPr algn="ctr">
                        <a:lnSpc>
                          <a:spcPct val="100000"/>
                        </a:lnSpc>
                        <a:spcAft>
                          <a:spcPts val="0"/>
                        </a:spcAft>
                      </a:pPr>
                      <a:r>
                        <a:rPr lang="es-EC" sz="1400" b="1" dirty="0" err="1">
                          <a:effectLst/>
                          <a:latin typeface="Arial" panose="020B0604020202020204" pitchFamily="34" charset="0"/>
                          <a:cs typeface="Arial" panose="020B0604020202020204" pitchFamily="34" charset="0"/>
                        </a:rPr>
                        <a:t>GZEC</a:t>
                      </a:r>
                      <a:endParaRPr lang="es-EC" sz="1400" b="1"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X</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0.042</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r>
              <a:tr h="234783">
                <a:tc vMerge="1">
                  <a:txBody>
                    <a:bodyPr/>
                    <a:lstStyle/>
                    <a:p>
                      <a:endParaRPr lang="es-EC"/>
                    </a:p>
                  </a:txBody>
                  <a:tcP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Y</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Wilcoxon</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vMerge="1">
                  <a:txBody>
                    <a:bodyPr/>
                    <a:lstStyle/>
                    <a:p>
                      <a:endParaRPr lang="es-EC"/>
                    </a:p>
                  </a:txBody>
                  <a:tcP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Y</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0.048</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Se rechaza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r>
              <a:tr h="234783">
                <a:tc vMerge="1">
                  <a:txBody>
                    <a:bodyPr/>
                    <a:lstStyle/>
                    <a:p>
                      <a:endParaRPr lang="es-EC"/>
                    </a:p>
                  </a:txBody>
                  <a:tcP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Z</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0.000</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Se rechaza</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vMerge="1">
                  <a:txBody>
                    <a:bodyPr/>
                    <a:lstStyle/>
                    <a:p>
                      <a:endParaRPr lang="es-EC"/>
                    </a:p>
                  </a:txBody>
                  <a:tcP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Z</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Wilcoxon</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a:effectLst/>
                          <a:latin typeface="Arial" panose="020B0604020202020204" pitchFamily="34" charset="0"/>
                          <a:cs typeface="Arial" panose="020B0604020202020204" pitchFamily="34" charset="0"/>
                        </a:rPr>
                        <a:t>0.001</a:t>
                      </a:r>
                      <a:endParaRPr lang="es-EC" sz="140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c>
                  <a:txBody>
                    <a:bodyPr/>
                    <a:lstStyle/>
                    <a:p>
                      <a:pPr algn="ctr">
                        <a:lnSpc>
                          <a:spcPct val="100000"/>
                        </a:lnSpc>
                        <a:spcAft>
                          <a:spcPts val="0"/>
                        </a:spcAft>
                      </a:pPr>
                      <a:r>
                        <a:rPr lang="es-EC" sz="1400" dirty="0">
                          <a:effectLst/>
                          <a:latin typeface="Arial" panose="020B0604020202020204" pitchFamily="34" charset="0"/>
                          <a:cs typeface="Arial" panose="020B0604020202020204" pitchFamily="34" charset="0"/>
                        </a:rPr>
                        <a:t>Se rechaza</a:t>
                      </a:r>
                      <a:endParaRPr lang="es-EC" sz="1400" dirty="0">
                        <a:effectLst/>
                        <a:latin typeface="Arial" panose="020B0604020202020204" pitchFamily="34" charset="0"/>
                        <a:ea typeface="Calibri" panose="020F0502020204030204" pitchFamily="34" charset="0"/>
                        <a:cs typeface="Arial" panose="020B0604020202020204" pitchFamily="34" charset="0"/>
                      </a:endParaRPr>
                    </a:p>
                  </a:txBody>
                  <a:tcPr marL="15969" marR="15969" marT="0" marB="0" anchor="ctr"/>
                </a:tc>
              </a:tr>
            </a:tbl>
          </a:graphicData>
        </a:graphic>
      </p:graphicFrame>
      <p:sp>
        <p:nvSpPr>
          <p:cNvPr id="4" name="Rectángulo 3"/>
          <p:cNvSpPr/>
          <p:nvPr/>
        </p:nvSpPr>
        <p:spPr>
          <a:xfrm>
            <a:off x="2400300" y="4992574"/>
            <a:ext cx="4084583" cy="1574149"/>
          </a:xfrm>
          <a:prstGeom prst="rect">
            <a:avLst/>
          </a:prstGeom>
        </p:spPr>
        <p:txBody>
          <a:bodyPr wrap="square">
            <a:spAutoFit/>
          </a:bodyPr>
          <a:lstStyle/>
          <a:p>
            <a:pPr>
              <a:lnSpc>
                <a:spcPct val="107000"/>
              </a:lnSpc>
            </a:pPr>
            <a:r>
              <a:rPr lang="es-EC" dirty="0">
                <a:latin typeface="Arial" panose="020B0604020202020204" pitchFamily="34" charset="0"/>
                <a:cs typeface="Arial" panose="020B0604020202020204" pitchFamily="34" charset="0"/>
              </a:rPr>
              <a:t>H</a:t>
            </a:r>
            <a:r>
              <a:rPr lang="es-EC" baseline="-25000" dirty="0">
                <a:latin typeface="Arial" panose="020B0604020202020204" pitchFamily="34" charset="0"/>
                <a:cs typeface="Arial" panose="020B0604020202020204" pitchFamily="34" charset="0"/>
              </a:rPr>
              <a:t>0</a:t>
            </a:r>
            <a:r>
              <a:rPr lang="es-EC" dirty="0">
                <a:latin typeface="Arial" panose="020B0604020202020204" pitchFamily="34" charset="0"/>
                <a:cs typeface="Arial" panose="020B0604020202020204" pitchFamily="34" charset="0"/>
              </a:rPr>
              <a:t>: no existen diferencias significativas entre los resultados obtenidos del modelo FES2004 y FES2012. El nivel de significancia fue de 95%.</a:t>
            </a:r>
          </a:p>
        </p:txBody>
      </p:sp>
      <p:sp>
        <p:nvSpPr>
          <p:cNvPr id="5" name="Rectángulo 4"/>
          <p:cNvSpPr/>
          <p:nvPr/>
        </p:nvSpPr>
        <p:spPr>
          <a:xfrm>
            <a:off x="6484883" y="4992574"/>
            <a:ext cx="4771696" cy="1323439"/>
          </a:xfrm>
          <a:prstGeom prst="rect">
            <a:avLst/>
          </a:prstGeom>
        </p:spPr>
        <p:txBody>
          <a:bodyPr wrap="square">
            <a:spAutoFit/>
          </a:bodyPr>
          <a:lstStyle/>
          <a:p>
            <a:pPr marL="342900" indent="-342900">
              <a:buFont typeface="Arial" panose="020B0604020202020204" pitchFamily="34" charset="0"/>
              <a:buChar char="•"/>
            </a:pPr>
            <a:r>
              <a:rPr lang="es-EC" altLang="es-EC" sz="2000" dirty="0" smtClean="0">
                <a:latin typeface="Arial" panose="020B0604020202020204" pitchFamily="34" charset="0"/>
                <a:ea typeface="Calibri" panose="020F0502020204030204" pitchFamily="34" charset="0"/>
                <a:cs typeface="Arial" panose="020B0604020202020204" pitchFamily="34" charset="0"/>
              </a:rPr>
              <a:t>En </a:t>
            </a:r>
            <a:r>
              <a:rPr lang="es-EC" altLang="es-EC" sz="2000" dirty="0">
                <a:latin typeface="Arial" panose="020B0604020202020204" pitchFamily="34" charset="0"/>
                <a:ea typeface="Calibri" panose="020F0502020204030204" pitchFamily="34" charset="0"/>
                <a:cs typeface="Arial" panose="020B0604020202020204" pitchFamily="34" charset="0"/>
              </a:rPr>
              <a:t>su mayoría (84%) presenta una diferencia estadísticamente </a:t>
            </a:r>
            <a:r>
              <a:rPr lang="es-EC" altLang="es-EC" sz="2000" dirty="0" smtClean="0">
                <a:latin typeface="Arial" panose="020B0604020202020204" pitchFamily="34" charset="0"/>
                <a:ea typeface="Calibri" panose="020F0502020204030204" pitchFamily="34" charset="0"/>
                <a:cs typeface="Arial" panose="020B0604020202020204" pitchFamily="34" charset="0"/>
              </a:rPr>
              <a:t>significativa para las coordenadas geocéntricas cartesianas.</a:t>
            </a:r>
            <a:endParaRPr lang="es-EC" sz="2000" dirty="0"/>
          </a:p>
        </p:txBody>
      </p:sp>
    </p:spTree>
    <p:extLst>
      <p:ext uri="{BB962C8B-B14F-4D97-AF65-F5344CB8AC3E}">
        <p14:creationId xmlns:p14="http://schemas.microsoft.com/office/powerpoint/2010/main" val="779580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b="1"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156050946"/>
                  </p:ext>
                </p:extLst>
              </p:nvPr>
            </p:nvGraphicFramePr>
            <p:xfrm>
              <a:off x="1943100" y="1390519"/>
              <a:ext cx="6820483" cy="4876800"/>
            </p:xfrm>
            <a:graphic>
              <a:graphicData uri="http://schemas.openxmlformats.org/drawingml/2006/table">
                <a:tbl>
                  <a:tblPr firstRow="1" firstCol="1" bandRow="1">
                    <a:tableStyleId>{5C22544A-7EE6-4342-B048-85BDC9FD1C3A}</a:tableStyleId>
                  </a:tblPr>
                  <a:tblGrid>
                    <a:gridCol w="1259243"/>
                    <a:gridCol w="1887875"/>
                    <a:gridCol w="1828800"/>
                    <a:gridCol w="1844565"/>
                  </a:tblGrid>
                  <a:tr h="213727">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Estación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14:m>
                            <m:oMath xmlns:m="http://schemas.openxmlformats.org/officeDocument/2006/math">
                              <m:r>
                                <a:rPr lang="es-EC" sz="1600">
                                  <a:effectLst/>
                                  <a:latin typeface="Cambria Math" panose="02040503050406030204" pitchFamily="18" charset="0"/>
                                </a:rPr>
                                <m:t>∆</m:t>
                              </m:r>
                              <m:d>
                                <m:dPr>
                                  <m:ctrlPr>
                                    <a:rPr lang="es-EC" sz="1600" i="1">
                                      <a:effectLst/>
                                      <a:latin typeface="Cambria Math" panose="02040503050406030204" pitchFamily="18" charset="0"/>
                                    </a:rPr>
                                  </m:ctrlPr>
                                </m:dPr>
                                <m:e>
                                  <m:acc>
                                    <m:accPr>
                                      <m:chr m:val="̅"/>
                                      <m:ctrlPr>
                                        <a:rPr lang="es-EC" sz="1600" i="1">
                                          <a:effectLst/>
                                          <a:latin typeface="Cambria Math" panose="02040503050406030204" pitchFamily="18" charset="0"/>
                                        </a:rPr>
                                      </m:ctrlPr>
                                    </m:accPr>
                                    <m:e>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𝑿</m:t>
                                          </m:r>
                                        </m:e>
                                        <m:sub>
                                          <m:r>
                                            <a:rPr lang="es-EC" sz="1600">
                                              <a:effectLst/>
                                              <a:latin typeface="Cambria Math" panose="02040503050406030204" pitchFamily="18" charset="0"/>
                                            </a:rPr>
                                            <m:t>𝑺</m:t>
                                          </m:r>
                                          <m:r>
                                            <a:rPr lang="es-EC" sz="1600">
                                              <a:effectLst/>
                                              <a:latin typeface="Cambria Math" panose="02040503050406030204" pitchFamily="18" charset="0"/>
                                            </a:rPr>
                                            <m:t>−</m:t>
                                          </m:r>
                                          <m:r>
                                            <a:rPr lang="es-EC" sz="1600">
                                              <a:effectLst/>
                                              <a:latin typeface="Cambria Math" panose="02040503050406030204" pitchFamily="18" charset="0"/>
                                            </a:rPr>
                                            <m:t>𝑭</m:t>
                                          </m:r>
                                          <m:r>
                                            <a:rPr lang="es-EC" sz="1600">
                                              <a:effectLst/>
                                              <a:latin typeface="Cambria Math" panose="02040503050406030204" pitchFamily="18" charset="0"/>
                                            </a:rPr>
                                            <m:t>𝟎𝟖</m:t>
                                          </m:r>
                                        </m:sub>
                                      </m:sSub>
                                    </m:e>
                                  </m:acc>
                                  <m:r>
                                    <a:rPr lang="es-EC" sz="1600">
                                      <a:effectLst/>
                                      <a:latin typeface="Cambria Math" panose="02040503050406030204" pitchFamily="18" charset="0"/>
                                    </a:rPr>
                                    <m:t>−</m:t>
                                  </m:r>
                                  <m:acc>
                                    <m:accPr>
                                      <m:chr m:val="̅"/>
                                      <m:ctrlPr>
                                        <a:rPr lang="es-EC" sz="1600" i="1">
                                          <a:effectLst/>
                                          <a:latin typeface="Cambria Math" panose="02040503050406030204" pitchFamily="18" charset="0"/>
                                        </a:rPr>
                                      </m:ctrlPr>
                                    </m:accPr>
                                    <m:e>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𝑿</m:t>
                                          </m:r>
                                        </m:e>
                                        <m:sub>
                                          <m:r>
                                            <a:rPr lang="es-EC" sz="1600">
                                              <a:effectLst/>
                                              <a:latin typeface="Cambria Math" panose="02040503050406030204" pitchFamily="18" charset="0"/>
                                            </a:rPr>
                                            <m:t>𝑺</m:t>
                                          </m:r>
                                          <m:r>
                                            <a:rPr lang="es-EC" sz="1600">
                                              <a:effectLst/>
                                              <a:latin typeface="Cambria Math" panose="02040503050406030204" pitchFamily="18" charset="0"/>
                                            </a:rPr>
                                            <m:t>−</m:t>
                                          </m:r>
                                          <m:r>
                                            <a:rPr lang="es-EC" sz="1600">
                                              <a:effectLst/>
                                              <a:latin typeface="Cambria Math" panose="02040503050406030204" pitchFamily="18" charset="0"/>
                                            </a:rPr>
                                            <m:t>𝑭</m:t>
                                          </m:r>
                                          <m:r>
                                            <a:rPr lang="es-EC" sz="1600">
                                              <a:effectLst/>
                                              <a:latin typeface="Cambria Math" panose="02040503050406030204" pitchFamily="18" charset="0"/>
                                            </a:rPr>
                                            <m:t>𝟏𝟐</m:t>
                                          </m:r>
                                        </m:sub>
                                      </m:sSub>
                                    </m:e>
                                  </m:acc>
                                </m:e>
                              </m:d>
                            </m:oMath>
                          </a14:m>
                          <a:r>
                            <a:rPr lang="es-EC" sz="1600">
                              <a:effectLst/>
                              <a:latin typeface="Arial" panose="020B0604020202020204" pitchFamily="34" charset="0"/>
                              <a:cs typeface="Arial" panose="020B0604020202020204" pitchFamily="34" charset="0"/>
                            </a:rPr>
                            <a:t> [mm]</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14:m>
                            <m:oMath xmlns:m="http://schemas.openxmlformats.org/officeDocument/2006/math">
                              <m:r>
                                <a:rPr lang="es-EC" sz="1600">
                                  <a:effectLst/>
                                  <a:latin typeface="Cambria Math" panose="02040503050406030204" pitchFamily="18" charset="0"/>
                                </a:rPr>
                                <m:t>∆</m:t>
                              </m:r>
                              <m:d>
                                <m:dPr>
                                  <m:ctrlPr>
                                    <a:rPr lang="es-EC" sz="1600" i="1">
                                      <a:effectLst/>
                                      <a:latin typeface="Cambria Math" panose="02040503050406030204" pitchFamily="18" charset="0"/>
                                    </a:rPr>
                                  </m:ctrlPr>
                                </m:dPr>
                                <m:e>
                                  <m:acc>
                                    <m:accPr>
                                      <m:chr m:val="̅"/>
                                      <m:ctrlPr>
                                        <a:rPr lang="es-EC" sz="1600" i="1">
                                          <a:effectLst/>
                                          <a:latin typeface="Cambria Math" panose="02040503050406030204" pitchFamily="18" charset="0"/>
                                        </a:rPr>
                                      </m:ctrlPr>
                                    </m:accPr>
                                    <m:e>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𝒀</m:t>
                                          </m:r>
                                        </m:e>
                                        <m:sub>
                                          <m:r>
                                            <a:rPr lang="es-EC" sz="1600">
                                              <a:effectLst/>
                                              <a:latin typeface="Cambria Math" panose="02040503050406030204" pitchFamily="18" charset="0"/>
                                            </a:rPr>
                                            <m:t>𝑺</m:t>
                                          </m:r>
                                          <m:r>
                                            <a:rPr lang="es-EC" sz="1600">
                                              <a:effectLst/>
                                              <a:latin typeface="Cambria Math" panose="02040503050406030204" pitchFamily="18" charset="0"/>
                                            </a:rPr>
                                            <m:t>−</m:t>
                                          </m:r>
                                          <m:r>
                                            <a:rPr lang="es-EC" sz="1600">
                                              <a:effectLst/>
                                              <a:latin typeface="Cambria Math" panose="02040503050406030204" pitchFamily="18" charset="0"/>
                                            </a:rPr>
                                            <m:t>𝑭</m:t>
                                          </m:r>
                                          <m:r>
                                            <a:rPr lang="es-EC" sz="1600">
                                              <a:effectLst/>
                                              <a:latin typeface="Cambria Math" panose="02040503050406030204" pitchFamily="18" charset="0"/>
                                            </a:rPr>
                                            <m:t>𝟎𝟖</m:t>
                                          </m:r>
                                        </m:sub>
                                      </m:sSub>
                                    </m:e>
                                  </m:acc>
                                  <m:r>
                                    <a:rPr lang="es-EC" sz="1600">
                                      <a:effectLst/>
                                      <a:latin typeface="Cambria Math" panose="02040503050406030204" pitchFamily="18" charset="0"/>
                                    </a:rPr>
                                    <m:t>−</m:t>
                                  </m:r>
                                  <m:acc>
                                    <m:accPr>
                                      <m:chr m:val="̅"/>
                                      <m:ctrlPr>
                                        <a:rPr lang="es-EC" sz="1600" i="1">
                                          <a:effectLst/>
                                          <a:latin typeface="Cambria Math" panose="02040503050406030204" pitchFamily="18" charset="0"/>
                                        </a:rPr>
                                      </m:ctrlPr>
                                    </m:accPr>
                                    <m:e>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𝒀</m:t>
                                          </m:r>
                                        </m:e>
                                        <m:sub>
                                          <m:r>
                                            <a:rPr lang="es-EC" sz="1600">
                                              <a:effectLst/>
                                              <a:latin typeface="Cambria Math" panose="02040503050406030204" pitchFamily="18" charset="0"/>
                                            </a:rPr>
                                            <m:t>𝑺</m:t>
                                          </m:r>
                                          <m:r>
                                            <a:rPr lang="es-EC" sz="1600">
                                              <a:effectLst/>
                                              <a:latin typeface="Cambria Math" panose="02040503050406030204" pitchFamily="18" charset="0"/>
                                            </a:rPr>
                                            <m:t>−</m:t>
                                          </m:r>
                                          <m:r>
                                            <a:rPr lang="es-EC" sz="1600">
                                              <a:effectLst/>
                                              <a:latin typeface="Cambria Math" panose="02040503050406030204" pitchFamily="18" charset="0"/>
                                            </a:rPr>
                                            <m:t>𝑭</m:t>
                                          </m:r>
                                          <m:r>
                                            <a:rPr lang="es-EC" sz="1600">
                                              <a:effectLst/>
                                              <a:latin typeface="Cambria Math" panose="02040503050406030204" pitchFamily="18" charset="0"/>
                                            </a:rPr>
                                            <m:t>𝟏𝟐</m:t>
                                          </m:r>
                                        </m:sub>
                                      </m:sSub>
                                    </m:e>
                                  </m:acc>
                                </m:e>
                              </m:d>
                            </m:oMath>
                          </a14:m>
                          <a:r>
                            <a:rPr lang="es-EC" sz="1600">
                              <a:effectLst/>
                              <a:latin typeface="Arial" panose="020B0604020202020204" pitchFamily="34" charset="0"/>
                              <a:cs typeface="Arial" panose="020B0604020202020204" pitchFamily="34" charset="0"/>
                            </a:rPr>
                            <a:t> [mm]</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14:m>
                            <m:oMath xmlns:m="http://schemas.openxmlformats.org/officeDocument/2006/math">
                              <m:r>
                                <a:rPr lang="es-EC" sz="1600">
                                  <a:effectLst/>
                                  <a:latin typeface="Cambria Math" panose="02040503050406030204" pitchFamily="18" charset="0"/>
                                </a:rPr>
                                <m:t>∆</m:t>
                              </m:r>
                              <m:d>
                                <m:dPr>
                                  <m:ctrlPr>
                                    <a:rPr lang="es-EC" sz="1600" i="1">
                                      <a:effectLst/>
                                      <a:latin typeface="Cambria Math" panose="02040503050406030204" pitchFamily="18" charset="0"/>
                                    </a:rPr>
                                  </m:ctrlPr>
                                </m:dPr>
                                <m:e>
                                  <m:acc>
                                    <m:accPr>
                                      <m:chr m:val="̅"/>
                                      <m:ctrlPr>
                                        <a:rPr lang="es-EC" sz="1600" i="1">
                                          <a:effectLst/>
                                          <a:latin typeface="Cambria Math" panose="02040503050406030204" pitchFamily="18" charset="0"/>
                                        </a:rPr>
                                      </m:ctrlPr>
                                    </m:accPr>
                                    <m:e>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𝒁</m:t>
                                          </m:r>
                                        </m:e>
                                        <m:sub>
                                          <m:r>
                                            <a:rPr lang="es-EC" sz="1600">
                                              <a:effectLst/>
                                              <a:latin typeface="Cambria Math" panose="02040503050406030204" pitchFamily="18" charset="0"/>
                                            </a:rPr>
                                            <m:t>𝑺</m:t>
                                          </m:r>
                                          <m:r>
                                            <a:rPr lang="es-EC" sz="1600">
                                              <a:effectLst/>
                                              <a:latin typeface="Cambria Math" panose="02040503050406030204" pitchFamily="18" charset="0"/>
                                            </a:rPr>
                                            <m:t>−</m:t>
                                          </m:r>
                                          <m:r>
                                            <a:rPr lang="es-EC" sz="1600">
                                              <a:effectLst/>
                                              <a:latin typeface="Cambria Math" panose="02040503050406030204" pitchFamily="18" charset="0"/>
                                            </a:rPr>
                                            <m:t>𝑭</m:t>
                                          </m:r>
                                          <m:r>
                                            <a:rPr lang="es-EC" sz="1600">
                                              <a:effectLst/>
                                              <a:latin typeface="Cambria Math" panose="02040503050406030204" pitchFamily="18" charset="0"/>
                                            </a:rPr>
                                            <m:t>𝟎𝟖</m:t>
                                          </m:r>
                                        </m:sub>
                                      </m:sSub>
                                    </m:e>
                                  </m:acc>
                                  <m:r>
                                    <a:rPr lang="es-EC" sz="1600">
                                      <a:effectLst/>
                                      <a:latin typeface="Cambria Math" panose="02040503050406030204" pitchFamily="18" charset="0"/>
                                    </a:rPr>
                                    <m:t>−</m:t>
                                  </m:r>
                                  <m:acc>
                                    <m:accPr>
                                      <m:chr m:val="̅"/>
                                      <m:ctrlPr>
                                        <a:rPr lang="es-EC" sz="1600" i="1">
                                          <a:effectLst/>
                                          <a:latin typeface="Cambria Math" panose="02040503050406030204" pitchFamily="18" charset="0"/>
                                        </a:rPr>
                                      </m:ctrlPr>
                                    </m:accPr>
                                    <m:e>
                                      <m:sSub>
                                        <m:sSubPr>
                                          <m:ctrlPr>
                                            <a:rPr lang="es-EC" sz="1600" i="1">
                                              <a:effectLst/>
                                              <a:latin typeface="Cambria Math" panose="02040503050406030204" pitchFamily="18" charset="0"/>
                                            </a:rPr>
                                          </m:ctrlPr>
                                        </m:sSubPr>
                                        <m:e>
                                          <m:r>
                                            <a:rPr lang="es-EC" sz="1600">
                                              <a:effectLst/>
                                              <a:latin typeface="Cambria Math" panose="02040503050406030204" pitchFamily="18" charset="0"/>
                                            </a:rPr>
                                            <m:t>𝒁</m:t>
                                          </m:r>
                                        </m:e>
                                        <m:sub>
                                          <m:r>
                                            <a:rPr lang="es-EC" sz="1600">
                                              <a:effectLst/>
                                              <a:latin typeface="Cambria Math" panose="02040503050406030204" pitchFamily="18" charset="0"/>
                                            </a:rPr>
                                            <m:t>𝑺</m:t>
                                          </m:r>
                                          <m:r>
                                            <a:rPr lang="es-EC" sz="1600">
                                              <a:effectLst/>
                                              <a:latin typeface="Cambria Math" panose="02040503050406030204" pitchFamily="18" charset="0"/>
                                            </a:rPr>
                                            <m:t>−</m:t>
                                          </m:r>
                                          <m:r>
                                            <a:rPr lang="es-EC" sz="1600">
                                              <a:effectLst/>
                                              <a:latin typeface="Cambria Math" panose="02040503050406030204" pitchFamily="18" charset="0"/>
                                            </a:rPr>
                                            <m:t>𝑭</m:t>
                                          </m:r>
                                          <m:r>
                                            <a:rPr lang="es-EC" sz="1600">
                                              <a:effectLst/>
                                              <a:latin typeface="Cambria Math" panose="02040503050406030204" pitchFamily="18" charset="0"/>
                                            </a:rPr>
                                            <m:t>𝟏𝟐</m:t>
                                          </m:r>
                                        </m:sub>
                                      </m:sSub>
                                    </m:e>
                                  </m:acc>
                                </m:e>
                              </m:d>
                            </m:oMath>
                          </a14:m>
                          <a:r>
                            <a:rPr lang="es-EC" sz="1600">
                              <a:effectLst/>
                              <a:latin typeface="Arial" panose="020B0604020202020204" pitchFamily="34" charset="0"/>
                              <a:cs typeface="Arial" panose="020B0604020202020204" pitchFamily="34" charset="0"/>
                            </a:rPr>
                            <a:t> [mm]</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r>
                  <a:tr h="184649">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ALEC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0.028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-0.065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0.154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184649">
                    <a:tc>
                      <a:txBody>
                        <a:bodyPr/>
                        <a:lstStyle/>
                        <a:p>
                          <a:pPr algn="ctr">
                            <a:lnSpc>
                              <a:spcPct val="100000"/>
                            </a:lnSpc>
                            <a:spcAft>
                              <a:spcPts val="0"/>
                            </a:spcAft>
                          </a:pPr>
                          <a:r>
                            <a:rPr lang="es-EC" sz="1600" dirty="0" err="1">
                              <a:effectLst/>
                              <a:latin typeface="Arial" panose="020B0604020202020204" pitchFamily="34" charset="0"/>
                              <a:cs typeface="Arial" panose="020B0604020202020204" pitchFamily="34" charset="0"/>
                            </a:rPr>
                            <a:t>CHEC</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-0.026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-0.181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0.307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184649">
                    <a:tc>
                      <a:txBody>
                        <a:bodyPr/>
                        <a:lstStyle/>
                        <a:p>
                          <a:pPr algn="ctr">
                            <a:lnSpc>
                              <a:spcPct val="100000"/>
                            </a:lnSpc>
                            <a:spcAft>
                              <a:spcPts val="0"/>
                            </a:spcAft>
                          </a:pPr>
                          <a:r>
                            <a:rPr lang="es-EC" sz="1600" dirty="0" err="1">
                              <a:effectLst/>
                              <a:latin typeface="Arial" panose="020B0604020202020204" pitchFamily="34" charset="0"/>
                              <a:cs typeface="Arial" panose="020B0604020202020204" pitchFamily="34" charset="0"/>
                            </a:rPr>
                            <a:t>CUEC</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0.024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-0.159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0.209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184649">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CXEC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0.051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-0.122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0.174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184649">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ECEC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0.007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0.019</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0.165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184649">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EPEC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0.079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-0.115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0.077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184649">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FOEC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0.056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-0.154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0.267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184649">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GLPS</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0.117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-0.061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-0.078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r>
                  <a:tr h="184649">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GUEC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0.132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-0.183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0.173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184649">
                    <a:tc>
                      <a:txBody>
                        <a:bodyPr/>
                        <a:lstStyle/>
                        <a:p>
                          <a:pPr algn="ctr">
                            <a:lnSpc>
                              <a:spcPct val="100000"/>
                            </a:lnSpc>
                            <a:spcAft>
                              <a:spcPts val="0"/>
                            </a:spcAft>
                          </a:pPr>
                          <a:r>
                            <a:rPr lang="es-EC" sz="1600" dirty="0" err="1">
                              <a:effectLst/>
                              <a:latin typeface="Arial" panose="020B0604020202020204" pitchFamily="34" charset="0"/>
                              <a:cs typeface="Arial" panose="020B0604020202020204" pitchFamily="34" charset="0"/>
                            </a:rPr>
                            <a:t>GZEC</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0.019</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-0.017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0.036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184649">
                    <a:tc>
                      <a:txBody>
                        <a:bodyPr/>
                        <a:lstStyle/>
                        <a:p>
                          <a:pPr algn="ctr">
                            <a:lnSpc>
                              <a:spcPct val="100000"/>
                            </a:lnSpc>
                            <a:spcAft>
                              <a:spcPts val="0"/>
                            </a:spcAft>
                          </a:pPr>
                          <a:r>
                            <a:rPr lang="es-EC" sz="1600" dirty="0" err="1">
                              <a:effectLst/>
                              <a:latin typeface="Arial" panose="020B0604020202020204" pitchFamily="34" charset="0"/>
                              <a:cs typeface="Arial" panose="020B0604020202020204" pitchFamily="34" charset="0"/>
                            </a:rPr>
                            <a:t>PDEC</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0.040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-0.200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0.027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184649">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PEEC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-0.037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-0.342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0.490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184649">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PJEC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0.052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-0.147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0.187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184649">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PREC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0.062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-0.126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0.218</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184649">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PTEC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-0.021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-0.080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-0.014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r>
                  <a:tr h="184649">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PVEC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-0.040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0.596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-0.700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r>
                  <a:tr h="184649">
                    <a:tc>
                      <a:txBody>
                        <a:bodyPr/>
                        <a:lstStyle/>
                        <a:p>
                          <a:pPr algn="ctr">
                            <a:lnSpc>
                              <a:spcPct val="100000"/>
                            </a:lnSpc>
                            <a:spcAft>
                              <a:spcPts val="0"/>
                            </a:spcAft>
                          </a:pPr>
                          <a:r>
                            <a:rPr lang="es-EC" sz="1600" dirty="0" err="1">
                              <a:effectLst/>
                              <a:latin typeface="Arial" panose="020B0604020202020204" pitchFamily="34" charset="0"/>
                              <a:cs typeface="Arial" panose="020B0604020202020204" pitchFamily="34" charset="0"/>
                            </a:rPr>
                            <a:t>RIOP</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0.130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-0.170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0.152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184649">
                    <a:tc>
                      <a:txBody>
                        <a:bodyPr/>
                        <a:lstStyle/>
                        <a:p>
                          <a:pPr algn="ctr">
                            <a:lnSpc>
                              <a:spcPct val="100000"/>
                            </a:lnSpc>
                            <a:spcAft>
                              <a:spcPts val="0"/>
                            </a:spcAft>
                          </a:pPr>
                          <a:r>
                            <a:rPr lang="es-EC" sz="1600" dirty="0" err="1">
                              <a:effectLst/>
                              <a:latin typeface="Arial" panose="020B0604020202020204" pitchFamily="34" charset="0"/>
                              <a:cs typeface="Arial" panose="020B0604020202020204" pitchFamily="34" charset="0"/>
                            </a:rPr>
                            <a:t>SIEC</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0.120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-0.167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0.195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56050946"/>
                  </p:ext>
                </p:extLst>
              </p:nvPr>
            </p:nvGraphicFramePr>
            <p:xfrm>
              <a:off x="1943100" y="1390519"/>
              <a:ext cx="6820483" cy="4876800"/>
            </p:xfrm>
            <a:graphic>
              <a:graphicData uri="http://schemas.openxmlformats.org/drawingml/2006/table">
                <a:tbl>
                  <a:tblPr firstRow="1" firstCol="1" bandRow="1">
                    <a:tableStyleId>{5C22544A-7EE6-4342-B048-85BDC9FD1C3A}</a:tableStyleId>
                  </a:tblPr>
                  <a:tblGrid>
                    <a:gridCol w="1259243"/>
                    <a:gridCol w="1887875"/>
                    <a:gridCol w="1828800"/>
                    <a:gridCol w="1844565"/>
                  </a:tblGrid>
                  <a:tr h="487680">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Estación</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endParaRPr lang="es-EC"/>
                        </a:p>
                      </a:txBody>
                      <a:tcPr marL="24780" marR="24780" marT="0" marB="0" anchor="ctr">
                        <a:blipFill rotWithShape="0">
                          <a:blip r:embed="rId4"/>
                          <a:stretch>
                            <a:fillRect l="-67097" t="-1250" r="-195806" b="-926250"/>
                          </a:stretch>
                        </a:blipFill>
                      </a:tcPr>
                    </a:tc>
                    <a:tc>
                      <a:txBody>
                        <a:bodyPr/>
                        <a:lstStyle/>
                        <a:p>
                          <a:endParaRPr lang="es-EC"/>
                        </a:p>
                      </a:txBody>
                      <a:tcPr marL="24780" marR="24780" marT="0" marB="0" anchor="ctr">
                        <a:blipFill rotWithShape="0">
                          <a:blip r:embed="rId4"/>
                          <a:stretch>
                            <a:fillRect l="-172667" t="-1250" r="-102333" b="-926250"/>
                          </a:stretch>
                        </a:blipFill>
                      </a:tcPr>
                    </a:tc>
                    <a:tc>
                      <a:txBody>
                        <a:bodyPr/>
                        <a:lstStyle/>
                        <a:p>
                          <a:endParaRPr lang="es-EC"/>
                        </a:p>
                      </a:txBody>
                      <a:tcPr marL="24780" marR="24780" marT="0" marB="0" anchor="ctr">
                        <a:blipFill rotWithShape="0">
                          <a:blip r:embed="rId4"/>
                          <a:stretch>
                            <a:fillRect l="-269967" t="-1250" r="-1320" b="-926250"/>
                          </a:stretch>
                        </a:blipFill>
                      </a:tcPr>
                    </a:tc>
                  </a:tr>
                  <a:tr h="243840">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ALEC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0.028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-0.065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0.154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243840">
                    <a:tc>
                      <a:txBody>
                        <a:bodyPr/>
                        <a:lstStyle/>
                        <a:p>
                          <a:pPr algn="ctr">
                            <a:lnSpc>
                              <a:spcPct val="100000"/>
                            </a:lnSpc>
                            <a:spcAft>
                              <a:spcPts val="0"/>
                            </a:spcAft>
                          </a:pPr>
                          <a:r>
                            <a:rPr lang="es-EC" sz="1600" dirty="0" err="1">
                              <a:effectLst/>
                              <a:latin typeface="Arial" panose="020B0604020202020204" pitchFamily="34" charset="0"/>
                              <a:cs typeface="Arial" panose="020B0604020202020204" pitchFamily="34" charset="0"/>
                            </a:rPr>
                            <a:t>CHEC</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-0.026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-0.181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0.307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243840">
                    <a:tc>
                      <a:txBody>
                        <a:bodyPr/>
                        <a:lstStyle/>
                        <a:p>
                          <a:pPr algn="ctr">
                            <a:lnSpc>
                              <a:spcPct val="100000"/>
                            </a:lnSpc>
                            <a:spcAft>
                              <a:spcPts val="0"/>
                            </a:spcAft>
                          </a:pPr>
                          <a:r>
                            <a:rPr lang="es-EC" sz="1600" dirty="0" err="1">
                              <a:effectLst/>
                              <a:latin typeface="Arial" panose="020B0604020202020204" pitchFamily="34" charset="0"/>
                              <a:cs typeface="Arial" panose="020B0604020202020204" pitchFamily="34" charset="0"/>
                            </a:rPr>
                            <a:t>CUEC</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0.024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-0.159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0.209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243840">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CXEC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0.051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-0.122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0.174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243840">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ECEC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0.007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0.019</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0.165</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243840">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EPEC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0.079</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-0.115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0.077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243840">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FOEC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0.056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-0.154</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0.267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243840">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GLPS</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0.117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-0.061</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-0.078</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r>
                  <a:tr h="243840">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GUEC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0.132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-0.183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0.173</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243840">
                    <a:tc>
                      <a:txBody>
                        <a:bodyPr/>
                        <a:lstStyle/>
                        <a:p>
                          <a:pPr algn="ctr">
                            <a:lnSpc>
                              <a:spcPct val="100000"/>
                            </a:lnSpc>
                            <a:spcAft>
                              <a:spcPts val="0"/>
                            </a:spcAft>
                          </a:pPr>
                          <a:r>
                            <a:rPr lang="es-EC" sz="1600" dirty="0" err="1">
                              <a:effectLst/>
                              <a:latin typeface="Arial" panose="020B0604020202020204" pitchFamily="34" charset="0"/>
                              <a:cs typeface="Arial" panose="020B0604020202020204" pitchFamily="34" charset="0"/>
                            </a:rPr>
                            <a:t>GZEC</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0.019</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-0.017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0.036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243840">
                    <a:tc>
                      <a:txBody>
                        <a:bodyPr/>
                        <a:lstStyle/>
                        <a:p>
                          <a:pPr algn="ctr">
                            <a:lnSpc>
                              <a:spcPct val="100000"/>
                            </a:lnSpc>
                            <a:spcAft>
                              <a:spcPts val="0"/>
                            </a:spcAft>
                          </a:pPr>
                          <a:r>
                            <a:rPr lang="es-EC" sz="1600" dirty="0" err="1">
                              <a:effectLst/>
                              <a:latin typeface="Arial" panose="020B0604020202020204" pitchFamily="34" charset="0"/>
                              <a:cs typeface="Arial" panose="020B0604020202020204" pitchFamily="34" charset="0"/>
                            </a:rPr>
                            <a:t>PDEC</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0.040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-0.200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0.027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243840">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PEEC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-0.037</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-0.342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0.490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243840">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PJEC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0.052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-0.147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0.187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243840">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PREC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0.062</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-0.126</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0.218</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243840">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PTEC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-0.021</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-0.080</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-0.014</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r>
                  <a:tr h="243840">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PVEC</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-0.040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0.596</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-0.700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solidFill>
                          <a:schemeClr val="accent3">
                            <a:lumMod val="60000"/>
                            <a:lumOff val="40000"/>
                          </a:schemeClr>
                        </a:solidFill>
                      </a:tcPr>
                    </a:tc>
                  </a:tr>
                  <a:tr h="243840">
                    <a:tc>
                      <a:txBody>
                        <a:bodyPr/>
                        <a:lstStyle/>
                        <a:p>
                          <a:pPr algn="ctr">
                            <a:lnSpc>
                              <a:spcPct val="100000"/>
                            </a:lnSpc>
                            <a:spcAft>
                              <a:spcPts val="0"/>
                            </a:spcAft>
                          </a:pPr>
                          <a:r>
                            <a:rPr lang="es-EC" sz="1600" dirty="0" err="1">
                              <a:effectLst/>
                              <a:latin typeface="Arial" panose="020B0604020202020204" pitchFamily="34" charset="0"/>
                              <a:cs typeface="Arial" panose="020B0604020202020204" pitchFamily="34" charset="0"/>
                            </a:rPr>
                            <a:t>RIOP</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0.130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-0.170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0.152</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r h="243840">
                    <a:tc>
                      <a:txBody>
                        <a:bodyPr/>
                        <a:lstStyle/>
                        <a:p>
                          <a:pPr algn="ctr">
                            <a:lnSpc>
                              <a:spcPct val="100000"/>
                            </a:lnSpc>
                            <a:spcAft>
                              <a:spcPts val="0"/>
                            </a:spcAft>
                          </a:pPr>
                          <a:r>
                            <a:rPr lang="es-EC" sz="1600" dirty="0" err="1">
                              <a:effectLst/>
                              <a:latin typeface="Arial" panose="020B0604020202020204" pitchFamily="34" charset="0"/>
                              <a:cs typeface="Arial" panose="020B0604020202020204" pitchFamily="34" charset="0"/>
                            </a:rPr>
                            <a:t>SIEC</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ctr"/>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0.120</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a:effectLst/>
                              <a:latin typeface="Arial" panose="020B0604020202020204" pitchFamily="34" charset="0"/>
                              <a:cs typeface="Arial" panose="020B0604020202020204" pitchFamily="34" charset="0"/>
                            </a:rPr>
                            <a:t>-0.167</a:t>
                          </a:r>
                          <a:endParaRPr lang="es-EC" sz="160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c>
                      <a:txBody>
                        <a:bodyPr/>
                        <a:lstStyle/>
                        <a:p>
                          <a:pPr algn="ctr">
                            <a:lnSpc>
                              <a:spcPct val="100000"/>
                            </a:lnSpc>
                            <a:spcAft>
                              <a:spcPts val="0"/>
                            </a:spcAft>
                          </a:pPr>
                          <a:r>
                            <a:rPr lang="es-EC" sz="1600" dirty="0">
                              <a:effectLst/>
                              <a:latin typeface="Arial" panose="020B0604020202020204" pitchFamily="34" charset="0"/>
                              <a:cs typeface="Arial" panose="020B0604020202020204" pitchFamily="34" charset="0"/>
                            </a:rPr>
                            <a:t>0.195</a:t>
                          </a:r>
                          <a:endParaRPr lang="es-EC" sz="1600" dirty="0">
                            <a:effectLst/>
                            <a:latin typeface="Arial" panose="020B0604020202020204" pitchFamily="34" charset="0"/>
                            <a:ea typeface="Calibri" panose="020F0502020204030204" pitchFamily="34" charset="0"/>
                            <a:cs typeface="Arial" panose="020B0604020202020204" pitchFamily="34" charset="0"/>
                          </a:endParaRPr>
                        </a:p>
                      </a:txBody>
                      <a:tcPr marL="24780" marR="24780" marT="0" marB="0" anchor="b"/>
                    </a:tc>
                  </a:tr>
                </a:tbl>
              </a:graphicData>
            </a:graphic>
          </p:graphicFrame>
        </mc:Fallback>
      </mc:AlternateContent>
      <p:sp>
        <p:nvSpPr>
          <p:cNvPr id="8" name="Título 1"/>
          <p:cNvSpPr>
            <a:spLocks noGrp="1"/>
          </p:cNvSpPr>
          <p:nvPr>
            <p:ph type="title"/>
          </p:nvPr>
        </p:nvSpPr>
        <p:spPr>
          <a:xfrm>
            <a:off x="2400300" y="365126"/>
            <a:ext cx="8856279" cy="722696"/>
          </a:xfrm>
        </p:spPr>
        <p:txBody>
          <a:bodyPr anchor="ctr">
            <a:normAutofit/>
          </a:bodyPr>
          <a:lstStyle/>
          <a:p>
            <a:pPr algn="ctr"/>
            <a:r>
              <a:rPr lang="es-EC" sz="2800" b="1" dirty="0" smtClean="0">
                <a:latin typeface="Arial" panose="020B0604020202020204" pitchFamily="34" charset="0"/>
                <a:cs typeface="Arial" panose="020B0604020202020204" pitchFamily="34" charset="0"/>
              </a:rPr>
              <a:t>COMPARACIÓN DE COORDENADAS</a:t>
            </a:r>
            <a:endParaRPr lang="es-EC" sz="2800" b="1" dirty="0">
              <a:latin typeface="Arial" panose="020B0604020202020204" pitchFamily="34" charset="0"/>
              <a:cs typeface="Arial" panose="020B0604020202020204" pitchFamily="34" charset="0"/>
            </a:endParaRPr>
          </a:p>
        </p:txBody>
      </p:sp>
      <p:sp>
        <p:nvSpPr>
          <p:cNvPr id="5" name="Rectángulo 4"/>
          <p:cNvSpPr/>
          <p:nvPr/>
        </p:nvSpPr>
        <p:spPr>
          <a:xfrm>
            <a:off x="9002110" y="2112202"/>
            <a:ext cx="2254469" cy="2862322"/>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s-EC" altLang="es-EC" dirty="0" smtClean="0">
                <a:latin typeface="Arial" panose="020B0604020202020204" pitchFamily="34" charset="0"/>
                <a:ea typeface="Calibri" panose="020F0502020204030204" pitchFamily="34" charset="0"/>
                <a:cs typeface="Arial" panose="020B0604020202020204" pitchFamily="34" charset="0"/>
              </a:rPr>
              <a:t>Las </a:t>
            </a:r>
            <a:r>
              <a:rPr lang="es-EC" altLang="es-EC" dirty="0">
                <a:latin typeface="Arial" panose="020B0604020202020204" pitchFamily="34" charset="0"/>
                <a:ea typeface="Calibri" panose="020F0502020204030204" pitchFamily="34" charset="0"/>
                <a:cs typeface="Arial" panose="020B0604020202020204" pitchFamily="34" charset="0"/>
              </a:rPr>
              <a:t>diferencias entre las soluciones finales SIRGAS y el modelo FES2004 son menores a las obtenidas con el modelo FES2012.</a:t>
            </a:r>
          </a:p>
        </p:txBody>
      </p:sp>
    </p:spTree>
    <p:extLst>
      <p:ext uri="{BB962C8B-B14F-4D97-AF65-F5344CB8AC3E}">
        <p14:creationId xmlns:p14="http://schemas.microsoft.com/office/powerpoint/2010/main" val="2131788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65125"/>
            <a:ext cx="8872045"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DISCUSIÓN</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b="1"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Marcador de contenido 2"/>
              <p:cNvSpPr txBox="1">
                <a:spLocks/>
              </p:cNvSpPr>
              <p:nvPr/>
            </p:nvSpPr>
            <p:spPr>
              <a:xfrm>
                <a:off x="2400299" y="1690689"/>
                <a:ext cx="8667093" cy="352769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smtClean="0">
                    <a:latin typeface="Arial" panose="020B0604020202020204" pitchFamily="34" charset="0"/>
                    <a:cs typeface="Arial" panose="020B0604020202020204" pitchFamily="34" charset="0"/>
                  </a:rPr>
                  <a:t>En </a:t>
                </a:r>
                <a:r>
                  <a:rPr lang="es-EC" sz="2000" dirty="0">
                    <a:latin typeface="Arial" panose="020B0604020202020204" pitchFamily="34" charset="0"/>
                    <a:cs typeface="Arial" panose="020B0604020202020204" pitchFamily="34" charset="0"/>
                  </a:rPr>
                  <a:t>general, </a:t>
                </a:r>
                <a:r>
                  <a:rPr lang="es-EC" sz="2000" dirty="0" smtClean="0">
                    <a:latin typeface="Arial" panose="020B0604020202020204" pitchFamily="34" charset="0"/>
                    <a:cs typeface="Arial" panose="020B0604020202020204" pitchFamily="34" charset="0"/>
                  </a:rPr>
                  <a:t>la </a:t>
                </a:r>
                <a:r>
                  <a:rPr lang="es-EC" sz="2000" dirty="0">
                    <a:latin typeface="Arial" panose="020B0604020202020204" pitchFamily="34" charset="0"/>
                    <a:cs typeface="Arial" panose="020B0604020202020204" pitchFamily="34" charset="0"/>
                  </a:rPr>
                  <a:t>clasificación </a:t>
                </a:r>
                <a:r>
                  <a:rPr lang="es-EC" sz="2000" dirty="0" smtClean="0">
                    <a:latin typeface="Arial" panose="020B0604020202020204" pitchFamily="34" charset="0"/>
                    <a:cs typeface="Arial" panose="020B0604020202020204" pitchFamily="34" charset="0"/>
                  </a:rPr>
                  <a:t>obtenida coincide </a:t>
                </a:r>
                <a:r>
                  <a:rPr lang="es-EC" sz="2000" dirty="0">
                    <a:latin typeface="Arial" panose="020B0604020202020204" pitchFamily="34" charset="0"/>
                    <a:cs typeface="Arial" panose="020B0604020202020204" pitchFamily="34" charset="0"/>
                  </a:rPr>
                  <a:t>con los resultados obtenidos por Luna (2017), que en un estudio sobre la </a:t>
                </a:r>
                <a:r>
                  <a:rPr lang="es-EC" sz="2000" dirty="0" err="1">
                    <a:latin typeface="Arial" panose="020B0604020202020204" pitchFamily="34" charset="0"/>
                    <a:cs typeface="Arial" panose="020B0604020202020204" pitchFamily="34" charset="0"/>
                  </a:rPr>
                  <a:t>REGME</a:t>
                </a:r>
                <a:r>
                  <a:rPr lang="es-EC" sz="2000" dirty="0">
                    <a:latin typeface="Arial" panose="020B0604020202020204" pitchFamily="34" charset="0"/>
                    <a:cs typeface="Arial" panose="020B0604020202020204" pitchFamily="34" charset="0"/>
                  </a:rPr>
                  <a:t> en el periodo de 2008 a 2014, obtuvo esta misma clasificación </a:t>
                </a:r>
                <a:r>
                  <a:rPr lang="es-EC" sz="2000" dirty="0" smtClean="0">
                    <a:latin typeface="Arial" panose="020B0604020202020204" pitchFamily="34" charset="0"/>
                    <a:cs typeface="Arial" panose="020B0604020202020204" pitchFamily="34" charset="0"/>
                  </a:rPr>
                  <a:t>(índices </a:t>
                </a:r>
                <a:r>
                  <a:rPr lang="es-EC" sz="2000" dirty="0">
                    <a:latin typeface="Arial" panose="020B0604020202020204" pitchFamily="34" charset="0"/>
                    <a:cs typeface="Arial" panose="020B0604020202020204" pitchFamily="34" charset="0"/>
                  </a:rPr>
                  <a:t>espectrales dentro del rango de </a:t>
                </a:r>
                <a14:m>
                  <m:oMath xmlns:m="http://schemas.openxmlformats.org/officeDocument/2006/math">
                    <m:r>
                      <a:rPr lang="es-EC" sz="2000" i="1">
                        <a:latin typeface="Cambria Math" panose="02040503050406030204" pitchFamily="18" charset="0"/>
                      </a:rPr>
                      <m:t>−</m:t>
                    </m:r>
                    <m:r>
                      <a:rPr lang="es-EC" sz="2000">
                        <a:latin typeface="Cambria Math" panose="02040503050406030204" pitchFamily="18" charset="0"/>
                      </a:rPr>
                      <m:t>1</m:t>
                    </m:r>
                    <m:r>
                      <a:rPr lang="es-EC" sz="2000" b="0" i="0" smtClean="0">
                        <a:latin typeface="Cambria Math" panose="02040503050406030204" pitchFamily="18" charset="0"/>
                      </a:rPr>
                      <m:t>&lt;</m:t>
                    </m:r>
                    <m:r>
                      <a:rPr lang="es-EC" sz="2000" i="1">
                        <a:latin typeface="Cambria Math" panose="02040503050406030204" pitchFamily="18" charset="0"/>
                      </a:rPr>
                      <m:t>𝜅</m:t>
                    </m:r>
                    <m:r>
                      <a:rPr lang="es-EC" sz="2000" b="0" i="0" smtClean="0">
                        <a:latin typeface="Cambria Math" panose="02040503050406030204" pitchFamily="18" charset="0"/>
                      </a:rPr>
                      <m:t>&lt;</m:t>
                    </m:r>
                    <m:r>
                      <a:rPr lang="es-EC" sz="2000">
                        <a:latin typeface="Cambria Math" panose="02040503050406030204" pitchFamily="18" charset="0"/>
                      </a:rPr>
                      <m:t> 0</m:t>
                    </m:r>
                  </m:oMath>
                </a14:m>
                <a:r>
                  <a:rPr lang="es-EC" sz="2000" dirty="0">
                    <a:latin typeface="Arial" panose="020B0604020202020204" pitchFamily="34" charset="0"/>
                    <a:cs typeface="Arial" panose="020B0604020202020204" pitchFamily="34" charset="0"/>
                  </a:rPr>
                  <a:t>), que además corresponde a un tipo de ruido estacionario. Estos resultados comprueban que la </a:t>
                </a:r>
                <a:r>
                  <a:rPr lang="es-EC" sz="2000" dirty="0" err="1">
                    <a:latin typeface="Arial" panose="020B0604020202020204" pitchFamily="34" charset="0"/>
                    <a:cs typeface="Arial" panose="020B0604020202020204" pitchFamily="34" charset="0"/>
                  </a:rPr>
                  <a:t>REGME</a:t>
                </a:r>
                <a:r>
                  <a:rPr lang="es-EC" sz="2000" dirty="0">
                    <a:latin typeface="Arial" panose="020B0604020202020204" pitchFamily="34" charset="0"/>
                    <a:cs typeface="Arial" panose="020B0604020202020204" pitchFamily="34" charset="0"/>
                  </a:rPr>
                  <a:t> posee el mismo rango en sus índices espectrales en un periodo de tiempo de aproximadamente 10 años (2008-2017), y por ende, se puede clasificar como Gaussiana fraccionaria.</a:t>
                </a:r>
              </a:p>
            </p:txBody>
          </p:sp>
        </mc:Choice>
        <mc:Fallback xmlns="">
          <p:sp>
            <p:nvSpPr>
              <p:cNvPr id="10" name="Marcador de contenido 2"/>
              <p:cNvSpPr txBox="1">
                <a:spLocks noRot="1" noChangeAspect="1" noMove="1" noResize="1" noEditPoints="1" noAdjustHandles="1" noChangeArrowheads="1" noChangeShapeType="1" noTextEdit="1"/>
              </p:cNvSpPr>
              <p:nvPr/>
            </p:nvSpPr>
            <p:spPr>
              <a:xfrm>
                <a:off x="2400299" y="1690689"/>
                <a:ext cx="8667093" cy="3527698"/>
              </a:xfrm>
              <a:prstGeom prst="rect">
                <a:avLst/>
              </a:prstGeom>
              <a:blipFill rotWithShape="0">
                <a:blip r:embed="rId4"/>
                <a:stretch>
                  <a:fillRect l="-633" r="-703"/>
                </a:stretch>
              </a:blipFill>
            </p:spPr>
            <p:txBody>
              <a:bodyPr/>
              <a:lstStyle/>
              <a:p>
                <a:r>
                  <a:rPr lang="es-EC">
                    <a:noFill/>
                  </a:rPr>
                  <a:t> </a:t>
                </a:r>
              </a:p>
            </p:txBody>
          </p:sp>
        </mc:Fallback>
      </mc:AlternateContent>
    </p:spTree>
    <p:extLst>
      <p:ext uri="{BB962C8B-B14F-4D97-AF65-F5344CB8AC3E}">
        <p14:creationId xmlns:p14="http://schemas.microsoft.com/office/powerpoint/2010/main" val="29446027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Conclusiones</a:t>
            </a:r>
            <a:endParaRPr lang="es-EC"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p:txBody>
          <a:bodyPr/>
          <a:lstStyle/>
          <a:p>
            <a:endParaRPr lang="es-EC"/>
          </a:p>
        </p:txBody>
      </p:sp>
      <p:pic>
        <p:nvPicPr>
          <p:cNvPr id="4" name="Picture 2" descr="Resultado de imagen para sello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532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a:spLocks noGrp="1"/>
          </p:cNvSpPr>
          <p:nvPr>
            <p:ph type="title"/>
          </p:nvPr>
        </p:nvSpPr>
        <p:spPr>
          <a:xfrm>
            <a:off x="2400300" y="365125"/>
            <a:ext cx="8840514"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CONCLUSIONES</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b="1"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sp>
        <p:nvSpPr>
          <p:cNvPr id="5" name="Marcador de contenido 2"/>
          <p:cNvSpPr txBox="1">
            <a:spLocks/>
          </p:cNvSpPr>
          <p:nvPr/>
        </p:nvSpPr>
        <p:spPr>
          <a:xfrm>
            <a:off x="2400300" y="1690688"/>
            <a:ext cx="9304020" cy="4687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1200" dirty="0">
              <a:latin typeface="Arial" panose="020B0604020202020204" pitchFamily="34" charset="0"/>
              <a:cs typeface="Arial" panose="020B0604020202020204" pitchFamily="34" charset="0"/>
            </a:endParaRPr>
          </a:p>
        </p:txBody>
      </p:sp>
      <p:pic>
        <p:nvPicPr>
          <p:cNvPr id="7" name="Picture 2" descr="Resultado de imagen para sello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contenido 2"/>
          <p:cNvSpPr txBox="1">
            <a:spLocks/>
          </p:cNvSpPr>
          <p:nvPr/>
        </p:nvSpPr>
        <p:spPr>
          <a:xfrm>
            <a:off x="2400300" y="1280160"/>
            <a:ext cx="8840514" cy="518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800" dirty="0">
                <a:latin typeface="Arial" panose="020B0604020202020204" pitchFamily="34" charset="0"/>
                <a:cs typeface="Arial" panose="020B0604020202020204" pitchFamily="34" charset="0"/>
              </a:rPr>
              <a:t>Los dos grupos de series temporales obtenidos presentan d</a:t>
            </a:r>
            <a:r>
              <a:rPr lang="es-EC" sz="1800" b="1" dirty="0">
                <a:latin typeface="Arial" panose="020B0604020202020204" pitchFamily="34" charset="0"/>
                <a:cs typeface="Arial" panose="020B0604020202020204" pitchFamily="34" charset="0"/>
              </a:rPr>
              <a:t>esplazamientos en las componentes horizontales</a:t>
            </a:r>
            <a:r>
              <a:rPr lang="es-EC" sz="1800" dirty="0">
                <a:latin typeface="Arial" panose="020B0604020202020204" pitchFamily="34" charset="0"/>
                <a:cs typeface="Arial" panose="020B0604020202020204" pitchFamily="34" charset="0"/>
              </a:rPr>
              <a:t>, esto debido al terremoto de abril de 2016. En estaciones como </a:t>
            </a:r>
            <a:r>
              <a:rPr lang="es-EC" sz="1800" dirty="0" err="1">
                <a:latin typeface="Arial" panose="020B0604020202020204" pitchFamily="34" charset="0"/>
                <a:cs typeface="Arial" panose="020B0604020202020204" pitchFamily="34" charset="0"/>
              </a:rPr>
              <a:t>CHEC</a:t>
            </a:r>
            <a:r>
              <a:rPr lang="es-EC" sz="1800" dirty="0">
                <a:latin typeface="Arial" panose="020B0604020202020204" pitchFamily="34" charset="0"/>
                <a:cs typeface="Arial" panose="020B0604020202020204" pitchFamily="34" charset="0"/>
              </a:rPr>
              <a:t>, </a:t>
            </a:r>
            <a:r>
              <a:rPr lang="es-EC" sz="1800" dirty="0" err="1">
                <a:latin typeface="Arial" panose="020B0604020202020204" pitchFamily="34" charset="0"/>
                <a:cs typeface="Arial" panose="020B0604020202020204" pitchFamily="34" charset="0"/>
              </a:rPr>
              <a:t>CXEC</a:t>
            </a:r>
            <a:r>
              <a:rPr lang="es-EC" sz="1800" dirty="0">
                <a:latin typeface="Arial" panose="020B0604020202020204" pitchFamily="34" charset="0"/>
                <a:cs typeface="Arial" panose="020B0604020202020204" pitchFamily="34" charset="0"/>
              </a:rPr>
              <a:t>, </a:t>
            </a:r>
            <a:r>
              <a:rPr lang="es-EC" sz="1800" dirty="0" err="1">
                <a:latin typeface="Arial" panose="020B0604020202020204" pitchFamily="34" charset="0"/>
                <a:cs typeface="Arial" panose="020B0604020202020204" pitchFamily="34" charset="0"/>
              </a:rPr>
              <a:t>ECEC</a:t>
            </a:r>
            <a:r>
              <a:rPr lang="es-EC" sz="1800" dirty="0">
                <a:latin typeface="Arial" panose="020B0604020202020204" pitchFamily="34" charset="0"/>
                <a:cs typeface="Arial" panose="020B0604020202020204" pitchFamily="34" charset="0"/>
              </a:rPr>
              <a:t>, </a:t>
            </a:r>
            <a:r>
              <a:rPr lang="es-EC" sz="1800" dirty="0" err="1">
                <a:latin typeface="Arial" panose="020B0604020202020204" pitchFamily="34" charset="0"/>
                <a:cs typeface="Arial" panose="020B0604020202020204" pitchFamily="34" charset="0"/>
              </a:rPr>
              <a:t>EPEC</a:t>
            </a:r>
            <a:r>
              <a:rPr lang="es-EC" sz="1800" dirty="0">
                <a:latin typeface="Arial" panose="020B0604020202020204" pitchFamily="34" charset="0"/>
                <a:cs typeface="Arial" panose="020B0604020202020204" pitchFamily="34" charset="0"/>
              </a:rPr>
              <a:t>, </a:t>
            </a:r>
            <a:r>
              <a:rPr lang="es-EC" sz="1800" dirty="0" err="1">
                <a:latin typeface="Arial" panose="020B0604020202020204" pitchFamily="34" charset="0"/>
                <a:cs typeface="Arial" panose="020B0604020202020204" pitchFamily="34" charset="0"/>
              </a:rPr>
              <a:t>LPEC</a:t>
            </a:r>
            <a:r>
              <a:rPr lang="es-EC" sz="1800" dirty="0">
                <a:latin typeface="Arial" panose="020B0604020202020204" pitchFamily="34" charset="0"/>
                <a:cs typeface="Arial" panose="020B0604020202020204" pitchFamily="34" charset="0"/>
              </a:rPr>
              <a:t>, </a:t>
            </a:r>
            <a:r>
              <a:rPr lang="es-EC" sz="1800" dirty="0" err="1">
                <a:latin typeface="Arial" panose="020B0604020202020204" pitchFamily="34" charset="0"/>
                <a:cs typeface="Arial" panose="020B0604020202020204" pitchFamily="34" charset="0"/>
              </a:rPr>
              <a:t>ONEC</a:t>
            </a:r>
            <a:r>
              <a:rPr lang="es-EC" sz="1800" dirty="0">
                <a:latin typeface="Arial" panose="020B0604020202020204" pitchFamily="34" charset="0"/>
                <a:cs typeface="Arial" panose="020B0604020202020204" pitchFamily="34" charset="0"/>
              </a:rPr>
              <a:t>, </a:t>
            </a:r>
            <a:r>
              <a:rPr lang="es-EC" sz="1800" dirty="0" err="1">
                <a:latin typeface="Arial" panose="020B0604020202020204" pitchFamily="34" charset="0"/>
                <a:cs typeface="Arial" panose="020B0604020202020204" pitchFamily="34" charset="0"/>
              </a:rPr>
              <a:t>PJEC</a:t>
            </a:r>
            <a:r>
              <a:rPr lang="es-EC" sz="1800" dirty="0">
                <a:latin typeface="Arial" panose="020B0604020202020204" pitchFamily="34" charset="0"/>
                <a:cs typeface="Arial" panose="020B0604020202020204" pitchFamily="34" charset="0"/>
              </a:rPr>
              <a:t> y </a:t>
            </a:r>
            <a:r>
              <a:rPr lang="es-EC" sz="1800" dirty="0" err="1">
                <a:latin typeface="Arial" panose="020B0604020202020204" pitchFamily="34" charset="0"/>
                <a:cs typeface="Arial" panose="020B0604020202020204" pitchFamily="34" charset="0"/>
              </a:rPr>
              <a:t>QVEC</a:t>
            </a:r>
            <a:r>
              <a:rPr lang="es-EC" sz="1800" dirty="0">
                <a:latin typeface="Arial" panose="020B0604020202020204" pitchFamily="34" charset="0"/>
                <a:cs typeface="Arial" panose="020B0604020202020204" pitchFamily="34" charset="0"/>
              </a:rPr>
              <a:t>, este efecto es más notorio </a:t>
            </a:r>
            <a:r>
              <a:rPr lang="es-EC" sz="1800" b="1" dirty="0">
                <a:latin typeface="Arial" panose="020B0604020202020204" pitchFamily="34" charset="0"/>
                <a:cs typeface="Arial" panose="020B0604020202020204" pitchFamily="34" charset="0"/>
              </a:rPr>
              <a:t>sobre la componente E</a:t>
            </a:r>
            <a:r>
              <a:rPr lang="es-EC" sz="1800" dirty="0">
                <a:latin typeface="Arial" panose="020B0604020202020204" pitchFamily="34" charset="0"/>
                <a:cs typeface="Arial" panose="020B0604020202020204" pitchFamily="34" charset="0"/>
              </a:rPr>
              <a:t>, que sobre </a:t>
            </a:r>
            <a:r>
              <a:rPr lang="es-EC" sz="1800" dirty="0" smtClean="0">
                <a:latin typeface="Arial" panose="020B0604020202020204" pitchFamily="34" charset="0"/>
                <a:cs typeface="Arial" panose="020B0604020202020204" pitchFamily="34" charset="0"/>
              </a:rPr>
              <a:t>N. Para </a:t>
            </a:r>
            <a:r>
              <a:rPr lang="es-EC" sz="1800" dirty="0">
                <a:latin typeface="Arial" panose="020B0604020202020204" pitchFamily="34" charset="0"/>
                <a:cs typeface="Arial" panose="020B0604020202020204" pitchFamily="34" charset="0"/>
              </a:rPr>
              <a:t>las estaciones de </a:t>
            </a:r>
            <a:r>
              <a:rPr lang="es-EC" sz="1800" dirty="0" err="1">
                <a:latin typeface="Arial" panose="020B0604020202020204" pitchFamily="34" charset="0"/>
                <a:cs typeface="Arial" panose="020B0604020202020204" pitchFamily="34" charset="0"/>
              </a:rPr>
              <a:t>ECEC</a:t>
            </a:r>
            <a:r>
              <a:rPr lang="es-EC" sz="1800" dirty="0">
                <a:latin typeface="Arial" panose="020B0604020202020204" pitchFamily="34" charset="0"/>
                <a:cs typeface="Arial" panose="020B0604020202020204" pitchFamily="34" charset="0"/>
              </a:rPr>
              <a:t>, </a:t>
            </a:r>
            <a:r>
              <a:rPr lang="es-EC" sz="1800" dirty="0" err="1">
                <a:latin typeface="Arial" panose="020B0604020202020204" pitchFamily="34" charset="0"/>
                <a:cs typeface="Arial" panose="020B0604020202020204" pitchFamily="34" charset="0"/>
              </a:rPr>
              <a:t>GZEC</a:t>
            </a:r>
            <a:r>
              <a:rPr lang="es-EC" sz="1800" dirty="0">
                <a:latin typeface="Arial" panose="020B0604020202020204" pitchFamily="34" charset="0"/>
                <a:cs typeface="Arial" panose="020B0604020202020204" pitchFamily="34" charset="0"/>
              </a:rPr>
              <a:t>, </a:t>
            </a:r>
            <a:r>
              <a:rPr lang="es-EC" sz="1800" dirty="0" err="1">
                <a:latin typeface="Arial" panose="020B0604020202020204" pitchFamily="34" charset="0"/>
                <a:cs typeface="Arial" panose="020B0604020202020204" pitchFamily="34" charset="0"/>
              </a:rPr>
              <a:t>NJEC</a:t>
            </a:r>
            <a:r>
              <a:rPr lang="es-EC" sz="1800" dirty="0">
                <a:latin typeface="Arial" panose="020B0604020202020204" pitchFamily="34" charset="0"/>
                <a:cs typeface="Arial" panose="020B0604020202020204" pitchFamily="34" charset="0"/>
              </a:rPr>
              <a:t> también se aprecia un extraño comportamiento sobre la componente vertical, que presenta valores muy atípicos.</a:t>
            </a:r>
          </a:p>
          <a:p>
            <a:r>
              <a:rPr lang="es-EC" sz="1800" dirty="0">
                <a:latin typeface="Arial" panose="020B0604020202020204" pitchFamily="34" charset="0"/>
                <a:cs typeface="Arial" panose="020B0604020202020204" pitchFamily="34" charset="0"/>
              </a:rPr>
              <a:t>La curva para el tercer periodo fundamental sufre de una </a:t>
            </a:r>
            <a:r>
              <a:rPr lang="es-EC" sz="1800" b="1" dirty="0">
                <a:latin typeface="Arial" panose="020B0604020202020204" pitchFamily="34" charset="0"/>
                <a:cs typeface="Arial" panose="020B0604020202020204" pitchFamily="34" charset="0"/>
              </a:rPr>
              <a:t>influencia notoria por los desplazamientos generados por el sismo</a:t>
            </a:r>
            <a:r>
              <a:rPr lang="es-EC" sz="1800" dirty="0">
                <a:latin typeface="Arial" panose="020B0604020202020204" pitchFamily="34" charset="0"/>
                <a:cs typeface="Arial" panose="020B0604020202020204" pitchFamily="34" charset="0"/>
              </a:rPr>
              <a:t> de abril de 2016, lo que se puede apreciar gráficamente con una curva que no se ajusta, como en la estación </a:t>
            </a:r>
            <a:r>
              <a:rPr lang="es-EC" sz="1800" dirty="0" err="1" smtClean="0">
                <a:latin typeface="Arial" panose="020B0604020202020204" pitchFamily="34" charset="0"/>
                <a:cs typeface="Arial" panose="020B0604020202020204" pitchFamily="34" charset="0"/>
              </a:rPr>
              <a:t>ONEC</a:t>
            </a:r>
            <a:r>
              <a:rPr lang="es-EC" sz="1800" dirty="0" smtClean="0">
                <a:latin typeface="Arial" panose="020B0604020202020204" pitchFamily="34" charset="0"/>
                <a:cs typeface="Arial" panose="020B0604020202020204" pitchFamily="34" charset="0"/>
              </a:rPr>
              <a:t>, </a:t>
            </a:r>
            <a:r>
              <a:rPr lang="es-EC" sz="1800" dirty="0">
                <a:latin typeface="Arial" panose="020B0604020202020204" pitchFamily="34" charset="0"/>
                <a:cs typeface="Arial" panose="020B0604020202020204" pitchFamily="34" charset="0"/>
              </a:rPr>
              <a:t>a diferencia de otras estaciones, o de otras componentes de la misma estación. De igual manera, para datos dispersos o que presentaron una baja cantidad de observaciones, como </a:t>
            </a:r>
            <a:r>
              <a:rPr lang="es-EC" sz="1800" dirty="0" err="1">
                <a:latin typeface="Arial" panose="020B0604020202020204" pitchFamily="34" charset="0"/>
                <a:cs typeface="Arial" panose="020B0604020202020204" pitchFamily="34" charset="0"/>
              </a:rPr>
              <a:t>PEEC</a:t>
            </a:r>
            <a:r>
              <a:rPr lang="es-EC" sz="1800" dirty="0">
                <a:latin typeface="Arial" panose="020B0604020202020204" pitchFamily="34" charset="0"/>
                <a:cs typeface="Arial" panose="020B0604020202020204" pitchFamily="34" charset="0"/>
              </a:rPr>
              <a:t>, </a:t>
            </a:r>
            <a:r>
              <a:rPr lang="es-EC" sz="1800" dirty="0" err="1">
                <a:latin typeface="Arial" panose="020B0604020202020204" pitchFamily="34" charset="0"/>
                <a:cs typeface="Arial" panose="020B0604020202020204" pitchFamily="34" charset="0"/>
              </a:rPr>
              <a:t>PVEC</a:t>
            </a:r>
            <a:r>
              <a:rPr lang="es-EC" sz="1800" dirty="0">
                <a:latin typeface="Arial" panose="020B0604020202020204" pitchFamily="34" charset="0"/>
                <a:cs typeface="Arial" panose="020B0604020202020204" pitchFamily="34" charset="0"/>
              </a:rPr>
              <a:t>, o </a:t>
            </a:r>
            <a:r>
              <a:rPr lang="es-EC" sz="1800" dirty="0" err="1">
                <a:latin typeface="Arial" panose="020B0604020202020204" pitchFamily="34" charset="0"/>
                <a:cs typeface="Arial" panose="020B0604020202020204" pitchFamily="34" charset="0"/>
              </a:rPr>
              <a:t>PTEC</a:t>
            </a:r>
            <a:r>
              <a:rPr lang="es-EC" sz="1800" dirty="0">
                <a:latin typeface="Arial" panose="020B0604020202020204" pitchFamily="34" charset="0"/>
                <a:cs typeface="Arial" panose="020B0604020202020204" pitchFamily="34" charset="0"/>
              </a:rPr>
              <a:t>, el comportamiento de la curva ajustada a la serie es errático</a:t>
            </a:r>
            <a:r>
              <a:rPr lang="es-EC" sz="1800" dirty="0" smtClean="0">
                <a:latin typeface="Arial" panose="020B0604020202020204" pitchFamily="34" charset="0"/>
                <a:cs typeface="Arial" panose="020B0604020202020204" pitchFamily="34" charset="0"/>
              </a:rPr>
              <a:t>.</a:t>
            </a:r>
            <a:endParaRPr lang="es-EC" sz="1800" dirty="0">
              <a:latin typeface="Arial" panose="020B0604020202020204" pitchFamily="34" charset="0"/>
              <a:cs typeface="Arial" panose="020B0604020202020204" pitchFamily="34" charset="0"/>
            </a:endParaRPr>
          </a:p>
        </p:txBody>
      </p:sp>
      <p:pic>
        <p:nvPicPr>
          <p:cNvPr id="8" name="Imagen 7"/>
          <p:cNvPicPr/>
          <p:nvPr/>
        </p:nvPicPr>
        <p:blipFill rotWithShape="1">
          <a:blip r:embed="rId3" cstate="print">
            <a:extLst>
              <a:ext uri="{28A0092B-C50C-407E-A947-70E740481C1C}">
                <a14:useLocalDpi xmlns:a14="http://schemas.microsoft.com/office/drawing/2010/main" val="0"/>
              </a:ext>
            </a:extLst>
          </a:blip>
          <a:srcRect r="49178" b="67703"/>
          <a:stretch/>
        </p:blipFill>
        <p:spPr bwMode="auto">
          <a:xfrm>
            <a:off x="6826469" y="4635567"/>
            <a:ext cx="4225159" cy="2152901"/>
          </a:xfrm>
          <a:prstGeom prst="rect">
            <a:avLst/>
          </a:prstGeom>
          <a:noFill/>
          <a:ln>
            <a:solidFill>
              <a:schemeClr val="bg2">
                <a:lumMod val="90000"/>
              </a:schemeClr>
            </a:solidFill>
          </a:ln>
        </p:spPr>
      </p:pic>
    </p:spTree>
    <p:extLst>
      <p:ext uri="{BB962C8B-B14F-4D97-AF65-F5344CB8AC3E}">
        <p14:creationId xmlns:p14="http://schemas.microsoft.com/office/powerpoint/2010/main" val="304958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b="1"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pic>
        <p:nvPicPr>
          <p:cNvPr id="7" name="Picture 2" descr="Resultado de imagen para sello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contenido 2"/>
          <p:cNvSpPr txBox="1">
            <a:spLocks/>
          </p:cNvSpPr>
          <p:nvPr/>
        </p:nvSpPr>
        <p:spPr>
          <a:xfrm>
            <a:off x="2400300" y="1280160"/>
            <a:ext cx="8840514" cy="51892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800" dirty="0">
                <a:latin typeface="Arial" panose="020B0604020202020204" pitchFamily="34" charset="0"/>
                <a:cs typeface="Arial" panose="020B0604020202020204" pitchFamily="34" charset="0"/>
              </a:rPr>
              <a:t>El índice espectral obtenido para las series temporales, obtenidas tanto para el modelo FES2004, como para el modelo FES2012, </a:t>
            </a:r>
            <a:r>
              <a:rPr lang="es-EC" sz="1800" b="1" dirty="0">
                <a:latin typeface="Arial" panose="020B0604020202020204" pitchFamily="34" charset="0"/>
                <a:cs typeface="Arial" panose="020B0604020202020204" pitchFamily="34" charset="0"/>
              </a:rPr>
              <a:t>indica que el 95% de los valores se pueden clasificar como movimiento Gaussiano fraccionario </a:t>
            </a:r>
            <a:r>
              <a:rPr lang="es-EC" sz="1800" dirty="0">
                <a:latin typeface="Arial" panose="020B0604020202020204" pitchFamily="34" charset="0"/>
                <a:cs typeface="Arial" panose="020B0604020202020204" pitchFamily="34" charset="0"/>
              </a:rPr>
              <a:t>y el 5% restante se considera como movimiento Browniano fraccionario</a:t>
            </a:r>
            <a:r>
              <a:rPr lang="es-EC" sz="1800" dirty="0" smtClean="0">
                <a:latin typeface="Arial" panose="020B0604020202020204" pitchFamily="34" charset="0"/>
                <a:cs typeface="Arial" panose="020B0604020202020204" pitchFamily="34" charset="0"/>
              </a:rPr>
              <a:t>.</a:t>
            </a:r>
          </a:p>
          <a:p>
            <a:r>
              <a:rPr lang="es-EC" sz="1800" dirty="0" smtClean="0">
                <a:latin typeface="Arial" panose="020B0604020202020204" pitchFamily="34" charset="0"/>
                <a:cs typeface="Arial" panose="020B0604020202020204" pitchFamily="34" charset="0"/>
              </a:rPr>
              <a:t>El </a:t>
            </a:r>
            <a:r>
              <a:rPr lang="es-EC" sz="1800" dirty="0">
                <a:latin typeface="Arial" panose="020B0604020202020204" pitchFamily="34" charset="0"/>
                <a:cs typeface="Arial" panose="020B0604020202020204" pitchFamily="34" charset="0"/>
              </a:rPr>
              <a:t>cambio del parámetro de modelo de carga oceánica, FES2004 a FES2012, no tiene incidencia sobre dos (N y U) de tres componentes en el índice espectral utilizado para caracterizar el ruido en las series temporales, como se demuestra con la prueba de Wilcoxon de rangos con signo. Para la componente Este, sí existen diferencias estadísticamente significativas. Sin embargo, el índice espectral encontrado para todas las estaciones estudiadas </a:t>
            </a:r>
            <a:r>
              <a:rPr lang="es-EC" sz="1800" b="1" dirty="0">
                <a:latin typeface="Arial" panose="020B0604020202020204" pitchFamily="34" charset="0"/>
                <a:cs typeface="Arial" panose="020B0604020202020204" pitchFamily="34" charset="0"/>
              </a:rPr>
              <a:t>no presenta una tendencia de reducción o aumento con el cambio de modelos</a:t>
            </a:r>
            <a:r>
              <a:rPr lang="es-EC" sz="1800" dirty="0">
                <a:latin typeface="Arial" panose="020B0604020202020204" pitchFamily="34" charset="0"/>
                <a:cs typeface="Arial" panose="020B0604020202020204" pitchFamily="34" charset="0"/>
              </a:rPr>
              <a:t>.</a:t>
            </a:r>
          </a:p>
          <a:p>
            <a:r>
              <a:rPr lang="es-EC" sz="1800" dirty="0">
                <a:latin typeface="Arial" panose="020B0604020202020204" pitchFamily="34" charset="0"/>
                <a:cs typeface="Arial" panose="020B0604020202020204" pitchFamily="34" charset="0"/>
              </a:rPr>
              <a:t>La diferencia entre las coordenadas geocéntricas cartesianas obtenidas de los modelos FES2004 y FES2012, se puede considerar significativa para el 84% de los datos, al 95% de nivel de confianza, lo que implica que, el cambio de modelos de carga oceánica en el procesamiento tiene incidencia sobre </a:t>
            </a:r>
            <a:r>
              <a:rPr lang="es-EC" sz="1800" dirty="0" smtClean="0">
                <a:latin typeface="Arial" panose="020B0604020202020204" pitchFamily="34" charset="0"/>
                <a:cs typeface="Arial" panose="020B0604020202020204" pitchFamily="34" charset="0"/>
              </a:rPr>
              <a:t>estas coordenadas. Además, </a:t>
            </a:r>
            <a:r>
              <a:rPr lang="es-EC" sz="1800" dirty="0">
                <a:latin typeface="Arial" panose="020B0604020202020204" pitchFamily="34" charset="0"/>
                <a:cs typeface="Arial" panose="020B0604020202020204" pitchFamily="34" charset="0"/>
              </a:rPr>
              <a:t>se obtuvieron </a:t>
            </a:r>
            <a:r>
              <a:rPr lang="es-EC" sz="1800" b="1" dirty="0">
                <a:latin typeface="Arial" panose="020B0604020202020204" pitchFamily="34" charset="0"/>
                <a:cs typeface="Arial" panose="020B0604020202020204" pitchFamily="34" charset="0"/>
              </a:rPr>
              <a:t>diferencias menores entre las coordenadas de las soluciones finales SIRGAS y FES2004</a:t>
            </a:r>
            <a:r>
              <a:rPr lang="es-EC" sz="1800" dirty="0">
                <a:latin typeface="Arial" panose="020B0604020202020204" pitchFamily="34" charset="0"/>
                <a:cs typeface="Arial" panose="020B0604020202020204" pitchFamily="34" charset="0"/>
              </a:rPr>
              <a:t>, con respecto a las obtenidas con el modelo FES2012.</a:t>
            </a:r>
          </a:p>
        </p:txBody>
      </p:sp>
      <p:sp>
        <p:nvSpPr>
          <p:cNvPr id="8" name="Título 1"/>
          <p:cNvSpPr>
            <a:spLocks noGrp="1"/>
          </p:cNvSpPr>
          <p:nvPr>
            <p:ph type="title"/>
          </p:nvPr>
        </p:nvSpPr>
        <p:spPr>
          <a:xfrm>
            <a:off x="2400300" y="365125"/>
            <a:ext cx="8840514"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CONCLUSIONES</a:t>
            </a:r>
            <a:endParaRPr lang="es-EC"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6369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Recomendaciones</a:t>
            </a:r>
            <a:endParaRPr lang="es-EC"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p:txBody>
          <a:bodyPr/>
          <a:lstStyle/>
          <a:p>
            <a:endParaRPr lang="es-EC"/>
          </a:p>
        </p:txBody>
      </p:sp>
      <p:pic>
        <p:nvPicPr>
          <p:cNvPr id="4" name="Picture 2" descr="Resultado de imagen para sello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474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2400300" y="365125"/>
            <a:ext cx="8872045"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Recomendaciones</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b="1" dirty="0" smtClean="0">
                <a:latin typeface="Arial" panose="020B0604020202020204" pitchFamily="34" charset="0"/>
                <a:cs typeface="Arial" panose="020B0604020202020204" pitchFamily="34" charset="0"/>
              </a:rPr>
              <a:t>Recomendaciones</a:t>
            </a:r>
          </a:p>
        </p:txBody>
      </p:sp>
      <p:sp>
        <p:nvSpPr>
          <p:cNvPr id="5" name="Marcador de contenido 2"/>
          <p:cNvSpPr txBox="1">
            <a:spLocks/>
          </p:cNvSpPr>
          <p:nvPr/>
        </p:nvSpPr>
        <p:spPr>
          <a:xfrm>
            <a:off x="2400300" y="1690688"/>
            <a:ext cx="9304020" cy="4687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1200" dirty="0">
              <a:latin typeface="Arial" panose="020B0604020202020204" pitchFamily="34" charset="0"/>
              <a:cs typeface="Arial" panose="020B0604020202020204" pitchFamily="34" charset="0"/>
            </a:endParaRPr>
          </a:p>
        </p:txBody>
      </p:sp>
      <p:pic>
        <p:nvPicPr>
          <p:cNvPr id="7" name="Picture 2" descr="Resultado de imagen para sello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
        <p:nvSpPr>
          <p:cNvPr id="11" name="Marcador de contenido 2"/>
          <p:cNvSpPr txBox="1">
            <a:spLocks/>
          </p:cNvSpPr>
          <p:nvPr/>
        </p:nvSpPr>
        <p:spPr>
          <a:xfrm>
            <a:off x="2400300" y="1406284"/>
            <a:ext cx="8872045" cy="51892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800" b="1" dirty="0">
                <a:latin typeface="Arial" panose="020B0604020202020204" pitchFamily="34" charset="0"/>
                <a:cs typeface="Arial" panose="020B0604020202020204" pitchFamily="34" charset="0"/>
              </a:rPr>
              <a:t>Analizar las series pre y post sismo, y ver si el salto generado se puede tratar como un offset</a:t>
            </a:r>
            <a:r>
              <a:rPr lang="es-EC" sz="1800" dirty="0">
                <a:latin typeface="Arial" panose="020B0604020202020204" pitchFamily="34" charset="0"/>
                <a:cs typeface="Arial" panose="020B0604020202020204" pitchFamily="34" charset="0"/>
              </a:rPr>
              <a:t>. En general, un estudio más profundo de los </a:t>
            </a:r>
            <a:r>
              <a:rPr lang="es-EC" sz="1800" dirty="0" err="1">
                <a:latin typeface="Arial" panose="020B0604020202020204" pitchFamily="34" charset="0"/>
                <a:cs typeface="Arial" panose="020B0604020202020204" pitchFamily="34" charset="0"/>
              </a:rPr>
              <a:t>offsets</a:t>
            </a:r>
            <a:r>
              <a:rPr lang="es-EC" sz="1800" dirty="0">
                <a:latin typeface="Arial" panose="020B0604020202020204" pitchFamily="34" charset="0"/>
                <a:cs typeface="Arial" panose="020B0604020202020204" pitchFamily="34" charset="0"/>
              </a:rPr>
              <a:t> que presentan las series, puede mejorar la comprensión del comportamiento de las mismas. Tener una especial consideración con el comportamiento de las estaciones de </a:t>
            </a:r>
            <a:r>
              <a:rPr lang="es-EC" sz="1800" dirty="0" err="1">
                <a:latin typeface="Arial" panose="020B0604020202020204" pitchFamily="34" charset="0"/>
                <a:cs typeface="Arial" panose="020B0604020202020204" pitchFamily="34" charset="0"/>
              </a:rPr>
              <a:t>ECEC</a:t>
            </a:r>
            <a:r>
              <a:rPr lang="es-EC" sz="1800" dirty="0">
                <a:latin typeface="Arial" panose="020B0604020202020204" pitchFamily="34" charset="0"/>
                <a:cs typeface="Arial" panose="020B0604020202020204" pitchFamily="34" charset="0"/>
              </a:rPr>
              <a:t>, </a:t>
            </a:r>
            <a:r>
              <a:rPr lang="es-EC" sz="1800" dirty="0" err="1">
                <a:latin typeface="Arial" panose="020B0604020202020204" pitchFamily="34" charset="0"/>
                <a:cs typeface="Arial" panose="020B0604020202020204" pitchFamily="34" charset="0"/>
              </a:rPr>
              <a:t>GZEC</a:t>
            </a:r>
            <a:r>
              <a:rPr lang="es-EC" sz="1800" dirty="0">
                <a:latin typeface="Arial" panose="020B0604020202020204" pitchFamily="34" charset="0"/>
                <a:cs typeface="Arial" panose="020B0604020202020204" pitchFamily="34" charset="0"/>
              </a:rPr>
              <a:t>, </a:t>
            </a:r>
            <a:r>
              <a:rPr lang="es-EC" sz="1800" dirty="0" err="1">
                <a:latin typeface="Arial" panose="020B0604020202020204" pitchFamily="34" charset="0"/>
                <a:cs typeface="Arial" panose="020B0604020202020204" pitchFamily="34" charset="0"/>
              </a:rPr>
              <a:t>NJEC</a:t>
            </a:r>
            <a:r>
              <a:rPr lang="es-EC" sz="1800" dirty="0">
                <a:latin typeface="Arial" panose="020B0604020202020204" pitchFamily="34" charset="0"/>
                <a:cs typeface="Arial" panose="020B0604020202020204" pitchFamily="34" charset="0"/>
              </a:rPr>
              <a:t> en su componente vertical.</a:t>
            </a:r>
          </a:p>
          <a:p>
            <a:r>
              <a:rPr lang="es-EC" sz="1800" b="1" dirty="0">
                <a:latin typeface="Arial" panose="020B0604020202020204" pitchFamily="34" charset="0"/>
                <a:cs typeface="Arial" panose="020B0604020202020204" pitchFamily="34" charset="0"/>
              </a:rPr>
              <a:t>Revisar la posibilidad de emplear otros modelos hidrodinámicos</a:t>
            </a:r>
            <a:r>
              <a:rPr lang="es-EC" sz="1800" dirty="0">
                <a:latin typeface="Arial" panose="020B0604020202020204" pitchFamily="34" charset="0"/>
                <a:cs typeface="Arial" panose="020B0604020202020204" pitchFamily="34" charset="0"/>
              </a:rPr>
              <a:t>, incluyendo el modelo FES2014, que según </a:t>
            </a:r>
            <a:r>
              <a:rPr lang="es-EC" sz="1800" dirty="0" err="1">
                <a:latin typeface="Arial" panose="020B0604020202020204" pitchFamily="34" charset="0"/>
                <a:cs typeface="Arial" panose="020B0604020202020204" pitchFamily="34" charset="0"/>
              </a:rPr>
              <a:t>Lei</a:t>
            </a:r>
            <a:r>
              <a:rPr lang="es-EC" sz="1800" dirty="0">
                <a:latin typeface="Arial" panose="020B0604020202020204" pitchFamily="34" charset="0"/>
                <a:cs typeface="Arial" panose="020B0604020202020204" pitchFamily="34" charset="0"/>
              </a:rPr>
              <a:t>, et al., (2017), presenta valores distintos a los del modelo FES2012 en algunos coeficientes. También se pueden emplear modelos empíricos como el EOT11, desarrollado por la </a:t>
            </a:r>
            <a:r>
              <a:rPr lang="es-EC" sz="1800" dirty="0" err="1">
                <a:latin typeface="Arial" panose="020B0604020202020204" pitchFamily="34" charset="0"/>
                <a:cs typeface="Arial" panose="020B0604020202020204" pitchFamily="34" charset="0"/>
              </a:rPr>
              <a:t>DGFI</a:t>
            </a:r>
            <a:r>
              <a:rPr lang="es-EC" sz="1800" dirty="0">
                <a:latin typeface="Arial" panose="020B0604020202020204" pitchFamily="34" charset="0"/>
                <a:cs typeface="Arial" panose="020B0604020202020204" pitchFamily="34" charset="0"/>
              </a:rPr>
              <a:t> (</a:t>
            </a:r>
            <a:r>
              <a:rPr lang="es-EC" sz="1800" dirty="0" err="1">
                <a:latin typeface="Arial" panose="020B0604020202020204" pitchFamily="34" charset="0"/>
                <a:cs typeface="Arial" panose="020B0604020202020204" pitchFamily="34" charset="0"/>
              </a:rPr>
              <a:t>Deutsches</a:t>
            </a:r>
            <a:r>
              <a:rPr lang="es-EC" sz="1800" dirty="0">
                <a:latin typeface="Arial" panose="020B0604020202020204" pitchFamily="34" charset="0"/>
                <a:cs typeface="Arial" panose="020B0604020202020204" pitchFamily="34" charset="0"/>
              </a:rPr>
              <a:t> </a:t>
            </a:r>
            <a:r>
              <a:rPr lang="es-EC" sz="1800" dirty="0" err="1">
                <a:latin typeface="Arial" panose="020B0604020202020204" pitchFamily="34" charset="0"/>
                <a:cs typeface="Arial" panose="020B0604020202020204" pitchFamily="34" charset="0"/>
              </a:rPr>
              <a:t>Geodätisches</a:t>
            </a:r>
            <a:r>
              <a:rPr lang="es-EC" sz="1800" dirty="0">
                <a:latin typeface="Arial" panose="020B0604020202020204" pitchFamily="34" charset="0"/>
                <a:cs typeface="Arial" panose="020B0604020202020204" pitchFamily="34" charset="0"/>
              </a:rPr>
              <a:t> </a:t>
            </a:r>
            <a:r>
              <a:rPr lang="es-EC" sz="1800" dirty="0" err="1">
                <a:latin typeface="Arial" panose="020B0604020202020204" pitchFamily="34" charset="0"/>
                <a:cs typeface="Arial" panose="020B0604020202020204" pitchFamily="34" charset="0"/>
              </a:rPr>
              <a:t>Forschungsinstitut</a:t>
            </a:r>
            <a:r>
              <a:rPr lang="es-EC" sz="1800" dirty="0">
                <a:latin typeface="Arial" panose="020B0604020202020204" pitchFamily="34" charset="0"/>
                <a:cs typeface="Arial" panose="020B0604020202020204" pitchFamily="34" charset="0"/>
              </a:rPr>
              <a:t>).</a:t>
            </a:r>
          </a:p>
          <a:p>
            <a:r>
              <a:rPr lang="es-EC" sz="1800" dirty="0">
                <a:latin typeface="Arial" panose="020B0604020202020204" pitchFamily="34" charset="0"/>
                <a:cs typeface="Arial" panose="020B0604020202020204" pitchFamily="34" charset="0"/>
              </a:rPr>
              <a:t>En el caso de la estación </a:t>
            </a:r>
            <a:r>
              <a:rPr lang="es-EC" sz="1800" dirty="0" err="1">
                <a:latin typeface="Arial" panose="020B0604020202020204" pitchFamily="34" charset="0"/>
                <a:cs typeface="Arial" panose="020B0604020202020204" pitchFamily="34" charset="0"/>
              </a:rPr>
              <a:t>PTEC</a:t>
            </a:r>
            <a:r>
              <a:rPr lang="es-EC" sz="1800" dirty="0">
                <a:latin typeface="Arial" panose="020B0604020202020204" pitchFamily="34" charset="0"/>
                <a:cs typeface="Arial" panose="020B0604020202020204" pitchFamily="34" charset="0"/>
              </a:rPr>
              <a:t>, el cambio de modelo parece mejorar el comportamiento errático de las curvas ajustadas a las series temporales de las componentes Norte y Up, este efecto se aprecia gráficamente, y </a:t>
            </a:r>
            <a:r>
              <a:rPr lang="es-EC" sz="1800" b="1" dirty="0">
                <a:latin typeface="Arial" panose="020B0604020202020204" pitchFamily="34" charset="0"/>
                <a:cs typeface="Arial" panose="020B0604020202020204" pitchFamily="34" charset="0"/>
              </a:rPr>
              <a:t>se sugiere un análisis por separado de esta estación con más datos</a:t>
            </a:r>
            <a:r>
              <a:rPr lang="es-EC" sz="1800" dirty="0">
                <a:latin typeface="Arial" panose="020B0604020202020204" pitchFamily="34" charset="0"/>
                <a:cs typeface="Arial" panose="020B0604020202020204" pitchFamily="34" charset="0"/>
              </a:rPr>
              <a:t> para comprobar si esta incidencia se debe a la cantidad de datos, a su dispersión, o al cambio de modelos de carga oceánica.</a:t>
            </a:r>
          </a:p>
          <a:p>
            <a:r>
              <a:rPr lang="es-EC" sz="1800" b="1" dirty="0">
                <a:latin typeface="Arial" panose="020B0604020202020204" pitchFamily="34" charset="0"/>
                <a:cs typeface="Arial" panose="020B0604020202020204" pitchFamily="34" charset="0"/>
              </a:rPr>
              <a:t>Analizar series temporales en periodos más extensos</a:t>
            </a:r>
            <a:r>
              <a:rPr lang="es-EC" sz="1800" dirty="0">
                <a:latin typeface="Arial" panose="020B0604020202020204" pitchFamily="34" charset="0"/>
                <a:cs typeface="Arial" panose="020B0604020202020204" pitchFamily="34" charset="0"/>
              </a:rPr>
              <a:t>, en especial para las estaciones que tuvieron una fecha de referencia previa al periodo de estudio establecido. Esto permitiría un mejor tratamiento de </a:t>
            </a:r>
            <a:r>
              <a:rPr lang="es-EC" sz="1800" dirty="0" err="1">
                <a:latin typeface="Arial" panose="020B0604020202020204" pitchFamily="34" charset="0"/>
                <a:cs typeface="Arial" panose="020B0604020202020204" pitchFamily="34" charset="0"/>
              </a:rPr>
              <a:t>outliers</a:t>
            </a:r>
            <a:r>
              <a:rPr lang="es-EC" sz="1800" dirty="0">
                <a:latin typeface="Arial" panose="020B0604020202020204" pitchFamily="34" charset="0"/>
                <a:cs typeface="Arial" panose="020B0604020202020204" pitchFamily="34" charset="0"/>
              </a:rPr>
              <a:t>, al tener una mayor cantidad de observaciones. Además, puede que determine si el comportamiento de las componentes que se clasificaron como Brownianas fraccionarias se debe a un periodo corto de estudio, o si es conveniente analizar esas estaciones por separado.</a:t>
            </a:r>
          </a:p>
        </p:txBody>
      </p:sp>
    </p:spTree>
    <p:extLst>
      <p:ext uri="{BB962C8B-B14F-4D97-AF65-F5344CB8AC3E}">
        <p14:creationId xmlns:p14="http://schemas.microsoft.com/office/powerpoint/2010/main" val="4057944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167279" y="1371664"/>
            <a:ext cx="9418320" cy="4041648"/>
          </a:xfrm>
        </p:spPr>
        <p:txBody>
          <a:bodyPr anchor="ctr">
            <a:normAutofit/>
          </a:bodyPr>
          <a:lstStyle/>
          <a:p>
            <a:pPr algn="ctr"/>
            <a:r>
              <a:rPr lang="es-EC" sz="6000" b="1" dirty="0" smtClean="0">
                <a:latin typeface="Arial" panose="020B0604020202020204" pitchFamily="34" charset="0"/>
                <a:cs typeface="Arial" panose="020B0604020202020204" pitchFamily="34" charset="0"/>
              </a:rPr>
              <a:t>GRACIAS POR SU ATENCIÓN</a:t>
            </a:r>
            <a:endParaRPr lang="es-EC"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983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b="1"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graphicFrame>
        <p:nvGraphicFramePr>
          <p:cNvPr id="8" name="Diagrama 7"/>
          <p:cNvGraphicFramePr/>
          <p:nvPr>
            <p:extLst>
              <p:ext uri="{D42A27DB-BD31-4B8C-83A1-F6EECF244321}">
                <p14:modId xmlns:p14="http://schemas.microsoft.com/office/powerpoint/2010/main" val="4105124675"/>
              </p:ext>
            </p:extLst>
          </p:nvPr>
        </p:nvGraphicFramePr>
        <p:xfrm>
          <a:off x="2400301" y="488731"/>
          <a:ext cx="7390085" cy="5706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Resultado de imagen para sello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tÃ©lites en Ã³rbita el mundo : Arte vectoria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59457" y="408488"/>
            <a:ext cx="1446209" cy="1463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precisiÃ³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00603" y="3475932"/>
            <a:ext cx="1800000" cy="1299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GrÃ¡fico de : Foto de stoc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18647" y="4979141"/>
            <a:ext cx="1763915" cy="1322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Stock market chart : Foto de stoc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082562" y="2075412"/>
            <a:ext cx="1800000" cy="1200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8287144" y="6439237"/>
            <a:ext cx="3097136" cy="276999"/>
          </a:xfrm>
          <a:prstGeom prst="rect">
            <a:avLst/>
          </a:prstGeom>
          <a:noFill/>
        </p:spPr>
        <p:txBody>
          <a:bodyPr wrap="square" rtlCol="0">
            <a:spAutoFit/>
          </a:bodyPr>
          <a:lstStyle/>
          <a:p>
            <a:r>
              <a:rPr lang="es-EC" sz="1200" dirty="0" smtClean="0">
                <a:latin typeface="Arial" panose="020B0604020202020204" pitchFamily="34" charset="0"/>
                <a:cs typeface="Arial" panose="020B0604020202020204" pitchFamily="34" charset="0"/>
              </a:rPr>
              <a:t>Imágenes obtenidas de </a:t>
            </a:r>
            <a:r>
              <a:rPr lang="es-EC" sz="1200" dirty="0" err="1" smtClean="0">
                <a:latin typeface="Arial" panose="020B0604020202020204" pitchFamily="34" charset="0"/>
                <a:cs typeface="Arial" panose="020B0604020202020204" pitchFamily="34" charset="0"/>
              </a:rPr>
              <a:t>getty</a:t>
            </a:r>
            <a:r>
              <a:rPr lang="es-EC" sz="1200" dirty="0" err="1">
                <a:latin typeface="Arial" panose="020B0604020202020204" pitchFamily="34" charset="0"/>
                <a:cs typeface="Arial" panose="020B0604020202020204" pitchFamily="34" charset="0"/>
              </a:rPr>
              <a:t>i</a:t>
            </a:r>
            <a:r>
              <a:rPr lang="es-EC" sz="1200" dirty="0" err="1" smtClean="0">
                <a:latin typeface="Arial" panose="020B0604020202020204" pitchFamily="34" charset="0"/>
                <a:cs typeface="Arial" panose="020B0604020202020204" pitchFamily="34" charset="0"/>
              </a:rPr>
              <a:t>mages</a:t>
            </a:r>
            <a:r>
              <a:rPr lang="es-EC" sz="1200" dirty="0" smtClean="0">
                <a:latin typeface="Arial" panose="020B0604020202020204" pitchFamily="34" charset="0"/>
                <a:cs typeface="Arial" panose="020B0604020202020204" pitchFamily="34" charset="0"/>
              </a:rPr>
              <a:t>, 2019</a:t>
            </a:r>
            <a:endParaRPr lang="es-EC"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650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Objetivos</a:t>
            </a:r>
            <a:endParaRPr lang="es-EC"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p:txBody>
          <a:bodyPr/>
          <a:lstStyle/>
          <a:p>
            <a:endParaRPr lang="es-EC"/>
          </a:p>
        </p:txBody>
      </p:sp>
      <p:pic>
        <p:nvPicPr>
          <p:cNvPr id="4" name="Picture 2" descr="Resultado de imagen para sello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29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00300" y="545903"/>
            <a:ext cx="9304020" cy="408174"/>
          </a:xfrm>
        </p:spPr>
        <p:txBody>
          <a:bodyPr anchor="ctr">
            <a:noAutofit/>
          </a:bodyPr>
          <a:lstStyle/>
          <a:p>
            <a:pPr algn="ctr"/>
            <a:r>
              <a:rPr lang="es-EC" sz="2800" b="1" cap="all" dirty="0">
                <a:solidFill>
                  <a:schemeClr val="tx1"/>
                </a:solidFill>
                <a:effectLst/>
                <a:latin typeface="Arial" panose="020B0604020202020204" pitchFamily="34" charset="0"/>
                <a:cs typeface="Arial" panose="020B0604020202020204" pitchFamily="34" charset="0"/>
              </a:rPr>
              <a:t>OBJETIVO</a:t>
            </a:r>
            <a:r>
              <a:rPr lang="es-EC" sz="2800" b="1" dirty="0" smtClean="0">
                <a:ln>
                  <a:solidFill>
                    <a:schemeClr val="tx1">
                      <a:alpha val="10000"/>
                    </a:schemeClr>
                  </a:solidFill>
                </a:ln>
                <a:solidFill>
                  <a:schemeClr val="tx1"/>
                </a:solidFill>
                <a:effectLst/>
                <a:latin typeface="Arial" panose="020B0604020202020204" pitchFamily="34" charset="0"/>
                <a:cs typeface="Arial" panose="020B0604020202020204" pitchFamily="34" charset="0"/>
              </a:rPr>
              <a:t> </a:t>
            </a:r>
            <a:r>
              <a:rPr lang="es-EC" sz="2800" b="1" cap="all" dirty="0">
                <a:latin typeface="Arial" panose="020B0604020202020204" pitchFamily="34" charset="0"/>
                <a:cs typeface="Arial" panose="020B0604020202020204" pitchFamily="34" charset="0"/>
              </a:rPr>
              <a:t>GENERAL</a:t>
            </a: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b="1" dirty="0" smtClean="0">
                <a:latin typeface="Arial" panose="020B0604020202020204" pitchFamily="34" charset="0"/>
                <a:cs typeface="Arial" panose="020B0604020202020204" pitchFamily="34" charset="0"/>
              </a:rPr>
              <a:t>Objetivos</a:t>
            </a:r>
          </a:p>
          <a:p>
            <a:pPr marL="0" indent="0">
              <a:buNone/>
            </a:pPr>
            <a:r>
              <a:rPr lang="es-EC" sz="1200"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sp>
        <p:nvSpPr>
          <p:cNvPr id="5" name="Marcador de contenido 2"/>
          <p:cNvSpPr txBox="1">
            <a:spLocks/>
          </p:cNvSpPr>
          <p:nvPr/>
        </p:nvSpPr>
        <p:spPr>
          <a:xfrm>
            <a:off x="2400300" y="1690688"/>
            <a:ext cx="9304020" cy="46872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C" sz="1200" dirty="0">
              <a:latin typeface="Arial" panose="020B0604020202020204" pitchFamily="34" charset="0"/>
              <a:cs typeface="Arial" panose="020B0604020202020204" pitchFamily="34" charset="0"/>
            </a:endParaRPr>
          </a:p>
        </p:txBody>
      </p:sp>
      <p:sp>
        <p:nvSpPr>
          <p:cNvPr id="6" name="Marcador de contenido 2"/>
          <p:cNvSpPr txBox="1">
            <a:spLocks/>
          </p:cNvSpPr>
          <p:nvPr/>
        </p:nvSpPr>
        <p:spPr>
          <a:xfrm>
            <a:off x="2400300" y="1135117"/>
            <a:ext cx="8872045" cy="14346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smtClean="0">
                <a:latin typeface="Arial" panose="020B0604020202020204" pitchFamily="34" charset="0"/>
                <a:cs typeface="Arial" panose="020B0604020202020204" pitchFamily="34" charset="0"/>
              </a:rPr>
              <a:t>Analizar </a:t>
            </a:r>
            <a:r>
              <a:rPr lang="es-EC" sz="2000" dirty="0">
                <a:latin typeface="Arial" panose="020B0604020202020204" pitchFamily="34" charset="0"/>
                <a:cs typeface="Arial" panose="020B0604020202020204" pitchFamily="34" charset="0"/>
              </a:rPr>
              <a:t>la variable ruido en las series temporales comprendidas en el periodo 2015-2017 de la Red </a:t>
            </a:r>
            <a:r>
              <a:rPr lang="es-EC" sz="2000" dirty="0" err="1">
                <a:latin typeface="Arial" panose="020B0604020202020204" pitchFamily="34" charset="0"/>
                <a:cs typeface="Arial" panose="020B0604020202020204" pitchFamily="34" charset="0"/>
              </a:rPr>
              <a:t>GNSS</a:t>
            </a:r>
            <a:r>
              <a:rPr lang="es-EC" sz="2000" dirty="0">
                <a:latin typeface="Arial" panose="020B0604020202020204" pitchFamily="34" charset="0"/>
                <a:cs typeface="Arial" panose="020B0604020202020204" pitchFamily="34" charset="0"/>
              </a:rPr>
              <a:t> de Monitoreo Continuo del Ecuador (</a:t>
            </a:r>
            <a:r>
              <a:rPr lang="es-EC" sz="2000" dirty="0" err="1">
                <a:latin typeface="Arial" panose="020B0604020202020204" pitchFamily="34" charset="0"/>
                <a:cs typeface="Arial" panose="020B0604020202020204" pitchFamily="34" charset="0"/>
              </a:rPr>
              <a:t>REGME</a:t>
            </a:r>
            <a:r>
              <a:rPr lang="es-EC" sz="2000" dirty="0">
                <a:latin typeface="Arial" panose="020B0604020202020204" pitchFamily="34" charset="0"/>
                <a:cs typeface="Arial" panose="020B0604020202020204" pitchFamily="34" charset="0"/>
              </a:rPr>
              <a:t>), mediante la variación de parámetros en su procesamiento para la caracterización del efecto que tiene esta modificación.</a:t>
            </a:r>
          </a:p>
        </p:txBody>
      </p:sp>
      <p:sp>
        <p:nvSpPr>
          <p:cNvPr id="7" name="Título 1"/>
          <p:cNvSpPr txBox="1">
            <a:spLocks/>
          </p:cNvSpPr>
          <p:nvPr/>
        </p:nvSpPr>
        <p:spPr>
          <a:xfrm>
            <a:off x="2400300" y="2921119"/>
            <a:ext cx="9304020" cy="551924"/>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a:spcBef>
                <a:spcPct val="0"/>
              </a:spcBef>
              <a:buNone/>
              <a:defRPr sz="2400" b="1" cap="all">
                <a:ln>
                  <a:solidFill>
                    <a:schemeClr val="bg1">
                      <a:lumMod val="75000"/>
                      <a:lumOff val="25000"/>
                      <a:alpha val="10000"/>
                    </a:schemeClr>
                  </a:solidFill>
                </a:ln>
                <a:effectLst/>
                <a:latin typeface="Arial" panose="020B0604020202020204" pitchFamily="34" charset="0"/>
                <a:ea typeface="+mj-ea"/>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C" sz="2800" spc="-50" dirty="0">
                <a:ln>
                  <a:noFill/>
                </a:ln>
              </a:rPr>
              <a:t>Objetivos</a:t>
            </a:r>
            <a:r>
              <a:rPr lang="es-EC" sz="2800" dirty="0">
                <a:ln>
                  <a:noFill/>
                </a:ln>
              </a:rPr>
              <a:t> Específicos</a:t>
            </a:r>
          </a:p>
        </p:txBody>
      </p:sp>
      <p:sp>
        <p:nvSpPr>
          <p:cNvPr id="8" name="Marcador de contenido 2"/>
          <p:cNvSpPr txBox="1">
            <a:spLocks/>
          </p:cNvSpPr>
          <p:nvPr/>
        </p:nvSpPr>
        <p:spPr>
          <a:xfrm>
            <a:off x="2400300" y="3610302"/>
            <a:ext cx="8872045" cy="27676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2000" dirty="0" smtClean="0">
                <a:latin typeface="Arial" panose="020B0604020202020204" pitchFamily="34" charset="0"/>
                <a:cs typeface="Arial" panose="020B0604020202020204" pitchFamily="34" charset="0"/>
              </a:rPr>
              <a:t>Procesar </a:t>
            </a:r>
            <a:r>
              <a:rPr lang="es-EC" sz="2000" dirty="0">
                <a:latin typeface="Arial" panose="020B0604020202020204" pitchFamily="34" charset="0"/>
                <a:cs typeface="Arial" panose="020B0604020202020204" pitchFamily="34" charset="0"/>
              </a:rPr>
              <a:t>las observaciones </a:t>
            </a:r>
            <a:r>
              <a:rPr lang="es-EC" sz="2000" dirty="0" err="1">
                <a:latin typeface="Arial" panose="020B0604020202020204" pitchFamily="34" charset="0"/>
                <a:cs typeface="Arial" panose="020B0604020202020204" pitchFamily="34" charset="0"/>
              </a:rPr>
              <a:t>GNSS</a:t>
            </a:r>
            <a:r>
              <a:rPr lang="es-EC" sz="2000" dirty="0">
                <a:latin typeface="Arial" panose="020B0604020202020204" pitchFamily="34" charset="0"/>
                <a:cs typeface="Arial" panose="020B0604020202020204" pitchFamily="34" charset="0"/>
              </a:rPr>
              <a:t> en dos campañas, una por cada modelo de carga oceánica (FES2004 y FES2012), con el software científico comercial </a:t>
            </a:r>
            <a:r>
              <a:rPr lang="es-EC" sz="2000" dirty="0" err="1">
                <a:latin typeface="Arial" panose="020B0604020202020204" pitchFamily="34" charset="0"/>
                <a:cs typeface="Arial" panose="020B0604020202020204" pitchFamily="34" charset="0"/>
              </a:rPr>
              <a:t>Bernese</a:t>
            </a:r>
            <a:r>
              <a:rPr lang="es-EC" sz="2000" dirty="0">
                <a:latin typeface="Arial" panose="020B0604020202020204" pitchFamily="34" charset="0"/>
                <a:cs typeface="Arial" panose="020B0604020202020204" pitchFamily="34" charset="0"/>
              </a:rPr>
              <a:t> 5.2 para la obtención de las respectivas series temporales.</a:t>
            </a:r>
          </a:p>
          <a:p>
            <a:r>
              <a:rPr lang="es-EC" sz="2000" dirty="0" smtClean="0">
                <a:latin typeface="Arial" panose="020B0604020202020204" pitchFamily="34" charset="0"/>
                <a:cs typeface="Arial" panose="020B0604020202020204" pitchFamily="34" charset="0"/>
              </a:rPr>
              <a:t>Caracterizar </a:t>
            </a:r>
            <a:r>
              <a:rPr lang="es-EC" sz="2000" dirty="0">
                <a:latin typeface="Arial" panose="020B0604020202020204" pitchFamily="34" charset="0"/>
                <a:cs typeface="Arial" panose="020B0604020202020204" pitchFamily="34" charset="0"/>
              </a:rPr>
              <a:t>la variable ruido en las series temporales mediante el análisis espectral para la clasificación de dicha variable.</a:t>
            </a:r>
          </a:p>
          <a:p>
            <a:r>
              <a:rPr lang="es-EC" sz="2000" dirty="0" smtClean="0">
                <a:latin typeface="Arial" panose="020B0604020202020204" pitchFamily="34" charset="0"/>
                <a:cs typeface="Arial" panose="020B0604020202020204" pitchFamily="34" charset="0"/>
              </a:rPr>
              <a:t>Comparar </a:t>
            </a:r>
            <a:r>
              <a:rPr lang="es-EC" sz="2000" dirty="0">
                <a:latin typeface="Arial" panose="020B0604020202020204" pitchFamily="34" charset="0"/>
                <a:cs typeface="Arial" panose="020B0604020202020204" pitchFamily="34" charset="0"/>
              </a:rPr>
              <a:t>la variable ruido de ambas campaña mediante sus índices espectrales, para la determinación de la incidencia del modelo de marea oceánica sobre dicha variable.</a:t>
            </a:r>
          </a:p>
        </p:txBody>
      </p:sp>
      <p:pic>
        <p:nvPicPr>
          <p:cNvPr id="10" name="Picture 2" descr="Resultado de imagen para sello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640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latin typeface="Arial" panose="020B0604020202020204" pitchFamily="34" charset="0"/>
                <a:cs typeface="Arial" panose="020B0604020202020204" pitchFamily="34" charset="0"/>
              </a:rPr>
              <a:t>Marco teórico</a:t>
            </a:r>
            <a:endParaRPr lang="es-EC" dirty="0">
              <a:latin typeface="Arial" panose="020B0604020202020204" pitchFamily="34" charset="0"/>
              <a:cs typeface="Arial" panose="020B0604020202020204" pitchFamily="34" charset="0"/>
            </a:endParaRPr>
          </a:p>
        </p:txBody>
      </p:sp>
      <p:sp>
        <p:nvSpPr>
          <p:cNvPr id="3" name="Marcador de texto 2"/>
          <p:cNvSpPr>
            <a:spLocks noGrp="1"/>
          </p:cNvSpPr>
          <p:nvPr>
            <p:ph type="body" idx="1"/>
          </p:nvPr>
        </p:nvSpPr>
        <p:spPr/>
        <p:txBody>
          <a:bodyPr/>
          <a:lstStyle/>
          <a:p>
            <a:endParaRPr lang="es-EC"/>
          </a:p>
        </p:txBody>
      </p:sp>
      <p:pic>
        <p:nvPicPr>
          <p:cNvPr id="4" name="Picture 2" descr="Resultado de imagen para sello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825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143325875"/>
              </p:ext>
            </p:extLst>
          </p:nvPr>
        </p:nvGraphicFramePr>
        <p:xfrm>
          <a:off x="6726358" y="2200866"/>
          <a:ext cx="4520762" cy="4359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p:cNvSpPr>
            <a:spLocks noGrp="1"/>
          </p:cNvSpPr>
          <p:nvPr>
            <p:ph type="title"/>
          </p:nvPr>
        </p:nvSpPr>
        <p:spPr>
          <a:xfrm>
            <a:off x="2400300" y="365125"/>
            <a:ext cx="8872045"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POSICIONAMIENTO </a:t>
            </a:r>
            <a:r>
              <a:rPr lang="es-EC" sz="2800" b="1" dirty="0" err="1" smtClean="0">
                <a:latin typeface="Arial" panose="020B0604020202020204" pitchFamily="34" charset="0"/>
                <a:cs typeface="Arial" panose="020B0604020202020204" pitchFamily="34" charset="0"/>
              </a:rPr>
              <a:t>GNSS</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b="1"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sp>
        <p:nvSpPr>
          <p:cNvPr id="8" name="Título 1"/>
          <p:cNvSpPr txBox="1">
            <a:spLocks/>
          </p:cNvSpPr>
          <p:nvPr/>
        </p:nvSpPr>
        <p:spPr>
          <a:xfrm>
            <a:off x="7052310" y="1330610"/>
            <a:ext cx="4032031" cy="72269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s-EC" sz="2000" cap="none" dirty="0" smtClean="0">
                <a:latin typeface="Arial" panose="020B0604020202020204" pitchFamily="34" charset="0"/>
                <a:cs typeface="Arial" panose="020B0604020202020204" pitchFamily="34" charset="0"/>
              </a:rPr>
              <a:t>Factores que influyen en el posicionamiento </a:t>
            </a:r>
            <a:r>
              <a:rPr lang="es-EC" sz="2000" cap="none" dirty="0" err="1" smtClean="0">
                <a:latin typeface="Arial" panose="020B0604020202020204" pitchFamily="34" charset="0"/>
                <a:cs typeface="Arial" panose="020B0604020202020204" pitchFamily="34" charset="0"/>
              </a:rPr>
              <a:t>GNSS</a:t>
            </a:r>
            <a:endParaRPr lang="es-EC" sz="2000" cap="none" dirty="0">
              <a:latin typeface="Arial" panose="020B0604020202020204" pitchFamily="34" charset="0"/>
              <a:cs typeface="Arial" panose="020B0604020202020204" pitchFamily="34" charset="0"/>
            </a:endParaRPr>
          </a:p>
        </p:txBody>
      </p:sp>
      <p:sp>
        <p:nvSpPr>
          <p:cNvPr id="10" name="Rectángulo 9"/>
          <p:cNvSpPr/>
          <p:nvPr/>
        </p:nvSpPr>
        <p:spPr>
          <a:xfrm>
            <a:off x="9551932" y="5836395"/>
            <a:ext cx="1720413" cy="413056"/>
          </a:xfrm>
          <a:prstGeom prst="rect">
            <a:avLst/>
          </a:prstGeom>
        </p:spPr>
        <p:txBody>
          <a:bodyPr/>
          <a:lstStyle/>
          <a:p>
            <a:pPr lvl="0" algn="ctr" rtl="0"/>
            <a:r>
              <a:rPr lang="es-EC" sz="2000" dirty="0" smtClean="0">
                <a:latin typeface="Arial" panose="020B0604020202020204" pitchFamily="34" charset="0"/>
                <a:cs typeface="Arial" panose="020B0604020202020204" pitchFamily="34" charset="0"/>
              </a:rPr>
              <a:t>Modelos FES</a:t>
            </a:r>
            <a:endParaRPr lang="es-EC" sz="2000" dirty="0">
              <a:latin typeface="Arial" panose="020B0604020202020204" pitchFamily="34" charset="0"/>
              <a:cs typeface="Arial" panose="020B0604020202020204" pitchFamily="34" charset="0"/>
            </a:endParaRPr>
          </a:p>
        </p:txBody>
      </p:sp>
      <p:pic>
        <p:nvPicPr>
          <p:cNvPr id="11" name="Picture 2" descr="Resultado de imagen para sello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sp>
        <p:nvSpPr>
          <p:cNvPr id="12" name="Flecha derecha 11"/>
          <p:cNvSpPr/>
          <p:nvPr/>
        </p:nvSpPr>
        <p:spPr>
          <a:xfrm>
            <a:off x="9189325" y="5924682"/>
            <a:ext cx="362607" cy="236482"/>
          </a:xfrm>
          <a:prstGeom prst="rightArrow">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2" name="Picture 4" descr="Resultado de imagen para gns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8659" y="1418743"/>
            <a:ext cx="4243562" cy="14263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CuadroTexto 12"/>
          <p:cNvSpPr txBox="1"/>
          <p:nvPr/>
        </p:nvSpPr>
        <p:spPr>
          <a:xfrm>
            <a:off x="2088658" y="2803813"/>
            <a:ext cx="4389122" cy="276999"/>
          </a:xfrm>
          <a:prstGeom prst="rect">
            <a:avLst/>
          </a:prstGeom>
          <a:noFill/>
        </p:spPr>
        <p:txBody>
          <a:bodyPr wrap="square" rtlCol="0">
            <a:spAutoFit/>
          </a:bodyPr>
          <a:lstStyle/>
          <a:p>
            <a:r>
              <a:rPr lang="es-EC" sz="1200" dirty="0" smtClean="0">
                <a:latin typeface="Arial" panose="020B0604020202020204" pitchFamily="34" charset="0"/>
                <a:cs typeface="Arial" panose="020B0604020202020204" pitchFamily="34" charset="0"/>
              </a:rPr>
              <a:t>Imagen obtenida de </a:t>
            </a:r>
            <a:r>
              <a:rPr lang="es-EC" sz="1200" dirty="0">
                <a:latin typeface="Arial" panose="020B0604020202020204" pitchFamily="34" charset="0"/>
                <a:cs typeface="Arial" panose="020B0604020202020204" pitchFamily="34" charset="0"/>
              </a:rPr>
              <a:t>https://www.meinbergglobal.com</a:t>
            </a:r>
            <a:r>
              <a:rPr lang="es-EC" sz="1200" dirty="0" smtClean="0">
                <a:latin typeface="Arial" panose="020B0604020202020204" pitchFamily="34" charset="0"/>
                <a:cs typeface="Arial" panose="020B0604020202020204" pitchFamily="34" charset="0"/>
              </a:rPr>
              <a:t>, 2018</a:t>
            </a:r>
            <a:endParaRPr lang="es-EC" sz="1200" dirty="0">
              <a:latin typeface="Arial" panose="020B0604020202020204"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4083071368"/>
              </p:ext>
            </p:extLst>
          </p:nvPr>
        </p:nvGraphicFramePr>
        <p:xfrm>
          <a:off x="2340747" y="3392488"/>
          <a:ext cx="3739386" cy="166486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054" name="Picture 6" descr="http://itrf.ign.fr/images/toplogo2.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35530" y="3709257"/>
            <a:ext cx="974910" cy="83299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esultado de imagen para sirga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94859" y="3845594"/>
            <a:ext cx="1325865" cy="5231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62" name="Picture 14" descr="Imagen relacionada"/>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88041" y="5131263"/>
            <a:ext cx="1419957" cy="1063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1" name="Imagen 20" descr="Resultado de imagen para igm ecuado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978762" y="5028346"/>
            <a:ext cx="1221105" cy="1221105"/>
          </a:xfrm>
          <a:prstGeom prst="rect">
            <a:avLst/>
          </a:prstGeom>
          <a:noFill/>
          <a:ln>
            <a:noFill/>
          </a:ln>
        </p:spPr>
      </p:pic>
      <p:pic>
        <p:nvPicPr>
          <p:cNvPr id="2066" name="Picture 18" descr="Imagen relacionada"/>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91955" y="5182307"/>
            <a:ext cx="1736725" cy="913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3" name="CuadroTexto 22"/>
          <p:cNvSpPr txBox="1"/>
          <p:nvPr/>
        </p:nvSpPr>
        <p:spPr>
          <a:xfrm>
            <a:off x="2088658" y="6193248"/>
            <a:ext cx="4389122" cy="276999"/>
          </a:xfrm>
          <a:prstGeom prst="rect">
            <a:avLst/>
          </a:prstGeom>
          <a:noFill/>
        </p:spPr>
        <p:txBody>
          <a:bodyPr wrap="square" rtlCol="0">
            <a:spAutoFit/>
          </a:bodyPr>
          <a:lstStyle/>
          <a:p>
            <a:r>
              <a:rPr lang="es-EC" sz="1200" dirty="0" smtClean="0">
                <a:latin typeface="Arial" panose="020B0604020202020204" pitchFamily="34" charset="0"/>
                <a:cs typeface="Arial" panose="020B0604020202020204" pitchFamily="34" charset="0"/>
              </a:rPr>
              <a:t>Imagen obtenida de </a:t>
            </a:r>
            <a:r>
              <a:rPr lang="es-EC" sz="1200" dirty="0">
                <a:latin typeface="Arial" panose="020B0604020202020204" pitchFamily="34" charset="0"/>
                <a:cs typeface="Arial" panose="020B0604020202020204" pitchFamily="34" charset="0"/>
              </a:rPr>
              <a:t>https://</a:t>
            </a:r>
            <a:r>
              <a:rPr lang="es-EC" sz="1200" dirty="0" smtClean="0">
                <a:latin typeface="Arial" panose="020B0604020202020204" pitchFamily="34" charset="0"/>
                <a:cs typeface="Arial" panose="020B0604020202020204" pitchFamily="34" charset="0"/>
              </a:rPr>
              <a:t>www.geoportaligm.gob.ec, 2017</a:t>
            </a:r>
            <a:endParaRPr lang="es-EC"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42706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00300" y="365125"/>
            <a:ext cx="8869680" cy="915035"/>
          </a:xfrm>
        </p:spPr>
        <p:txBody>
          <a:bodyPr anchor="ctr">
            <a:normAutofit/>
          </a:bodyPr>
          <a:lstStyle/>
          <a:p>
            <a:pPr algn="ctr"/>
            <a:r>
              <a:rPr lang="es-EC" sz="2800" b="1" dirty="0" smtClean="0">
                <a:latin typeface="Arial" panose="020B0604020202020204" pitchFamily="34" charset="0"/>
                <a:cs typeface="Arial" panose="020B0604020202020204" pitchFamily="34" charset="0"/>
              </a:rPr>
              <a:t>PROCESAMIENTO EN </a:t>
            </a:r>
            <a:r>
              <a:rPr lang="es-EC" sz="2800" b="1" dirty="0" err="1" smtClean="0">
                <a:latin typeface="Arial" panose="020B0604020202020204" pitchFamily="34" charset="0"/>
                <a:cs typeface="Arial" panose="020B0604020202020204" pitchFamily="34" charset="0"/>
              </a:rPr>
              <a:t>BERNESE</a:t>
            </a:r>
            <a:r>
              <a:rPr lang="es-EC" sz="2800" b="1" dirty="0" smtClean="0">
                <a:latin typeface="Arial" panose="020B0604020202020204" pitchFamily="34" charset="0"/>
                <a:cs typeface="Arial" panose="020B0604020202020204" pitchFamily="34" charset="0"/>
              </a:rPr>
              <a:t> 5.2</a:t>
            </a:r>
            <a:endParaRPr lang="es-EC" sz="28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342900" y="1690688"/>
            <a:ext cx="1600200" cy="4870132"/>
          </a:xfrm>
        </p:spPr>
        <p:txBody>
          <a:bodyPr>
            <a:normAutofit/>
          </a:bodyPr>
          <a:lstStyle/>
          <a:p>
            <a:pPr marL="0" indent="0">
              <a:buNone/>
            </a:pPr>
            <a:endParaRPr lang="es-EC" sz="1200" dirty="0" smtClean="0">
              <a:latin typeface="Arial" panose="020B0604020202020204" pitchFamily="34" charset="0"/>
              <a:cs typeface="Arial" panose="020B0604020202020204" pitchFamily="34" charset="0"/>
            </a:endParaRPr>
          </a:p>
          <a:p>
            <a:pPr marL="0" indent="0">
              <a:buNone/>
            </a:pPr>
            <a:endParaRPr lang="es-EC" sz="1200" dirty="0">
              <a:latin typeface="Arial" panose="020B0604020202020204" pitchFamily="34" charset="0"/>
              <a:cs typeface="Arial" panose="020B0604020202020204" pitchFamily="34" charset="0"/>
            </a:endParaRPr>
          </a:p>
          <a:p>
            <a:pPr marL="0" indent="0">
              <a:buNone/>
            </a:pPr>
            <a:r>
              <a:rPr lang="es-EC" sz="1200" dirty="0" smtClean="0">
                <a:latin typeface="Arial" panose="020B0604020202020204" pitchFamily="34" charset="0"/>
                <a:cs typeface="Arial" panose="020B0604020202020204" pitchFamily="34" charset="0"/>
              </a:rPr>
              <a:t>Introducción</a:t>
            </a:r>
          </a:p>
          <a:p>
            <a:pPr marL="0" indent="0">
              <a:buNone/>
            </a:pPr>
            <a:r>
              <a:rPr lang="es-EC" sz="1200" dirty="0" smtClean="0">
                <a:latin typeface="Arial" panose="020B0604020202020204" pitchFamily="34" charset="0"/>
                <a:cs typeface="Arial" panose="020B0604020202020204" pitchFamily="34" charset="0"/>
              </a:rPr>
              <a:t>Objetivos</a:t>
            </a:r>
          </a:p>
          <a:p>
            <a:pPr marL="0" indent="0">
              <a:buNone/>
            </a:pPr>
            <a:r>
              <a:rPr lang="es-EC" sz="1200" b="1" dirty="0" smtClean="0">
                <a:latin typeface="Arial" panose="020B0604020202020204" pitchFamily="34" charset="0"/>
                <a:cs typeface="Arial" panose="020B0604020202020204" pitchFamily="34" charset="0"/>
              </a:rPr>
              <a:t>Marco teórico</a:t>
            </a:r>
          </a:p>
          <a:p>
            <a:pPr marL="0" indent="0">
              <a:buNone/>
            </a:pPr>
            <a:r>
              <a:rPr lang="es-EC" sz="1200" dirty="0" smtClean="0">
                <a:latin typeface="Arial" panose="020B0604020202020204" pitchFamily="34" charset="0"/>
                <a:cs typeface="Arial" panose="020B0604020202020204" pitchFamily="34" charset="0"/>
              </a:rPr>
              <a:t>Metodología</a:t>
            </a:r>
          </a:p>
          <a:p>
            <a:pPr marL="0" indent="0">
              <a:buNone/>
            </a:pPr>
            <a:r>
              <a:rPr lang="es-EC" sz="1200" dirty="0" smtClean="0">
                <a:latin typeface="Arial" panose="020B0604020202020204" pitchFamily="34" charset="0"/>
                <a:cs typeface="Arial" panose="020B0604020202020204" pitchFamily="34" charset="0"/>
              </a:rPr>
              <a:t>Resultados</a:t>
            </a:r>
          </a:p>
          <a:p>
            <a:pPr marL="0" indent="0">
              <a:buNone/>
            </a:pPr>
            <a:r>
              <a:rPr lang="es-EC" sz="1200" dirty="0" smtClean="0">
                <a:latin typeface="Arial" panose="020B0604020202020204" pitchFamily="34" charset="0"/>
                <a:cs typeface="Arial" panose="020B0604020202020204" pitchFamily="34" charset="0"/>
              </a:rPr>
              <a:t>Conclusiones</a:t>
            </a:r>
          </a:p>
          <a:p>
            <a:pPr marL="0" indent="0">
              <a:buNone/>
            </a:pPr>
            <a:r>
              <a:rPr lang="es-EC" sz="1200" dirty="0" smtClean="0">
                <a:latin typeface="Arial" panose="020B0604020202020204" pitchFamily="34" charset="0"/>
                <a:cs typeface="Arial" panose="020B0604020202020204" pitchFamily="34" charset="0"/>
              </a:rPr>
              <a:t>Recomendaciones</a:t>
            </a:r>
          </a:p>
        </p:txBody>
      </p:sp>
      <p:graphicFrame>
        <p:nvGraphicFramePr>
          <p:cNvPr id="4" name="Diagrama 3"/>
          <p:cNvGraphicFramePr/>
          <p:nvPr>
            <p:extLst>
              <p:ext uri="{D42A27DB-BD31-4B8C-83A1-F6EECF244321}">
                <p14:modId xmlns:p14="http://schemas.microsoft.com/office/powerpoint/2010/main" val="3991232542"/>
              </p:ext>
            </p:extLst>
          </p:nvPr>
        </p:nvGraphicFramePr>
        <p:xfrm>
          <a:off x="2400300" y="1280160"/>
          <a:ext cx="6537960" cy="4914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Resultado de imagen para sello esp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900" y="349953"/>
            <a:ext cx="1028700" cy="9302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n relacionad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7076" y="1493987"/>
            <a:ext cx="3080786" cy="801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12" descr="Resultado de imagen para sirga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7076" y="3981965"/>
            <a:ext cx="1923395" cy="7589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8" name="Picture 6" descr="Files. : Foto de stock"/>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67076" y="2670600"/>
            <a:ext cx="1354381" cy="9033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40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TM03457515[[fn=Vista]]</Template>
  <TotalTime>3675</TotalTime>
  <Words>3179</Words>
  <Application>Microsoft Office PowerPoint</Application>
  <PresentationFormat>Panorámica</PresentationFormat>
  <Paragraphs>1073</Paragraphs>
  <Slides>38</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38</vt:i4>
      </vt:variant>
    </vt:vector>
  </HeadingPairs>
  <TitlesOfParts>
    <vt:vector size="45" baseType="lpstr">
      <vt:lpstr>Arial</vt:lpstr>
      <vt:lpstr>Calibri</vt:lpstr>
      <vt:lpstr>Cambria Math</vt:lpstr>
      <vt:lpstr>Century Schoolbook</vt:lpstr>
      <vt:lpstr>Times New Roman</vt:lpstr>
      <vt:lpstr>Wingdings 2</vt:lpstr>
      <vt:lpstr>View</vt:lpstr>
      <vt:lpstr>TEMA: ANÁLISIS DE RUIDO EN SERIES TEMPORALES DE LA REGME EN EL PERIODO 2015-2017 CON EL SOFTWARE BERNESE 5.2</vt:lpstr>
      <vt:lpstr>CONTENIDO DE LA PRESENTACIÓN</vt:lpstr>
      <vt:lpstr>Introducción</vt:lpstr>
      <vt:lpstr>Presentación de PowerPoint</vt:lpstr>
      <vt:lpstr>Objetivos</vt:lpstr>
      <vt:lpstr>OBJETIVO GENERAL</vt:lpstr>
      <vt:lpstr>Marco teórico</vt:lpstr>
      <vt:lpstr>POSICIONAMIENTO GNSS</vt:lpstr>
      <vt:lpstr>PROCESAMIENTO EN BERNESE 5.2</vt:lpstr>
      <vt:lpstr>SERIES TEMPORALES</vt:lpstr>
      <vt:lpstr>Presentación de PowerPoint</vt:lpstr>
      <vt:lpstr>Presentación de PowerPoint</vt:lpstr>
      <vt:lpstr>Presentación de PowerPoint</vt:lpstr>
      <vt:lpstr>Presentación de PowerPoint</vt:lpstr>
      <vt:lpstr>Metodología</vt:lpstr>
      <vt:lpstr>PREPARACIÓN DE INSUMOS</vt:lpstr>
      <vt:lpstr>PROCESAMIENTO EN BERNESE 5.2</vt:lpstr>
      <vt:lpstr>SERIES TEMPORALES</vt:lpstr>
      <vt:lpstr>Resultados</vt:lpstr>
      <vt:lpstr>RESULTADOS DE PROCESAMIENTO</vt:lpstr>
      <vt:lpstr>RESULTADOS DE PROCESAMIENTO</vt:lpstr>
      <vt:lpstr>DIFERENCIAS CON LAS SOLUCIONES FINALES SIRGAS</vt:lpstr>
      <vt:lpstr>CONVERSIÓN A SISTEMA LOCAL DE COORDENADAS</vt:lpstr>
      <vt:lpstr>ANÁLISIS DE OUTLIERS</vt:lpstr>
      <vt:lpstr>TENDENCIA</vt:lpstr>
      <vt:lpstr>ESTACIONALIDAD</vt:lpstr>
      <vt:lpstr>RUIDO</vt:lpstr>
      <vt:lpstr>ÍNDICE ESPECTRAL DE RUIDO</vt:lpstr>
      <vt:lpstr>COMPARACIÓN DE RESULTADOS</vt:lpstr>
      <vt:lpstr>COMPARACIÓN DE RESULTADOS</vt:lpstr>
      <vt:lpstr>COMPARACIÓN DE COORDENADAS</vt:lpstr>
      <vt:lpstr>DISCUSIÓN</vt:lpstr>
      <vt:lpstr>Conclusiones</vt:lpstr>
      <vt:lpstr>CONCLUSIONES</vt:lpstr>
      <vt:lpstr>CONCLUSIONES</vt:lpstr>
      <vt:lpstr>Recomendaciones</vt:lpstr>
      <vt:lpstr>Recomendaciones</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Darío Echeverría</dc:creator>
  <cp:lastModifiedBy>Darío Echeverría</cp:lastModifiedBy>
  <cp:revision>123</cp:revision>
  <dcterms:created xsi:type="dcterms:W3CDTF">2019-01-23T14:06:42Z</dcterms:created>
  <dcterms:modified xsi:type="dcterms:W3CDTF">2019-02-11T14:50:15Z</dcterms:modified>
</cp:coreProperties>
</file>