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62"/>
  </p:notesMasterIdLst>
  <p:handoutMasterIdLst>
    <p:handoutMasterId r:id="rId63"/>
  </p:handoutMasterIdLst>
  <p:sldIdLst>
    <p:sldId id="263" r:id="rId5"/>
    <p:sldId id="257" r:id="rId6"/>
    <p:sldId id="262" r:id="rId7"/>
    <p:sldId id="265" r:id="rId8"/>
    <p:sldId id="356" r:id="rId9"/>
    <p:sldId id="357" r:id="rId10"/>
    <p:sldId id="329" r:id="rId11"/>
    <p:sldId id="331" r:id="rId12"/>
    <p:sldId id="332" r:id="rId13"/>
    <p:sldId id="343" r:id="rId14"/>
    <p:sldId id="358" r:id="rId15"/>
    <p:sldId id="401" r:id="rId16"/>
    <p:sldId id="400" r:id="rId17"/>
    <p:sldId id="363" r:id="rId18"/>
    <p:sldId id="360" r:id="rId19"/>
    <p:sldId id="399" r:id="rId20"/>
    <p:sldId id="364" r:id="rId21"/>
    <p:sldId id="387" r:id="rId22"/>
    <p:sldId id="275" r:id="rId23"/>
    <p:sldId id="273" r:id="rId24"/>
    <p:sldId id="365" r:id="rId25"/>
    <p:sldId id="366" r:id="rId26"/>
    <p:sldId id="337" r:id="rId27"/>
    <p:sldId id="367" r:id="rId28"/>
    <p:sldId id="340" r:id="rId29"/>
    <p:sldId id="368" r:id="rId30"/>
    <p:sldId id="369" r:id="rId31"/>
    <p:sldId id="370" r:id="rId32"/>
    <p:sldId id="371" r:id="rId33"/>
    <p:sldId id="345" r:id="rId34"/>
    <p:sldId id="346" r:id="rId35"/>
    <p:sldId id="347" r:id="rId36"/>
    <p:sldId id="351" r:id="rId37"/>
    <p:sldId id="353" r:id="rId38"/>
    <p:sldId id="355" r:id="rId39"/>
    <p:sldId id="287" r:id="rId40"/>
    <p:sldId id="285" r:id="rId41"/>
    <p:sldId id="372" r:id="rId42"/>
    <p:sldId id="373" r:id="rId43"/>
    <p:sldId id="374" r:id="rId44"/>
    <p:sldId id="375" r:id="rId45"/>
    <p:sldId id="376" r:id="rId46"/>
    <p:sldId id="302" r:id="rId47"/>
    <p:sldId id="377" r:id="rId48"/>
    <p:sldId id="382" r:id="rId49"/>
    <p:sldId id="378" r:id="rId50"/>
    <p:sldId id="379" r:id="rId51"/>
    <p:sldId id="349" r:id="rId52"/>
    <p:sldId id="313" r:id="rId53"/>
    <p:sldId id="384" r:id="rId54"/>
    <p:sldId id="385" r:id="rId55"/>
    <p:sldId id="386" r:id="rId56"/>
    <p:sldId id="323" r:id="rId57"/>
    <p:sldId id="324" r:id="rId58"/>
    <p:sldId id="394" r:id="rId59"/>
    <p:sldId id="393" r:id="rId60"/>
    <p:sldId id="325" r:id="rId61"/>
  </p:sldIdLst>
  <p:sldSz cx="12192000" cy="6858000"/>
  <p:notesSz cx="7102475" cy="9388475"/>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434" autoAdjust="0"/>
  </p:normalViewPr>
  <p:slideViewPr>
    <p:cSldViewPr snapToGrid="0">
      <p:cViewPr>
        <p:scale>
          <a:sx n="86" d="100"/>
          <a:sy n="86" d="100"/>
        </p:scale>
        <p:origin x="-78" y="-16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8" d="100"/>
          <a:sy n="88"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82"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5" Type="http://schemas.microsoft.com/office/2011/relationships/chartStyle" Target="style2.xm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51900034234852E-2"/>
          <c:y val="0.10825245016590301"/>
          <c:w val="0.94954809996576517"/>
          <c:h val="0.82404009984974735"/>
        </c:manualLayout>
      </c:layout>
      <c:barChart>
        <c:barDir val="col"/>
        <c:grouping val="clustered"/>
        <c:varyColors val="0"/>
        <c:ser>
          <c:idx val="0"/>
          <c:order val="0"/>
          <c:spPr>
            <a:solidFill>
              <a:srgbClr val="FFFF00"/>
            </a:solidFill>
            <a:ln>
              <a:noFill/>
            </a:ln>
            <a:effectLst/>
          </c:spPr>
          <c:invertIfNegative val="0"/>
          <c:dPt>
            <c:idx val="1"/>
            <c:invertIfNegative val="0"/>
            <c:bubble3D val="0"/>
            <c:spPr>
              <a:solidFill>
                <a:schemeClr val="accent1"/>
              </a:solidFill>
              <a:ln>
                <a:noFill/>
              </a:ln>
              <a:effectLst/>
            </c:spPr>
          </c:dPt>
          <c:dPt>
            <c:idx val="2"/>
            <c:invertIfNegative val="0"/>
            <c:bubble3D val="0"/>
            <c:spPr>
              <a:solidFill>
                <a:srgbClr val="FF0000"/>
              </a:solidFill>
              <a:ln>
                <a:noFill/>
              </a:ln>
              <a:effectLst/>
            </c:spPr>
          </c:dPt>
          <c:dPt>
            <c:idx val="3"/>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Hoja1!$B$4:$B$7</c:f>
              <c:strCache>
                <c:ptCount val="4"/>
                <c:pt idx="0">
                  <c:v>LENGUA Y LITERATURA</c:v>
                </c:pt>
                <c:pt idx="1">
                  <c:v>MATEMÁTICAS</c:v>
                </c:pt>
                <c:pt idx="2">
                  <c:v>ESTUDIOS SOCIALES</c:v>
                </c:pt>
                <c:pt idx="3">
                  <c:v>CIENCIAS NATURALES</c:v>
                </c:pt>
              </c:strCache>
            </c:strRef>
          </c:cat>
          <c:val>
            <c:numRef>
              <c:f>Hoja1!$C$4:$C$7</c:f>
              <c:numCache>
                <c:formatCode>General</c:formatCode>
                <c:ptCount val="4"/>
                <c:pt idx="0">
                  <c:v>7.86</c:v>
                </c:pt>
                <c:pt idx="1">
                  <c:v>7.98</c:v>
                </c:pt>
                <c:pt idx="2">
                  <c:v>8.1199999999999992</c:v>
                </c:pt>
                <c:pt idx="3">
                  <c:v>8.14</c:v>
                </c:pt>
              </c:numCache>
            </c:numRef>
          </c:val>
        </c:ser>
        <c:dLbls>
          <c:showLegendKey val="0"/>
          <c:showVal val="0"/>
          <c:showCatName val="0"/>
          <c:showSerName val="0"/>
          <c:showPercent val="0"/>
          <c:showBubbleSize val="0"/>
        </c:dLbls>
        <c:gapWidth val="219"/>
        <c:overlap val="-27"/>
        <c:axId val="84051456"/>
        <c:axId val="84052992"/>
      </c:barChart>
      <c:catAx>
        <c:axId val="8405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s-EC"/>
          </a:p>
        </c:txPr>
        <c:crossAx val="84052992"/>
        <c:crosses val="autoZero"/>
        <c:auto val="1"/>
        <c:lblAlgn val="ctr"/>
        <c:lblOffset val="100"/>
        <c:noMultiLvlLbl val="0"/>
      </c:catAx>
      <c:valAx>
        <c:axId val="84052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EC"/>
          </a:p>
        </c:txPr>
        <c:crossAx val="84051456"/>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 - TEST / POST-TEST</a:t>
            </a:r>
          </a:p>
        </c:rich>
      </c:tx>
      <c:layout>
        <c:manualLayout>
          <c:xMode val="edge"/>
          <c:yMode val="edge"/>
          <c:x val="0.42070048309178742"/>
          <c:y val="2.170138888888889E-3"/>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Hoja1!$B$4:$B$7</c:f>
              <c:strCache>
                <c:ptCount val="4"/>
                <c:pt idx="0">
                  <c:v>LENGUA Y LITERATURA / 1,06</c:v>
                </c:pt>
                <c:pt idx="1">
                  <c:v>MATEMÁTICAS /            O,95</c:v>
                </c:pt>
                <c:pt idx="2">
                  <c:v>ESTUDIOS SOCIALES/       1,07</c:v>
                </c:pt>
                <c:pt idx="3">
                  <c:v>CIENCIAS NATURALES/    0,99</c:v>
                </c:pt>
              </c:strCache>
            </c:strRef>
          </c:cat>
          <c:val>
            <c:numRef>
              <c:f>Hoja1!$C$4:$C$7</c:f>
              <c:numCache>
                <c:formatCode>General</c:formatCode>
                <c:ptCount val="4"/>
                <c:pt idx="0">
                  <c:v>7.86</c:v>
                </c:pt>
                <c:pt idx="1">
                  <c:v>7.98</c:v>
                </c:pt>
                <c:pt idx="2">
                  <c:v>8.1199999999999992</c:v>
                </c:pt>
                <c:pt idx="3">
                  <c:v>8.14</c:v>
                </c:pt>
              </c:numCache>
            </c:numRef>
          </c:val>
        </c:ser>
        <c:ser>
          <c:idx val="1"/>
          <c:order val="1"/>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Hoja1!$B$4:$B$7</c:f>
              <c:strCache>
                <c:ptCount val="4"/>
                <c:pt idx="0">
                  <c:v>LENGUA Y LITERATURA / 1,06</c:v>
                </c:pt>
                <c:pt idx="1">
                  <c:v>MATEMÁTICAS /            O,95</c:v>
                </c:pt>
                <c:pt idx="2">
                  <c:v>ESTUDIOS SOCIALES/       1,07</c:v>
                </c:pt>
                <c:pt idx="3">
                  <c:v>CIENCIAS NATURALES/    0,99</c:v>
                </c:pt>
              </c:strCache>
            </c:strRef>
          </c:cat>
          <c:val>
            <c:numRef>
              <c:f>Hoja1!$D$4:$D$7</c:f>
              <c:numCache>
                <c:formatCode>General</c:formatCode>
                <c:ptCount val="4"/>
                <c:pt idx="0">
                  <c:v>8.92</c:v>
                </c:pt>
                <c:pt idx="1">
                  <c:v>8.93</c:v>
                </c:pt>
                <c:pt idx="2">
                  <c:v>9.19</c:v>
                </c:pt>
                <c:pt idx="3">
                  <c:v>9.1300000000000008</c:v>
                </c:pt>
              </c:numCache>
            </c:numRef>
          </c:val>
        </c:ser>
        <c:dLbls>
          <c:showLegendKey val="0"/>
          <c:showVal val="0"/>
          <c:showCatName val="0"/>
          <c:showSerName val="0"/>
          <c:showPercent val="0"/>
          <c:showBubbleSize val="0"/>
        </c:dLbls>
        <c:gapWidth val="219"/>
        <c:overlap val="-27"/>
        <c:axId val="105875712"/>
        <c:axId val="104534016"/>
      </c:barChart>
      <c:catAx>
        <c:axId val="105875712"/>
        <c:scaling>
          <c:orientation val="minMax"/>
        </c:scaling>
        <c:delete val="1"/>
        <c:axPos val="b"/>
        <c:numFmt formatCode="General" sourceLinked="1"/>
        <c:majorTickMark val="none"/>
        <c:minorTickMark val="none"/>
        <c:tickLblPos val="nextTo"/>
        <c:crossAx val="104534016"/>
        <c:crosses val="autoZero"/>
        <c:auto val="1"/>
        <c:lblAlgn val="ctr"/>
        <c:lblOffset val="100"/>
        <c:noMultiLvlLbl val="0"/>
      </c:catAx>
      <c:valAx>
        <c:axId val="10453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587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slide" Target="../slides/slide34.xml"/></Relationships>
</file>

<file path=ppt/diagrams/_rels/data5.xml.rels><?xml version="1.0" encoding="UTF-8" standalone="yes"?>
<Relationships xmlns="http://schemas.openxmlformats.org/package/2006/relationships"><Relationship Id="rId1" Type="http://schemas.openxmlformats.org/officeDocument/2006/relationships/slide" Target="../slides/slide35.xml"/></Relationships>
</file>

<file path=ppt/diagrams/_rels/data6.xml.rels><?xml version="1.0" encoding="UTF-8" standalone="yes"?>
<Relationships xmlns="http://schemas.openxmlformats.org/package/2006/relationships"><Relationship Id="rId1" Type="http://schemas.openxmlformats.org/officeDocument/2006/relationships/slide" Target="../slides/slide29.xml"/></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4D9DB-7B4B-444B-8F29-DE84E9592BA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ECFF046B-9DD2-413F-9D8C-EB0BF0525177}">
      <dgm:prSet phldrT="[Texto]">
        <dgm:style>
          <a:lnRef idx="2">
            <a:schemeClr val="dk1">
              <a:shade val="50000"/>
            </a:schemeClr>
          </a:lnRef>
          <a:fillRef idx="1">
            <a:schemeClr val="dk1"/>
          </a:fillRef>
          <a:effectRef idx="0">
            <a:schemeClr val="dk1"/>
          </a:effectRef>
          <a:fontRef idx="minor">
            <a:schemeClr val="lt1"/>
          </a:fontRef>
        </dgm:style>
      </dgm:prSet>
      <dgm:spPr/>
      <dgm:t>
        <a:bodyPr/>
        <a:lstStyle/>
        <a:p>
          <a:r>
            <a:rPr lang="es-EC" i="1" dirty="0" smtClean="0">
              <a:latin typeface="+mj-lt"/>
            </a:rPr>
            <a:t>EXPRESIÓN FÍSICO DEPORTIVA</a:t>
          </a:r>
          <a:endParaRPr lang="es-EC" i="1" dirty="0">
            <a:latin typeface="+mj-lt"/>
          </a:endParaRPr>
        </a:p>
      </dgm:t>
    </dgm:pt>
    <dgm:pt modelId="{B4217D4E-DF1B-40ED-BB6E-F281E83F8B71}" type="parTrans" cxnId="{CADF5CDD-911A-40F5-9CFF-237DBCB3A095}">
      <dgm:prSet/>
      <dgm:spPr/>
      <dgm:t>
        <a:bodyPr/>
        <a:lstStyle/>
        <a:p>
          <a:endParaRPr lang="es-EC"/>
        </a:p>
      </dgm:t>
    </dgm:pt>
    <dgm:pt modelId="{A1FFA5E7-F28E-40F7-8A29-B6D5898E4574}" type="sibTrans" cxnId="{CADF5CDD-911A-40F5-9CFF-237DBCB3A095}">
      <dgm:prSet/>
      <dgm:spPr/>
      <dgm:t>
        <a:bodyPr/>
        <a:lstStyle/>
        <a:p>
          <a:endParaRPr lang="es-EC"/>
        </a:p>
      </dgm:t>
    </dgm:pt>
    <dgm:pt modelId="{B42F5821-23F0-4BD9-BD5C-070A70767E0A}">
      <dgm:prSet phldrT="[Texto]" custT="1"/>
      <dgm:spPr/>
      <dgm:t>
        <a:bodyPr/>
        <a:lstStyle/>
        <a:p>
          <a:pPr algn="just"/>
          <a:r>
            <a:rPr lang="es-EC" sz="2000" i="1" dirty="0" smtClean="0">
              <a:latin typeface="+mj-lt"/>
            </a:rPr>
            <a:t>Deportes, y actividades de acondicionamiento, arquería, básquetbol, voleibol, etc.</a:t>
          </a:r>
          <a:endParaRPr lang="es-EC" sz="2000" i="1" dirty="0">
            <a:latin typeface="+mj-lt"/>
          </a:endParaRPr>
        </a:p>
      </dgm:t>
    </dgm:pt>
    <dgm:pt modelId="{F5A811FF-6A5C-4A6F-B7C4-A5EA428DECD3}" type="parTrans" cxnId="{7843E77E-B18B-400A-BB8C-9DB147F2A0E8}">
      <dgm:prSet/>
      <dgm:spPr/>
      <dgm:t>
        <a:bodyPr/>
        <a:lstStyle/>
        <a:p>
          <a:endParaRPr lang="es-EC"/>
        </a:p>
      </dgm:t>
    </dgm:pt>
    <dgm:pt modelId="{43E3F374-0C54-4638-A866-CCF1BCC3D71D}" type="sibTrans" cxnId="{7843E77E-B18B-400A-BB8C-9DB147F2A0E8}">
      <dgm:prSet/>
      <dgm:spPr/>
      <dgm:t>
        <a:bodyPr/>
        <a:lstStyle/>
        <a:p>
          <a:endParaRPr lang="es-EC"/>
        </a:p>
      </dgm:t>
    </dgm:pt>
    <dgm:pt modelId="{52950E44-B395-4602-9B24-815E8E5092CD}">
      <dgm:prSet phldrT="[Texto]"/>
      <dgm:spPr>
        <a:solidFill>
          <a:schemeClr val="tx1"/>
        </a:solidFill>
      </dgm:spPr>
      <dgm:t>
        <a:bodyPr/>
        <a:lstStyle/>
        <a:p>
          <a:r>
            <a:rPr lang="es-EC" i="1" dirty="0" smtClean="0">
              <a:latin typeface="+mj-lt"/>
            </a:rPr>
            <a:t>EXPRESIÓN AL AIRE LIBRE</a:t>
          </a:r>
          <a:endParaRPr lang="es-EC" i="1" dirty="0">
            <a:latin typeface="+mj-lt"/>
          </a:endParaRPr>
        </a:p>
      </dgm:t>
    </dgm:pt>
    <dgm:pt modelId="{46010541-AA7A-42EA-B786-E104361316E8}" type="parTrans" cxnId="{F0233D6B-A830-4C57-847D-66F4C56611DB}">
      <dgm:prSet/>
      <dgm:spPr/>
      <dgm:t>
        <a:bodyPr/>
        <a:lstStyle/>
        <a:p>
          <a:endParaRPr lang="es-EC"/>
        </a:p>
      </dgm:t>
    </dgm:pt>
    <dgm:pt modelId="{FE7067ED-2488-415D-ACE8-879605F70076}" type="sibTrans" cxnId="{F0233D6B-A830-4C57-847D-66F4C56611DB}">
      <dgm:prSet/>
      <dgm:spPr/>
      <dgm:t>
        <a:bodyPr/>
        <a:lstStyle/>
        <a:p>
          <a:endParaRPr lang="es-EC"/>
        </a:p>
      </dgm:t>
    </dgm:pt>
    <dgm:pt modelId="{EF529967-8085-4C4D-B070-5AB27AAD14E9}">
      <dgm:prSet phldrT="[Texto]" custT="1"/>
      <dgm:spPr/>
      <dgm:t>
        <a:bodyPr/>
        <a:lstStyle/>
        <a:p>
          <a:r>
            <a:rPr lang="es-EC" sz="2000" i="1" dirty="0" smtClean="0">
              <a:latin typeface="+mj-lt"/>
            </a:rPr>
            <a:t>Actividades ambientales, montañismo, descenso en río, orientación, jardinería, etc. </a:t>
          </a:r>
          <a:endParaRPr lang="es-EC" sz="2000" i="1" dirty="0">
            <a:latin typeface="+mj-lt"/>
          </a:endParaRPr>
        </a:p>
      </dgm:t>
    </dgm:pt>
    <dgm:pt modelId="{F231C7D3-44C6-4498-80DF-C3C3D3CE56CC}" type="parTrans" cxnId="{C311AF7B-DBB0-4660-9B1B-47C300C7B098}">
      <dgm:prSet/>
      <dgm:spPr/>
      <dgm:t>
        <a:bodyPr/>
        <a:lstStyle/>
        <a:p>
          <a:endParaRPr lang="es-EC"/>
        </a:p>
      </dgm:t>
    </dgm:pt>
    <dgm:pt modelId="{3185FBBD-BBBE-40A4-8AF2-EB9464560181}" type="sibTrans" cxnId="{C311AF7B-DBB0-4660-9B1B-47C300C7B098}">
      <dgm:prSet/>
      <dgm:spPr/>
      <dgm:t>
        <a:bodyPr/>
        <a:lstStyle/>
        <a:p>
          <a:endParaRPr lang="es-EC"/>
        </a:p>
      </dgm:t>
    </dgm:pt>
    <dgm:pt modelId="{6E3977E0-5C83-4A81-9F49-F2438D77EA1D}">
      <dgm:prSet phldrT="[Texto]"/>
      <dgm:spPr>
        <a:solidFill>
          <a:schemeClr val="tx1">
            <a:lumMod val="75000"/>
            <a:lumOff val="25000"/>
          </a:schemeClr>
        </a:solidFill>
      </dgm:spPr>
      <dgm:t>
        <a:bodyPr/>
        <a:lstStyle/>
        <a:p>
          <a:r>
            <a:rPr lang="es-EC" i="1" dirty="0" smtClean="0">
              <a:latin typeface="+mj-lt"/>
            </a:rPr>
            <a:t>EXPRESIÓN ACUÁTICA: </a:t>
          </a:r>
          <a:endParaRPr lang="es-EC" i="1" dirty="0">
            <a:latin typeface="+mj-lt"/>
          </a:endParaRPr>
        </a:p>
      </dgm:t>
    </dgm:pt>
    <dgm:pt modelId="{6A904E01-F61D-4821-929D-88C258CEDEE7}" type="parTrans" cxnId="{F056ABE3-42EF-4EF4-B334-281185DA3F49}">
      <dgm:prSet/>
      <dgm:spPr/>
      <dgm:t>
        <a:bodyPr/>
        <a:lstStyle/>
        <a:p>
          <a:endParaRPr lang="es-EC"/>
        </a:p>
      </dgm:t>
    </dgm:pt>
    <dgm:pt modelId="{7B170925-D7B1-45A7-A5BF-A96CD3C80AFE}" type="sibTrans" cxnId="{F056ABE3-42EF-4EF4-B334-281185DA3F49}">
      <dgm:prSet/>
      <dgm:spPr/>
      <dgm:t>
        <a:bodyPr/>
        <a:lstStyle/>
        <a:p>
          <a:endParaRPr lang="es-EC"/>
        </a:p>
      </dgm:t>
    </dgm:pt>
    <dgm:pt modelId="{FA2386F8-5CD1-489A-835C-9288193C9864}">
      <dgm:prSet phldrT="[Texto]" custT="1"/>
      <dgm:spPr/>
      <dgm:t>
        <a:bodyPr/>
        <a:lstStyle/>
        <a:p>
          <a:r>
            <a:rPr lang="es-EC" sz="2000" i="1" dirty="0" smtClean="0">
              <a:latin typeface="+mj-lt"/>
            </a:rPr>
            <a:t>Natación, buceo, </a:t>
          </a:r>
          <a:r>
            <a:rPr lang="es-EC" sz="2000" i="1" dirty="0" err="1" smtClean="0">
              <a:latin typeface="+mj-lt"/>
            </a:rPr>
            <a:t>surfing</a:t>
          </a:r>
          <a:r>
            <a:rPr lang="es-EC" sz="2000" i="1" dirty="0" smtClean="0">
              <a:latin typeface="+mj-lt"/>
            </a:rPr>
            <a:t>, waterpolo, acuarobics, etc. </a:t>
          </a:r>
          <a:endParaRPr lang="es-EC" sz="2000" i="1" dirty="0">
            <a:latin typeface="+mj-lt"/>
          </a:endParaRPr>
        </a:p>
      </dgm:t>
    </dgm:pt>
    <dgm:pt modelId="{FE1D7BCA-B91C-4A52-915D-079DF55A8629}" type="parTrans" cxnId="{F73EC260-6FC8-4505-A026-DF6A4FF75FA5}">
      <dgm:prSet/>
      <dgm:spPr/>
      <dgm:t>
        <a:bodyPr/>
        <a:lstStyle/>
        <a:p>
          <a:endParaRPr lang="es-EC"/>
        </a:p>
      </dgm:t>
    </dgm:pt>
    <dgm:pt modelId="{4E9C06E3-16BA-49A8-B797-3784CEE2F741}" type="sibTrans" cxnId="{F73EC260-6FC8-4505-A026-DF6A4FF75FA5}">
      <dgm:prSet/>
      <dgm:spPr/>
      <dgm:t>
        <a:bodyPr/>
        <a:lstStyle/>
        <a:p>
          <a:endParaRPr lang="es-EC"/>
        </a:p>
      </dgm:t>
    </dgm:pt>
    <dgm:pt modelId="{0431D11A-1A1D-43E0-9D2D-276C678676C4}">
      <dgm:prSet phldrT="[Texto]"/>
      <dgm:spPr>
        <a:solidFill>
          <a:schemeClr val="tx1">
            <a:lumMod val="65000"/>
            <a:lumOff val="35000"/>
          </a:schemeClr>
        </a:solidFill>
      </dgm:spPr>
      <dgm:t>
        <a:bodyPr/>
        <a:lstStyle/>
        <a:p>
          <a:r>
            <a:rPr lang="es-EC" i="1" dirty="0" smtClean="0">
              <a:latin typeface="+mj-lt"/>
            </a:rPr>
            <a:t>EXPRESIÓN LÚDICA</a:t>
          </a:r>
          <a:endParaRPr lang="es-EC" i="1" dirty="0">
            <a:latin typeface="+mj-lt"/>
          </a:endParaRPr>
        </a:p>
      </dgm:t>
    </dgm:pt>
    <dgm:pt modelId="{B4E0CE00-505A-4C97-BB55-9D0F24005536}" type="parTrans" cxnId="{B4FABFB6-12BF-4F46-84FF-5E603E9EE823}">
      <dgm:prSet/>
      <dgm:spPr/>
      <dgm:t>
        <a:bodyPr/>
        <a:lstStyle/>
        <a:p>
          <a:endParaRPr lang="es-EC"/>
        </a:p>
      </dgm:t>
    </dgm:pt>
    <dgm:pt modelId="{0D432500-4278-47E1-8359-98D894F63764}" type="sibTrans" cxnId="{B4FABFB6-12BF-4F46-84FF-5E603E9EE823}">
      <dgm:prSet/>
      <dgm:spPr/>
      <dgm:t>
        <a:bodyPr/>
        <a:lstStyle/>
        <a:p>
          <a:endParaRPr lang="es-EC"/>
        </a:p>
      </dgm:t>
    </dgm:pt>
    <dgm:pt modelId="{1A35F374-BFB5-4B1A-AAB8-B3C31A23AC08}">
      <dgm:prSet phldrT="[Texto]" custT="1"/>
      <dgm:spPr/>
      <dgm:t>
        <a:bodyPr/>
        <a:lstStyle/>
        <a:p>
          <a:r>
            <a:rPr lang="es-EC" sz="2000" i="1" dirty="0" smtClean="0">
              <a:latin typeface="+mj-lt"/>
            </a:rPr>
            <a:t>Todas las formas de juego, incluyendo proyectos elaborados como son las ludotecas. </a:t>
          </a:r>
          <a:endParaRPr lang="es-EC" sz="2000" i="1" dirty="0">
            <a:latin typeface="+mj-lt"/>
          </a:endParaRPr>
        </a:p>
      </dgm:t>
    </dgm:pt>
    <dgm:pt modelId="{7ACDE38C-F724-4883-A8A1-30C89B06817A}" type="parTrans" cxnId="{E2C0C9F5-9F8C-4FBD-9356-BF5AE5A972F9}">
      <dgm:prSet/>
      <dgm:spPr/>
      <dgm:t>
        <a:bodyPr/>
        <a:lstStyle/>
        <a:p>
          <a:endParaRPr lang="es-EC"/>
        </a:p>
      </dgm:t>
    </dgm:pt>
    <dgm:pt modelId="{458F3419-6073-40E4-9193-B1137CCB349F}" type="sibTrans" cxnId="{E2C0C9F5-9F8C-4FBD-9356-BF5AE5A972F9}">
      <dgm:prSet/>
      <dgm:spPr/>
      <dgm:t>
        <a:bodyPr/>
        <a:lstStyle/>
        <a:p>
          <a:endParaRPr lang="es-EC"/>
        </a:p>
      </dgm:t>
    </dgm:pt>
    <dgm:pt modelId="{66CDCD74-7EC5-4A24-A2C2-D13B0DBDD761}">
      <dgm:prSet phldrT="[Texto]"/>
      <dgm:spPr>
        <a:solidFill>
          <a:schemeClr val="tx1">
            <a:lumMod val="75000"/>
            <a:lumOff val="25000"/>
          </a:schemeClr>
        </a:solidFill>
      </dgm:spPr>
      <dgm:t>
        <a:bodyPr/>
        <a:lstStyle/>
        <a:p>
          <a:r>
            <a:rPr lang="es-EC" i="1" dirty="0" smtClean="0">
              <a:latin typeface="+mj-lt"/>
            </a:rPr>
            <a:t>EXPRESIÓN MANUAL</a:t>
          </a:r>
          <a:endParaRPr lang="es-EC" i="1" dirty="0">
            <a:latin typeface="+mj-lt"/>
          </a:endParaRPr>
        </a:p>
      </dgm:t>
    </dgm:pt>
    <dgm:pt modelId="{FDE7DA04-B8B1-4783-A64F-B58BC9C7B40F}" type="parTrans" cxnId="{85693B06-7B9A-478B-8464-93D163D1E246}">
      <dgm:prSet/>
      <dgm:spPr/>
      <dgm:t>
        <a:bodyPr/>
        <a:lstStyle/>
        <a:p>
          <a:endParaRPr lang="es-EC"/>
        </a:p>
      </dgm:t>
    </dgm:pt>
    <dgm:pt modelId="{56C6EC46-FE5F-4B70-B2CA-508FCAC513C9}" type="sibTrans" cxnId="{85693B06-7B9A-478B-8464-93D163D1E246}">
      <dgm:prSet/>
      <dgm:spPr/>
      <dgm:t>
        <a:bodyPr/>
        <a:lstStyle/>
        <a:p>
          <a:endParaRPr lang="es-EC"/>
        </a:p>
      </dgm:t>
    </dgm:pt>
    <dgm:pt modelId="{BC1BF9DB-E176-4310-B0BF-802E7C94CDE2}">
      <dgm:prSet phldrT="[Texto]" custT="1"/>
      <dgm:spPr/>
      <dgm:t>
        <a:bodyPr/>
        <a:lstStyle/>
        <a:p>
          <a:r>
            <a:rPr lang="es-EC" sz="2000" i="1" dirty="0" smtClean="0">
              <a:latin typeface="+mj-lt"/>
            </a:rPr>
            <a:t>Actividades creativas, artesanías, artes y pasatiempos (escultura en metal, barro, madera y piedra, pintura de aceite, acuarela, etc.)</a:t>
          </a:r>
          <a:endParaRPr lang="es-EC" sz="2000" i="1" dirty="0">
            <a:latin typeface="+mj-lt"/>
          </a:endParaRPr>
        </a:p>
      </dgm:t>
    </dgm:pt>
    <dgm:pt modelId="{3D342C42-DF72-4E40-A74C-79BF348346C3}" type="parTrans" cxnId="{7611C808-7911-4989-949F-7B7CCA6BFBB8}">
      <dgm:prSet/>
      <dgm:spPr/>
      <dgm:t>
        <a:bodyPr/>
        <a:lstStyle/>
        <a:p>
          <a:endParaRPr lang="es-EC"/>
        </a:p>
      </dgm:t>
    </dgm:pt>
    <dgm:pt modelId="{BB3AE921-3413-4951-8FDD-44C53F948CA5}" type="sibTrans" cxnId="{7611C808-7911-4989-949F-7B7CCA6BFBB8}">
      <dgm:prSet/>
      <dgm:spPr/>
      <dgm:t>
        <a:bodyPr/>
        <a:lstStyle/>
        <a:p>
          <a:endParaRPr lang="es-EC"/>
        </a:p>
      </dgm:t>
    </dgm:pt>
    <dgm:pt modelId="{6FE8B6C5-699A-4EF9-A9DE-150E685F07AE}">
      <dgm:prSet phldrT="[Texto]"/>
      <dgm:spPr/>
      <dgm:t>
        <a:bodyPr/>
        <a:lstStyle/>
        <a:p>
          <a:r>
            <a:rPr lang="es-EC" i="1" dirty="0" smtClean="0">
              <a:latin typeface="+mj-lt"/>
            </a:rPr>
            <a:t>EXPRESIÓN ARTÍSTICA</a:t>
          </a:r>
          <a:endParaRPr lang="es-EC" i="1" dirty="0">
            <a:latin typeface="+mj-lt"/>
          </a:endParaRPr>
        </a:p>
      </dgm:t>
    </dgm:pt>
    <dgm:pt modelId="{72CC7B8B-FC30-4F75-AC93-51282E60C3F7}" type="parTrans" cxnId="{0DB38CEF-809B-4AA4-8576-FD8B3D94A603}">
      <dgm:prSet/>
      <dgm:spPr/>
      <dgm:t>
        <a:bodyPr/>
        <a:lstStyle/>
        <a:p>
          <a:endParaRPr lang="es-EC"/>
        </a:p>
      </dgm:t>
    </dgm:pt>
    <dgm:pt modelId="{A0BDECA2-63E8-4C0B-88EE-CA4DE24F50BB}" type="sibTrans" cxnId="{0DB38CEF-809B-4AA4-8576-FD8B3D94A603}">
      <dgm:prSet/>
      <dgm:spPr/>
      <dgm:t>
        <a:bodyPr/>
        <a:lstStyle/>
        <a:p>
          <a:endParaRPr lang="es-EC"/>
        </a:p>
      </dgm:t>
    </dgm:pt>
    <dgm:pt modelId="{B4123F02-35C3-4B48-AD4A-8218277E8EDE}">
      <dgm:prSet phldrT="[Texto]" custT="1"/>
      <dgm:spPr/>
      <dgm:t>
        <a:bodyPr/>
        <a:lstStyle/>
        <a:p>
          <a:r>
            <a:rPr lang="es-EC" sz="2000" i="1" dirty="0" smtClean="0">
              <a:latin typeface="+mj-lt"/>
            </a:rPr>
            <a:t>Artes escénicas: música, drama, danza (música, bandas, coros, teatro para niños, teatro experimental, ballet, etc.). </a:t>
          </a:r>
          <a:endParaRPr lang="es-EC" sz="2000" i="1" dirty="0">
            <a:latin typeface="+mj-lt"/>
          </a:endParaRPr>
        </a:p>
      </dgm:t>
    </dgm:pt>
    <dgm:pt modelId="{2DA15849-1F24-4859-9678-9FB60175FC90}" type="sibTrans" cxnId="{67EE6305-2318-4DA6-A2C0-CF41D707B524}">
      <dgm:prSet/>
      <dgm:spPr/>
      <dgm:t>
        <a:bodyPr/>
        <a:lstStyle/>
        <a:p>
          <a:endParaRPr lang="es-EC"/>
        </a:p>
      </dgm:t>
    </dgm:pt>
    <dgm:pt modelId="{AB492D21-F488-4382-A459-A4CF647DDEF1}" type="parTrans" cxnId="{67EE6305-2318-4DA6-A2C0-CF41D707B524}">
      <dgm:prSet/>
      <dgm:spPr/>
      <dgm:t>
        <a:bodyPr/>
        <a:lstStyle/>
        <a:p>
          <a:endParaRPr lang="es-EC"/>
        </a:p>
      </dgm:t>
    </dgm:pt>
    <dgm:pt modelId="{B905E020-B068-48DF-8C58-73BD67802AA3}" type="pres">
      <dgm:prSet presAssocID="{6434D9DB-7B4B-444B-8F29-DE84E9592BA7}" presName="Name0" presStyleCnt="0">
        <dgm:presLayoutVars>
          <dgm:dir/>
          <dgm:animLvl val="lvl"/>
          <dgm:resizeHandles val="exact"/>
        </dgm:presLayoutVars>
      </dgm:prSet>
      <dgm:spPr/>
      <dgm:t>
        <a:bodyPr/>
        <a:lstStyle/>
        <a:p>
          <a:endParaRPr lang="es-EC"/>
        </a:p>
      </dgm:t>
    </dgm:pt>
    <dgm:pt modelId="{CBE4B7E5-70EC-4389-9B9A-043FCFEF1DD0}" type="pres">
      <dgm:prSet presAssocID="{ECFF046B-9DD2-413F-9D8C-EB0BF0525177}" presName="linNode" presStyleCnt="0"/>
      <dgm:spPr/>
    </dgm:pt>
    <dgm:pt modelId="{11F36DDA-087E-4A78-9782-2870E2BE502D}" type="pres">
      <dgm:prSet presAssocID="{ECFF046B-9DD2-413F-9D8C-EB0BF0525177}" presName="parentText" presStyleLbl="node1" presStyleIdx="0" presStyleCnt="6">
        <dgm:presLayoutVars>
          <dgm:chMax val="1"/>
          <dgm:bulletEnabled val="1"/>
        </dgm:presLayoutVars>
      </dgm:prSet>
      <dgm:spPr/>
      <dgm:t>
        <a:bodyPr/>
        <a:lstStyle/>
        <a:p>
          <a:endParaRPr lang="es-EC"/>
        </a:p>
      </dgm:t>
    </dgm:pt>
    <dgm:pt modelId="{0A6E7789-F711-4BAB-B555-57EC3ECE3D61}" type="pres">
      <dgm:prSet presAssocID="{ECFF046B-9DD2-413F-9D8C-EB0BF0525177}" presName="descendantText" presStyleLbl="alignAccFollowNode1" presStyleIdx="0" presStyleCnt="6" custScaleY="145363" custLinFactNeighborX="272" custLinFactNeighborY="7256">
        <dgm:presLayoutVars>
          <dgm:bulletEnabled val="1"/>
        </dgm:presLayoutVars>
      </dgm:prSet>
      <dgm:spPr/>
      <dgm:t>
        <a:bodyPr/>
        <a:lstStyle/>
        <a:p>
          <a:endParaRPr lang="es-EC"/>
        </a:p>
      </dgm:t>
    </dgm:pt>
    <dgm:pt modelId="{BCAE5135-6DB7-4B7F-B731-79E6DCB6D72D}" type="pres">
      <dgm:prSet presAssocID="{A1FFA5E7-F28E-40F7-8A29-B6D5898E4574}" presName="sp" presStyleCnt="0"/>
      <dgm:spPr/>
    </dgm:pt>
    <dgm:pt modelId="{04348514-E08C-4249-908D-22DF2CEDA4C5}" type="pres">
      <dgm:prSet presAssocID="{52950E44-B395-4602-9B24-815E8E5092CD}" presName="linNode" presStyleCnt="0"/>
      <dgm:spPr/>
    </dgm:pt>
    <dgm:pt modelId="{327FA2B8-9FCE-4456-96E3-DB058C9F0361}" type="pres">
      <dgm:prSet presAssocID="{52950E44-B395-4602-9B24-815E8E5092CD}" presName="parentText" presStyleLbl="node1" presStyleIdx="1" presStyleCnt="6">
        <dgm:presLayoutVars>
          <dgm:chMax val="1"/>
          <dgm:bulletEnabled val="1"/>
        </dgm:presLayoutVars>
      </dgm:prSet>
      <dgm:spPr/>
      <dgm:t>
        <a:bodyPr/>
        <a:lstStyle/>
        <a:p>
          <a:endParaRPr lang="es-EC"/>
        </a:p>
      </dgm:t>
    </dgm:pt>
    <dgm:pt modelId="{435AB983-8D29-4F10-B705-273FE12BD9F6}" type="pres">
      <dgm:prSet presAssocID="{52950E44-B395-4602-9B24-815E8E5092CD}" presName="descendantText" presStyleLbl="alignAccFollowNode1" presStyleIdx="1" presStyleCnt="6" custLinFactNeighborX="0" custLinFactNeighborY="0">
        <dgm:presLayoutVars>
          <dgm:bulletEnabled val="1"/>
        </dgm:presLayoutVars>
      </dgm:prSet>
      <dgm:spPr/>
      <dgm:t>
        <a:bodyPr/>
        <a:lstStyle/>
        <a:p>
          <a:endParaRPr lang="es-EC"/>
        </a:p>
      </dgm:t>
    </dgm:pt>
    <dgm:pt modelId="{22530962-C058-457A-98A5-3F2BE28DABB3}" type="pres">
      <dgm:prSet presAssocID="{FE7067ED-2488-415D-ACE8-879605F70076}" presName="sp" presStyleCnt="0"/>
      <dgm:spPr/>
    </dgm:pt>
    <dgm:pt modelId="{290B55CC-3F5A-47CA-9733-00DC0D86BDD1}" type="pres">
      <dgm:prSet presAssocID="{6E3977E0-5C83-4A81-9F49-F2438D77EA1D}" presName="linNode" presStyleCnt="0"/>
      <dgm:spPr/>
    </dgm:pt>
    <dgm:pt modelId="{CE95BEEF-56B1-4578-8AAC-4D5BEBDE0149}" type="pres">
      <dgm:prSet presAssocID="{6E3977E0-5C83-4A81-9F49-F2438D77EA1D}" presName="parentText" presStyleLbl="node1" presStyleIdx="2" presStyleCnt="6">
        <dgm:presLayoutVars>
          <dgm:chMax val="1"/>
          <dgm:bulletEnabled val="1"/>
        </dgm:presLayoutVars>
      </dgm:prSet>
      <dgm:spPr/>
      <dgm:t>
        <a:bodyPr/>
        <a:lstStyle/>
        <a:p>
          <a:endParaRPr lang="es-EC"/>
        </a:p>
      </dgm:t>
    </dgm:pt>
    <dgm:pt modelId="{37A3C5F2-6753-47B7-9F2D-D9453612A4CE}" type="pres">
      <dgm:prSet presAssocID="{6E3977E0-5C83-4A81-9F49-F2438D77EA1D}" presName="descendantText" presStyleLbl="alignAccFollowNode1" presStyleIdx="2" presStyleCnt="6">
        <dgm:presLayoutVars>
          <dgm:bulletEnabled val="1"/>
        </dgm:presLayoutVars>
      </dgm:prSet>
      <dgm:spPr/>
      <dgm:t>
        <a:bodyPr/>
        <a:lstStyle/>
        <a:p>
          <a:endParaRPr lang="es-EC"/>
        </a:p>
      </dgm:t>
    </dgm:pt>
    <dgm:pt modelId="{DB977236-25CF-483B-BF9E-EFADD93E2ECE}" type="pres">
      <dgm:prSet presAssocID="{7B170925-D7B1-45A7-A5BF-A96CD3C80AFE}" presName="sp" presStyleCnt="0"/>
      <dgm:spPr/>
    </dgm:pt>
    <dgm:pt modelId="{6526C29E-E82A-447F-A051-F20DB8B1D486}" type="pres">
      <dgm:prSet presAssocID="{0431D11A-1A1D-43E0-9D2D-276C678676C4}" presName="linNode" presStyleCnt="0"/>
      <dgm:spPr/>
    </dgm:pt>
    <dgm:pt modelId="{10F51CE1-4821-4BDF-922C-6157AA8CB2E4}" type="pres">
      <dgm:prSet presAssocID="{0431D11A-1A1D-43E0-9D2D-276C678676C4}" presName="parentText" presStyleLbl="node1" presStyleIdx="3" presStyleCnt="6">
        <dgm:presLayoutVars>
          <dgm:chMax val="1"/>
          <dgm:bulletEnabled val="1"/>
        </dgm:presLayoutVars>
      </dgm:prSet>
      <dgm:spPr/>
      <dgm:t>
        <a:bodyPr/>
        <a:lstStyle/>
        <a:p>
          <a:endParaRPr lang="es-EC"/>
        </a:p>
      </dgm:t>
    </dgm:pt>
    <dgm:pt modelId="{666271BC-6AB9-4BA8-AFFE-6AB36F478ABF}" type="pres">
      <dgm:prSet presAssocID="{0431D11A-1A1D-43E0-9D2D-276C678676C4}" presName="descendantText" presStyleLbl="alignAccFollowNode1" presStyleIdx="3" presStyleCnt="6" custLinFactNeighborX="0" custLinFactNeighborY="-4636">
        <dgm:presLayoutVars>
          <dgm:bulletEnabled val="1"/>
        </dgm:presLayoutVars>
      </dgm:prSet>
      <dgm:spPr/>
      <dgm:t>
        <a:bodyPr/>
        <a:lstStyle/>
        <a:p>
          <a:endParaRPr lang="es-EC"/>
        </a:p>
      </dgm:t>
    </dgm:pt>
    <dgm:pt modelId="{116A6E4C-3E03-4295-B7B3-30D52A6F3A56}" type="pres">
      <dgm:prSet presAssocID="{0D432500-4278-47E1-8359-98D894F63764}" presName="sp" presStyleCnt="0"/>
      <dgm:spPr/>
    </dgm:pt>
    <dgm:pt modelId="{D79B432F-C354-4779-901E-C63D3C1BBECC}" type="pres">
      <dgm:prSet presAssocID="{66CDCD74-7EC5-4A24-A2C2-D13B0DBDD761}" presName="linNode" presStyleCnt="0"/>
      <dgm:spPr/>
    </dgm:pt>
    <dgm:pt modelId="{939E0048-4E31-4FE7-BD47-CEEC6A12E5D6}" type="pres">
      <dgm:prSet presAssocID="{66CDCD74-7EC5-4A24-A2C2-D13B0DBDD761}" presName="parentText" presStyleLbl="node1" presStyleIdx="4" presStyleCnt="6">
        <dgm:presLayoutVars>
          <dgm:chMax val="1"/>
          <dgm:bulletEnabled val="1"/>
        </dgm:presLayoutVars>
      </dgm:prSet>
      <dgm:spPr/>
      <dgm:t>
        <a:bodyPr/>
        <a:lstStyle/>
        <a:p>
          <a:endParaRPr lang="es-EC"/>
        </a:p>
      </dgm:t>
    </dgm:pt>
    <dgm:pt modelId="{8587CC18-7F25-4764-ABCD-FE086D7BD2B0}" type="pres">
      <dgm:prSet presAssocID="{66CDCD74-7EC5-4A24-A2C2-D13B0DBDD761}" presName="descendantText" presStyleLbl="alignAccFollowNode1" presStyleIdx="4" presStyleCnt="6" custScaleX="101366" custScaleY="146024" custLinFactNeighborY="-2730">
        <dgm:presLayoutVars>
          <dgm:bulletEnabled val="1"/>
        </dgm:presLayoutVars>
      </dgm:prSet>
      <dgm:spPr/>
      <dgm:t>
        <a:bodyPr/>
        <a:lstStyle/>
        <a:p>
          <a:endParaRPr lang="es-EC"/>
        </a:p>
      </dgm:t>
    </dgm:pt>
    <dgm:pt modelId="{980F4E9F-2745-4798-98AA-FD0E31A37DDE}" type="pres">
      <dgm:prSet presAssocID="{56C6EC46-FE5F-4B70-B2CA-508FCAC513C9}" presName="sp" presStyleCnt="0"/>
      <dgm:spPr/>
    </dgm:pt>
    <dgm:pt modelId="{FC329AA0-ACC9-4033-B2E8-6B5BE10E981E}" type="pres">
      <dgm:prSet presAssocID="{6FE8B6C5-699A-4EF9-A9DE-150E685F07AE}" presName="linNode" presStyleCnt="0"/>
      <dgm:spPr/>
    </dgm:pt>
    <dgm:pt modelId="{FBB14B1A-A106-4B69-8785-2481F8CCF864}" type="pres">
      <dgm:prSet presAssocID="{6FE8B6C5-699A-4EF9-A9DE-150E685F07AE}" presName="parentText" presStyleLbl="node1" presStyleIdx="5" presStyleCnt="6" custLinFactNeighborY="3379">
        <dgm:presLayoutVars>
          <dgm:chMax val="1"/>
          <dgm:bulletEnabled val="1"/>
        </dgm:presLayoutVars>
      </dgm:prSet>
      <dgm:spPr/>
      <dgm:t>
        <a:bodyPr/>
        <a:lstStyle/>
        <a:p>
          <a:endParaRPr lang="es-EC"/>
        </a:p>
      </dgm:t>
    </dgm:pt>
    <dgm:pt modelId="{EB02B522-14D1-4C2E-8566-1A1DF5AA74D6}" type="pres">
      <dgm:prSet presAssocID="{6FE8B6C5-699A-4EF9-A9DE-150E685F07AE}" presName="descendantText" presStyleLbl="alignAccFollowNode1" presStyleIdx="5" presStyleCnt="6" custScaleY="128803" custLinFactNeighborX="0" custLinFactNeighborY="-4636">
        <dgm:presLayoutVars>
          <dgm:bulletEnabled val="1"/>
        </dgm:presLayoutVars>
      </dgm:prSet>
      <dgm:spPr/>
      <dgm:t>
        <a:bodyPr/>
        <a:lstStyle/>
        <a:p>
          <a:endParaRPr lang="es-EC"/>
        </a:p>
      </dgm:t>
    </dgm:pt>
  </dgm:ptLst>
  <dgm:cxnLst>
    <dgm:cxn modelId="{67EE6305-2318-4DA6-A2C0-CF41D707B524}" srcId="{6FE8B6C5-699A-4EF9-A9DE-150E685F07AE}" destId="{B4123F02-35C3-4B48-AD4A-8218277E8EDE}" srcOrd="0" destOrd="0" parTransId="{AB492D21-F488-4382-A459-A4CF647DDEF1}" sibTransId="{2DA15849-1F24-4859-9678-9FB60175FC90}"/>
    <dgm:cxn modelId="{F73EC260-6FC8-4505-A026-DF6A4FF75FA5}" srcId="{6E3977E0-5C83-4A81-9F49-F2438D77EA1D}" destId="{FA2386F8-5CD1-489A-835C-9288193C9864}" srcOrd="0" destOrd="0" parTransId="{FE1D7BCA-B91C-4A52-915D-079DF55A8629}" sibTransId="{4E9C06E3-16BA-49A8-B797-3784CEE2F741}"/>
    <dgm:cxn modelId="{CADF5CDD-911A-40F5-9CFF-237DBCB3A095}" srcId="{6434D9DB-7B4B-444B-8F29-DE84E9592BA7}" destId="{ECFF046B-9DD2-413F-9D8C-EB0BF0525177}" srcOrd="0" destOrd="0" parTransId="{B4217D4E-DF1B-40ED-BB6E-F281E83F8B71}" sibTransId="{A1FFA5E7-F28E-40F7-8A29-B6D5898E4574}"/>
    <dgm:cxn modelId="{0DB38CEF-809B-4AA4-8576-FD8B3D94A603}" srcId="{6434D9DB-7B4B-444B-8F29-DE84E9592BA7}" destId="{6FE8B6C5-699A-4EF9-A9DE-150E685F07AE}" srcOrd="5" destOrd="0" parTransId="{72CC7B8B-FC30-4F75-AC93-51282E60C3F7}" sibTransId="{A0BDECA2-63E8-4C0B-88EE-CA4DE24F50BB}"/>
    <dgm:cxn modelId="{7611C808-7911-4989-949F-7B7CCA6BFBB8}" srcId="{66CDCD74-7EC5-4A24-A2C2-D13B0DBDD761}" destId="{BC1BF9DB-E176-4310-B0BF-802E7C94CDE2}" srcOrd="0" destOrd="0" parTransId="{3D342C42-DF72-4E40-A74C-79BF348346C3}" sibTransId="{BB3AE921-3413-4951-8FDD-44C53F948CA5}"/>
    <dgm:cxn modelId="{9B6AD250-5088-4983-AD5B-1177B5D1C239}" type="presOf" srcId="{FA2386F8-5CD1-489A-835C-9288193C9864}" destId="{37A3C5F2-6753-47B7-9F2D-D9453612A4CE}" srcOrd="0" destOrd="0" presId="urn:microsoft.com/office/officeart/2005/8/layout/vList5"/>
    <dgm:cxn modelId="{64AF1383-36EF-405A-B10D-171BF9793395}" type="presOf" srcId="{6E3977E0-5C83-4A81-9F49-F2438D77EA1D}" destId="{CE95BEEF-56B1-4578-8AAC-4D5BEBDE0149}" srcOrd="0" destOrd="0" presId="urn:microsoft.com/office/officeart/2005/8/layout/vList5"/>
    <dgm:cxn modelId="{F056ABE3-42EF-4EF4-B334-281185DA3F49}" srcId="{6434D9DB-7B4B-444B-8F29-DE84E9592BA7}" destId="{6E3977E0-5C83-4A81-9F49-F2438D77EA1D}" srcOrd="2" destOrd="0" parTransId="{6A904E01-F61D-4821-929D-88C258CEDEE7}" sibTransId="{7B170925-D7B1-45A7-A5BF-A96CD3C80AFE}"/>
    <dgm:cxn modelId="{7843E77E-B18B-400A-BB8C-9DB147F2A0E8}" srcId="{ECFF046B-9DD2-413F-9D8C-EB0BF0525177}" destId="{B42F5821-23F0-4BD9-BD5C-070A70767E0A}" srcOrd="0" destOrd="0" parTransId="{F5A811FF-6A5C-4A6F-B7C4-A5EA428DECD3}" sibTransId="{43E3F374-0C54-4638-A866-CCF1BCC3D71D}"/>
    <dgm:cxn modelId="{D91AA369-A62C-462B-BA77-93440D271817}" type="presOf" srcId="{6FE8B6C5-699A-4EF9-A9DE-150E685F07AE}" destId="{FBB14B1A-A106-4B69-8785-2481F8CCF864}" srcOrd="0" destOrd="0" presId="urn:microsoft.com/office/officeart/2005/8/layout/vList5"/>
    <dgm:cxn modelId="{76DC89D9-EDA6-42F6-8705-127AF1D57CAC}" type="presOf" srcId="{66CDCD74-7EC5-4A24-A2C2-D13B0DBDD761}" destId="{939E0048-4E31-4FE7-BD47-CEEC6A12E5D6}" srcOrd="0" destOrd="0" presId="urn:microsoft.com/office/officeart/2005/8/layout/vList5"/>
    <dgm:cxn modelId="{B304DFA1-52C0-44CF-9AF6-B47F51C73E17}" type="presOf" srcId="{B4123F02-35C3-4B48-AD4A-8218277E8EDE}" destId="{EB02B522-14D1-4C2E-8566-1A1DF5AA74D6}" srcOrd="0" destOrd="0" presId="urn:microsoft.com/office/officeart/2005/8/layout/vList5"/>
    <dgm:cxn modelId="{C311AF7B-DBB0-4660-9B1B-47C300C7B098}" srcId="{52950E44-B395-4602-9B24-815E8E5092CD}" destId="{EF529967-8085-4C4D-B070-5AB27AAD14E9}" srcOrd="0" destOrd="0" parTransId="{F231C7D3-44C6-4498-80DF-C3C3D3CE56CC}" sibTransId="{3185FBBD-BBBE-40A4-8AF2-EB9464560181}"/>
    <dgm:cxn modelId="{1D8F57EF-A936-4828-83A8-5F3D620B100F}" type="presOf" srcId="{6434D9DB-7B4B-444B-8F29-DE84E9592BA7}" destId="{B905E020-B068-48DF-8C58-73BD67802AA3}" srcOrd="0" destOrd="0" presId="urn:microsoft.com/office/officeart/2005/8/layout/vList5"/>
    <dgm:cxn modelId="{4E423439-5823-4E7F-AFC2-6EBEAE518F5A}" type="presOf" srcId="{B42F5821-23F0-4BD9-BD5C-070A70767E0A}" destId="{0A6E7789-F711-4BAB-B555-57EC3ECE3D61}" srcOrd="0" destOrd="0" presId="urn:microsoft.com/office/officeart/2005/8/layout/vList5"/>
    <dgm:cxn modelId="{9EE52D3A-0E10-4917-BE7A-AA1217A965A6}" type="presOf" srcId="{0431D11A-1A1D-43E0-9D2D-276C678676C4}" destId="{10F51CE1-4821-4BDF-922C-6157AA8CB2E4}" srcOrd="0" destOrd="0" presId="urn:microsoft.com/office/officeart/2005/8/layout/vList5"/>
    <dgm:cxn modelId="{B4FABFB6-12BF-4F46-84FF-5E603E9EE823}" srcId="{6434D9DB-7B4B-444B-8F29-DE84E9592BA7}" destId="{0431D11A-1A1D-43E0-9D2D-276C678676C4}" srcOrd="3" destOrd="0" parTransId="{B4E0CE00-505A-4C97-BB55-9D0F24005536}" sibTransId="{0D432500-4278-47E1-8359-98D894F63764}"/>
    <dgm:cxn modelId="{9B9EF7D5-81B7-4AF6-A090-E8E9071D538B}" type="presOf" srcId="{BC1BF9DB-E176-4310-B0BF-802E7C94CDE2}" destId="{8587CC18-7F25-4764-ABCD-FE086D7BD2B0}" srcOrd="0" destOrd="0" presId="urn:microsoft.com/office/officeart/2005/8/layout/vList5"/>
    <dgm:cxn modelId="{C812543F-4ED5-41BA-A7F2-23631EBD40CF}" type="presOf" srcId="{EF529967-8085-4C4D-B070-5AB27AAD14E9}" destId="{435AB983-8D29-4F10-B705-273FE12BD9F6}" srcOrd="0" destOrd="0" presId="urn:microsoft.com/office/officeart/2005/8/layout/vList5"/>
    <dgm:cxn modelId="{D5A9F8B6-3296-438C-AD63-FE82A291A771}" type="presOf" srcId="{ECFF046B-9DD2-413F-9D8C-EB0BF0525177}" destId="{11F36DDA-087E-4A78-9782-2870E2BE502D}" srcOrd="0" destOrd="0" presId="urn:microsoft.com/office/officeart/2005/8/layout/vList5"/>
    <dgm:cxn modelId="{85693B06-7B9A-478B-8464-93D163D1E246}" srcId="{6434D9DB-7B4B-444B-8F29-DE84E9592BA7}" destId="{66CDCD74-7EC5-4A24-A2C2-D13B0DBDD761}" srcOrd="4" destOrd="0" parTransId="{FDE7DA04-B8B1-4783-A64F-B58BC9C7B40F}" sibTransId="{56C6EC46-FE5F-4B70-B2CA-508FCAC513C9}"/>
    <dgm:cxn modelId="{E2C0C9F5-9F8C-4FBD-9356-BF5AE5A972F9}" srcId="{0431D11A-1A1D-43E0-9D2D-276C678676C4}" destId="{1A35F374-BFB5-4B1A-AAB8-B3C31A23AC08}" srcOrd="0" destOrd="0" parTransId="{7ACDE38C-F724-4883-A8A1-30C89B06817A}" sibTransId="{458F3419-6073-40E4-9193-B1137CCB349F}"/>
    <dgm:cxn modelId="{10E49311-21FE-4FF3-88D9-CCA15666B820}" type="presOf" srcId="{52950E44-B395-4602-9B24-815E8E5092CD}" destId="{327FA2B8-9FCE-4456-96E3-DB058C9F0361}" srcOrd="0" destOrd="0" presId="urn:microsoft.com/office/officeart/2005/8/layout/vList5"/>
    <dgm:cxn modelId="{F0233D6B-A830-4C57-847D-66F4C56611DB}" srcId="{6434D9DB-7B4B-444B-8F29-DE84E9592BA7}" destId="{52950E44-B395-4602-9B24-815E8E5092CD}" srcOrd="1" destOrd="0" parTransId="{46010541-AA7A-42EA-B786-E104361316E8}" sibTransId="{FE7067ED-2488-415D-ACE8-879605F70076}"/>
    <dgm:cxn modelId="{1BF62E30-9E35-4694-A75D-E3A39299C795}" type="presOf" srcId="{1A35F374-BFB5-4B1A-AAB8-B3C31A23AC08}" destId="{666271BC-6AB9-4BA8-AFFE-6AB36F478ABF}" srcOrd="0" destOrd="0" presId="urn:microsoft.com/office/officeart/2005/8/layout/vList5"/>
    <dgm:cxn modelId="{37D7DBE6-49BB-41DE-B8E6-55B11A9A9CA9}" type="presParOf" srcId="{B905E020-B068-48DF-8C58-73BD67802AA3}" destId="{CBE4B7E5-70EC-4389-9B9A-043FCFEF1DD0}" srcOrd="0" destOrd="0" presId="urn:microsoft.com/office/officeart/2005/8/layout/vList5"/>
    <dgm:cxn modelId="{C234CFBB-2E72-4B63-BEBA-2E533D6591D4}" type="presParOf" srcId="{CBE4B7E5-70EC-4389-9B9A-043FCFEF1DD0}" destId="{11F36DDA-087E-4A78-9782-2870E2BE502D}" srcOrd="0" destOrd="0" presId="urn:microsoft.com/office/officeart/2005/8/layout/vList5"/>
    <dgm:cxn modelId="{D3E4326D-AF95-4B5E-88DD-98F98DFA6F7C}" type="presParOf" srcId="{CBE4B7E5-70EC-4389-9B9A-043FCFEF1DD0}" destId="{0A6E7789-F711-4BAB-B555-57EC3ECE3D61}" srcOrd="1" destOrd="0" presId="urn:microsoft.com/office/officeart/2005/8/layout/vList5"/>
    <dgm:cxn modelId="{2CDC37AF-3421-4E5E-8CC3-94FCE5273B35}" type="presParOf" srcId="{B905E020-B068-48DF-8C58-73BD67802AA3}" destId="{BCAE5135-6DB7-4B7F-B731-79E6DCB6D72D}" srcOrd="1" destOrd="0" presId="urn:microsoft.com/office/officeart/2005/8/layout/vList5"/>
    <dgm:cxn modelId="{6930FE26-87F8-4EA5-BC13-44A61316DA76}" type="presParOf" srcId="{B905E020-B068-48DF-8C58-73BD67802AA3}" destId="{04348514-E08C-4249-908D-22DF2CEDA4C5}" srcOrd="2" destOrd="0" presId="urn:microsoft.com/office/officeart/2005/8/layout/vList5"/>
    <dgm:cxn modelId="{1457077E-402C-4F54-B828-4FCF691AD2FF}" type="presParOf" srcId="{04348514-E08C-4249-908D-22DF2CEDA4C5}" destId="{327FA2B8-9FCE-4456-96E3-DB058C9F0361}" srcOrd="0" destOrd="0" presId="urn:microsoft.com/office/officeart/2005/8/layout/vList5"/>
    <dgm:cxn modelId="{B2C03A36-9D8D-4038-8672-304B3AD38956}" type="presParOf" srcId="{04348514-E08C-4249-908D-22DF2CEDA4C5}" destId="{435AB983-8D29-4F10-B705-273FE12BD9F6}" srcOrd="1" destOrd="0" presId="urn:microsoft.com/office/officeart/2005/8/layout/vList5"/>
    <dgm:cxn modelId="{AC5881E3-73BC-4633-B20B-803E8E0F350F}" type="presParOf" srcId="{B905E020-B068-48DF-8C58-73BD67802AA3}" destId="{22530962-C058-457A-98A5-3F2BE28DABB3}" srcOrd="3" destOrd="0" presId="urn:microsoft.com/office/officeart/2005/8/layout/vList5"/>
    <dgm:cxn modelId="{D047DEB0-DB4A-4FA4-AFA7-1DDEBA81E999}" type="presParOf" srcId="{B905E020-B068-48DF-8C58-73BD67802AA3}" destId="{290B55CC-3F5A-47CA-9733-00DC0D86BDD1}" srcOrd="4" destOrd="0" presId="urn:microsoft.com/office/officeart/2005/8/layout/vList5"/>
    <dgm:cxn modelId="{6BEF37EC-C3EC-412E-83DC-4F15D036CBC6}" type="presParOf" srcId="{290B55CC-3F5A-47CA-9733-00DC0D86BDD1}" destId="{CE95BEEF-56B1-4578-8AAC-4D5BEBDE0149}" srcOrd="0" destOrd="0" presId="urn:microsoft.com/office/officeart/2005/8/layout/vList5"/>
    <dgm:cxn modelId="{ECAA37EE-F28A-4009-95FD-2D2AD1FD926C}" type="presParOf" srcId="{290B55CC-3F5A-47CA-9733-00DC0D86BDD1}" destId="{37A3C5F2-6753-47B7-9F2D-D9453612A4CE}" srcOrd="1" destOrd="0" presId="urn:microsoft.com/office/officeart/2005/8/layout/vList5"/>
    <dgm:cxn modelId="{32E8A7B9-3486-4A31-BC94-651B9AB6308F}" type="presParOf" srcId="{B905E020-B068-48DF-8C58-73BD67802AA3}" destId="{DB977236-25CF-483B-BF9E-EFADD93E2ECE}" srcOrd="5" destOrd="0" presId="urn:microsoft.com/office/officeart/2005/8/layout/vList5"/>
    <dgm:cxn modelId="{507F26BD-0795-4E34-8AD0-2665B0652B49}" type="presParOf" srcId="{B905E020-B068-48DF-8C58-73BD67802AA3}" destId="{6526C29E-E82A-447F-A051-F20DB8B1D486}" srcOrd="6" destOrd="0" presId="urn:microsoft.com/office/officeart/2005/8/layout/vList5"/>
    <dgm:cxn modelId="{FD4F63DF-0C76-4C7C-9962-0E39DF8A521A}" type="presParOf" srcId="{6526C29E-E82A-447F-A051-F20DB8B1D486}" destId="{10F51CE1-4821-4BDF-922C-6157AA8CB2E4}" srcOrd="0" destOrd="0" presId="urn:microsoft.com/office/officeart/2005/8/layout/vList5"/>
    <dgm:cxn modelId="{B200A234-23EE-4DB7-97B1-B846DB3EDE30}" type="presParOf" srcId="{6526C29E-E82A-447F-A051-F20DB8B1D486}" destId="{666271BC-6AB9-4BA8-AFFE-6AB36F478ABF}" srcOrd="1" destOrd="0" presId="urn:microsoft.com/office/officeart/2005/8/layout/vList5"/>
    <dgm:cxn modelId="{D70763E3-C451-4CB3-9EFB-EF92521C9A5A}" type="presParOf" srcId="{B905E020-B068-48DF-8C58-73BD67802AA3}" destId="{116A6E4C-3E03-4295-B7B3-30D52A6F3A56}" srcOrd="7" destOrd="0" presId="urn:microsoft.com/office/officeart/2005/8/layout/vList5"/>
    <dgm:cxn modelId="{D2C65B3C-71A1-40D8-A4F3-498662BA3CD2}" type="presParOf" srcId="{B905E020-B068-48DF-8C58-73BD67802AA3}" destId="{D79B432F-C354-4779-901E-C63D3C1BBECC}" srcOrd="8" destOrd="0" presId="urn:microsoft.com/office/officeart/2005/8/layout/vList5"/>
    <dgm:cxn modelId="{5846FB6B-DFB9-47A0-B9F8-B730514EB036}" type="presParOf" srcId="{D79B432F-C354-4779-901E-C63D3C1BBECC}" destId="{939E0048-4E31-4FE7-BD47-CEEC6A12E5D6}" srcOrd="0" destOrd="0" presId="urn:microsoft.com/office/officeart/2005/8/layout/vList5"/>
    <dgm:cxn modelId="{8BAF8D46-06DF-4A21-8654-630BC98DA49F}" type="presParOf" srcId="{D79B432F-C354-4779-901E-C63D3C1BBECC}" destId="{8587CC18-7F25-4764-ABCD-FE086D7BD2B0}" srcOrd="1" destOrd="0" presId="urn:microsoft.com/office/officeart/2005/8/layout/vList5"/>
    <dgm:cxn modelId="{7862CA92-DB44-4D0A-A3BB-6CE5B05F1E07}" type="presParOf" srcId="{B905E020-B068-48DF-8C58-73BD67802AA3}" destId="{980F4E9F-2745-4798-98AA-FD0E31A37DDE}" srcOrd="9" destOrd="0" presId="urn:microsoft.com/office/officeart/2005/8/layout/vList5"/>
    <dgm:cxn modelId="{661F2242-0E1D-4A2E-BA8A-F061E945AD2B}" type="presParOf" srcId="{B905E020-B068-48DF-8C58-73BD67802AA3}" destId="{FC329AA0-ACC9-4033-B2E8-6B5BE10E981E}" srcOrd="10" destOrd="0" presId="urn:microsoft.com/office/officeart/2005/8/layout/vList5"/>
    <dgm:cxn modelId="{9C221770-73A2-4923-8948-88BD66B4D886}" type="presParOf" srcId="{FC329AA0-ACC9-4033-B2E8-6B5BE10E981E}" destId="{FBB14B1A-A106-4B69-8785-2481F8CCF864}" srcOrd="0" destOrd="0" presId="urn:microsoft.com/office/officeart/2005/8/layout/vList5"/>
    <dgm:cxn modelId="{4E19141B-C910-46CD-AEA2-E7479FF7F624}" type="presParOf" srcId="{FC329AA0-ACC9-4033-B2E8-6B5BE10E981E}" destId="{EB02B522-14D1-4C2E-8566-1A1DF5AA74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4D9DB-7B4B-444B-8F29-DE84E9592BA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ECFF046B-9DD2-413F-9D8C-EB0BF0525177}">
      <dgm:prSet phldrT="[Texto]" custT="1"/>
      <dgm:spPr>
        <a:solidFill>
          <a:schemeClr val="tx1">
            <a:lumMod val="65000"/>
            <a:lumOff val="35000"/>
          </a:schemeClr>
        </a:solidFill>
      </dgm:spPr>
      <dgm:t>
        <a:bodyPr/>
        <a:lstStyle/>
        <a:p>
          <a:r>
            <a:rPr lang="es-EC" sz="2000" i="1" dirty="0" smtClean="0">
              <a:latin typeface="+mj-lt"/>
            </a:rPr>
            <a:t>EXPRESIÓN CONMEMORATIVA</a:t>
          </a:r>
          <a:endParaRPr lang="es-EC" sz="2000" i="1" dirty="0">
            <a:latin typeface="+mj-lt"/>
          </a:endParaRPr>
        </a:p>
      </dgm:t>
    </dgm:pt>
    <dgm:pt modelId="{B4217D4E-DF1B-40ED-BB6E-F281E83F8B71}" type="parTrans" cxnId="{CADF5CDD-911A-40F5-9CFF-237DBCB3A095}">
      <dgm:prSet/>
      <dgm:spPr/>
      <dgm:t>
        <a:bodyPr/>
        <a:lstStyle/>
        <a:p>
          <a:endParaRPr lang="es-EC" sz="2000" i="1">
            <a:latin typeface="+mj-lt"/>
          </a:endParaRPr>
        </a:p>
      </dgm:t>
    </dgm:pt>
    <dgm:pt modelId="{A1FFA5E7-F28E-40F7-8A29-B6D5898E4574}" type="sibTrans" cxnId="{CADF5CDD-911A-40F5-9CFF-237DBCB3A095}">
      <dgm:prSet/>
      <dgm:spPr/>
      <dgm:t>
        <a:bodyPr/>
        <a:lstStyle/>
        <a:p>
          <a:endParaRPr lang="es-EC" sz="2000" i="1">
            <a:latin typeface="+mj-lt"/>
          </a:endParaRPr>
        </a:p>
      </dgm:t>
    </dgm:pt>
    <dgm:pt modelId="{B42F5821-23F0-4BD9-BD5C-070A70767E0A}">
      <dgm:prSet phldrT="[Texto]" custT="1"/>
      <dgm:spPr/>
      <dgm:t>
        <a:bodyPr/>
        <a:lstStyle/>
        <a:p>
          <a:r>
            <a:rPr lang="es-EC" sz="2000" i="1" dirty="0" smtClean="0">
              <a:latin typeface="+mj-lt"/>
            </a:rPr>
            <a:t>Eventos especiales: carnavales, festivales de herencias étnicas, rodeos, etc. </a:t>
          </a:r>
          <a:endParaRPr lang="es-EC" sz="2000" i="1" dirty="0">
            <a:latin typeface="+mj-lt"/>
          </a:endParaRPr>
        </a:p>
      </dgm:t>
    </dgm:pt>
    <dgm:pt modelId="{F5A811FF-6A5C-4A6F-B7C4-A5EA428DECD3}" type="parTrans" cxnId="{7843E77E-B18B-400A-BB8C-9DB147F2A0E8}">
      <dgm:prSet/>
      <dgm:spPr/>
      <dgm:t>
        <a:bodyPr/>
        <a:lstStyle/>
        <a:p>
          <a:endParaRPr lang="es-EC" sz="2000" i="1">
            <a:latin typeface="+mj-lt"/>
          </a:endParaRPr>
        </a:p>
      </dgm:t>
    </dgm:pt>
    <dgm:pt modelId="{43E3F374-0C54-4638-A866-CCF1BCC3D71D}" type="sibTrans" cxnId="{7843E77E-B18B-400A-BB8C-9DB147F2A0E8}">
      <dgm:prSet/>
      <dgm:spPr/>
      <dgm:t>
        <a:bodyPr/>
        <a:lstStyle/>
        <a:p>
          <a:endParaRPr lang="es-EC" sz="2000" i="1">
            <a:latin typeface="+mj-lt"/>
          </a:endParaRPr>
        </a:p>
      </dgm:t>
    </dgm:pt>
    <dgm:pt modelId="{C5C6BF7A-6670-4F1E-81E0-DC7B365FE2E2}">
      <dgm:prSet phldrT="[Texto]" custT="1"/>
      <dgm:spPr>
        <a:solidFill>
          <a:schemeClr val="tx1">
            <a:lumMod val="50000"/>
            <a:lumOff val="50000"/>
          </a:schemeClr>
        </a:solidFill>
      </dgm:spPr>
      <dgm:t>
        <a:bodyPr/>
        <a:lstStyle/>
        <a:p>
          <a:r>
            <a:rPr lang="es-EC" sz="2000" i="1" dirty="0" smtClean="0">
              <a:latin typeface="+mj-lt"/>
            </a:rPr>
            <a:t>EXPRESIÓN SOCIAL</a:t>
          </a:r>
          <a:endParaRPr lang="es-EC" sz="2000" i="1" dirty="0">
            <a:latin typeface="+mj-lt"/>
          </a:endParaRPr>
        </a:p>
      </dgm:t>
    </dgm:pt>
    <dgm:pt modelId="{B19FDBF2-8848-45F6-A263-ECF6F5AE1C59}" type="parTrans" cxnId="{8745F587-21E2-4A9A-B6D7-E48DEC1F0597}">
      <dgm:prSet/>
      <dgm:spPr/>
      <dgm:t>
        <a:bodyPr/>
        <a:lstStyle/>
        <a:p>
          <a:endParaRPr lang="es-EC" sz="2000" i="1">
            <a:latin typeface="+mj-lt"/>
          </a:endParaRPr>
        </a:p>
      </dgm:t>
    </dgm:pt>
    <dgm:pt modelId="{3ECBC28F-F670-4BD7-96FD-0B50D27314D8}" type="sibTrans" cxnId="{8745F587-21E2-4A9A-B6D7-E48DEC1F0597}">
      <dgm:prSet/>
      <dgm:spPr/>
      <dgm:t>
        <a:bodyPr/>
        <a:lstStyle/>
        <a:p>
          <a:endParaRPr lang="es-EC" sz="2000" i="1">
            <a:latin typeface="+mj-lt"/>
          </a:endParaRPr>
        </a:p>
      </dgm:t>
    </dgm:pt>
    <dgm:pt modelId="{52950E44-B395-4602-9B24-815E8E5092CD}">
      <dgm:prSet phldrT="[Texto]" custT="1"/>
      <dgm:spPr/>
      <dgm:t>
        <a:bodyPr/>
        <a:lstStyle/>
        <a:p>
          <a:r>
            <a:rPr lang="es-EC" sz="2000" i="1" dirty="0" smtClean="0">
              <a:latin typeface="+mj-lt"/>
            </a:rPr>
            <a:t>Actividades de club, banquetes, charadas, baile social, noche de talentos, juegos de mesa, </a:t>
          </a:r>
          <a:r>
            <a:rPr lang="es-EC" sz="2000" i="1" dirty="0" err="1" smtClean="0">
              <a:latin typeface="+mj-lt"/>
            </a:rPr>
            <a:t>etc</a:t>
          </a:r>
          <a:endParaRPr lang="es-EC" sz="2000" i="1" dirty="0">
            <a:latin typeface="+mj-lt"/>
          </a:endParaRPr>
        </a:p>
      </dgm:t>
    </dgm:pt>
    <dgm:pt modelId="{46010541-AA7A-42EA-B786-E104361316E8}" type="parTrans" cxnId="{F0233D6B-A830-4C57-847D-66F4C56611DB}">
      <dgm:prSet/>
      <dgm:spPr/>
      <dgm:t>
        <a:bodyPr/>
        <a:lstStyle/>
        <a:p>
          <a:endParaRPr lang="es-EC" sz="2000" i="1">
            <a:latin typeface="+mj-lt"/>
          </a:endParaRPr>
        </a:p>
      </dgm:t>
    </dgm:pt>
    <dgm:pt modelId="{FE7067ED-2488-415D-ACE8-879605F70076}" type="sibTrans" cxnId="{F0233D6B-A830-4C57-847D-66F4C56611DB}">
      <dgm:prSet/>
      <dgm:spPr/>
      <dgm:t>
        <a:bodyPr/>
        <a:lstStyle/>
        <a:p>
          <a:endParaRPr lang="es-EC" sz="2000" i="1">
            <a:latin typeface="+mj-lt"/>
          </a:endParaRPr>
        </a:p>
      </dgm:t>
    </dgm:pt>
    <dgm:pt modelId="{6E3977E0-5C83-4A81-9F49-F2438D77EA1D}">
      <dgm:prSet phldrT="[Texto]" custT="1"/>
      <dgm:spPr>
        <a:solidFill>
          <a:schemeClr val="tx1">
            <a:lumMod val="75000"/>
            <a:lumOff val="25000"/>
          </a:schemeClr>
        </a:solidFill>
      </dgm:spPr>
      <dgm:t>
        <a:bodyPr/>
        <a:lstStyle/>
        <a:p>
          <a:r>
            <a:rPr lang="es-EC" sz="2000" i="1" dirty="0" smtClean="0">
              <a:latin typeface="+mj-lt"/>
            </a:rPr>
            <a:t>EXPRESIÓN LITERARIA</a:t>
          </a:r>
          <a:endParaRPr lang="es-EC" sz="2000" i="1" dirty="0">
            <a:latin typeface="+mj-lt"/>
          </a:endParaRPr>
        </a:p>
      </dgm:t>
    </dgm:pt>
    <dgm:pt modelId="{6A904E01-F61D-4821-929D-88C258CEDEE7}" type="parTrans" cxnId="{F056ABE3-42EF-4EF4-B334-281185DA3F49}">
      <dgm:prSet/>
      <dgm:spPr/>
      <dgm:t>
        <a:bodyPr/>
        <a:lstStyle/>
        <a:p>
          <a:endParaRPr lang="es-EC" sz="2000" i="1">
            <a:latin typeface="+mj-lt"/>
          </a:endParaRPr>
        </a:p>
      </dgm:t>
    </dgm:pt>
    <dgm:pt modelId="{7B170925-D7B1-45A7-A5BF-A96CD3C80AFE}" type="sibTrans" cxnId="{F056ABE3-42EF-4EF4-B334-281185DA3F49}">
      <dgm:prSet/>
      <dgm:spPr/>
      <dgm:t>
        <a:bodyPr/>
        <a:lstStyle/>
        <a:p>
          <a:endParaRPr lang="es-EC" sz="2000" i="1">
            <a:latin typeface="+mj-lt"/>
          </a:endParaRPr>
        </a:p>
      </dgm:t>
    </dgm:pt>
    <dgm:pt modelId="{1A35F374-BFB5-4B1A-AAB8-B3C31A23AC08}">
      <dgm:prSet phldrT="[Texto]" custT="1"/>
      <dgm:spPr/>
      <dgm:t>
        <a:bodyPr/>
        <a:lstStyle/>
        <a:p>
          <a:r>
            <a:rPr lang="es-EC" sz="2000" i="1" dirty="0" smtClean="0">
              <a:latin typeface="+mj-lt"/>
            </a:rPr>
            <a:t>Colecciones de todo tipo: numismática (monedas y medallas), filatelia (sellos, sobres, documentos postales), antigüedades, postales, llaves, etc. </a:t>
          </a:r>
          <a:endParaRPr lang="es-EC" sz="2000" i="1" dirty="0">
            <a:latin typeface="+mj-lt"/>
          </a:endParaRPr>
        </a:p>
      </dgm:t>
    </dgm:pt>
    <dgm:pt modelId="{7ACDE38C-F724-4883-A8A1-30C89B06817A}" type="parTrans" cxnId="{E2C0C9F5-9F8C-4FBD-9356-BF5AE5A972F9}">
      <dgm:prSet/>
      <dgm:spPr/>
      <dgm:t>
        <a:bodyPr/>
        <a:lstStyle/>
        <a:p>
          <a:endParaRPr lang="es-EC" sz="2000" i="1">
            <a:latin typeface="+mj-lt"/>
          </a:endParaRPr>
        </a:p>
      </dgm:t>
    </dgm:pt>
    <dgm:pt modelId="{458F3419-6073-40E4-9193-B1137CCB349F}" type="sibTrans" cxnId="{E2C0C9F5-9F8C-4FBD-9356-BF5AE5A972F9}">
      <dgm:prSet/>
      <dgm:spPr/>
      <dgm:t>
        <a:bodyPr/>
        <a:lstStyle/>
        <a:p>
          <a:endParaRPr lang="es-EC" sz="2000" i="1">
            <a:latin typeface="+mj-lt"/>
          </a:endParaRPr>
        </a:p>
      </dgm:t>
    </dgm:pt>
    <dgm:pt modelId="{66CDCD74-7EC5-4A24-A2C2-D13B0DBDD761}">
      <dgm:prSet phldrT="[Texto]" custT="1"/>
      <dgm:spPr>
        <a:solidFill>
          <a:schemeClr val="bg2">
            <a:lumMod val="50000"/>
          </a:schemeClr>
        </a:solidFill>
      </dgm:spPr>
      <dgm:t>
        <a:bodyPr/>
        <a:lstStyle/>
        <a:p>
          <a:r>
            <a:rPr lang="es-EC" sz="2000" i="1" dirty="0" smtClean="0">
              <a:latin typeface="+mj-lt"/>
            </a:rPr>
            <a:t>EXPRESIÓN TÉCNICA</a:t>
          </a:r>
          <a:endParaRPr lang="es-EC" sz="2000" i="1" dirty="0">
            <a:latin typeface="+mj-lt"/>
          </a:endParaRPr>
        </a:p>
      </dgm:t>
    </dgm:pt>
    <dgm:pt modelId="{FDE7DA04-B8B1-4783-A64F-B58BC9C7B40F}" type="parTrans" cxnId="{85693B06-7B9A-478B-8464-93D163D1E246}">
      <dgm:prSet/>
      <dgm:spPr/>
      <dgm:t>
        <a:bodyPr/>
        <a:lstStyle/>
        <a:p>
          <a:endParaRPr lang="es-EC" sz="2000" i="1">
            <a:latin typeface="+mj-lt"/>
          </a:endParaRPr>
        </a:p>
      </dgm:t>
    </dgm:pt>
    <dgm:pt modelId="{56C6EC46-FE5F-4B70-B2CA-508FCAC513C9}" type="sibTrans" cxnId="{85693B06-7B9A-478B-8464-93D163D1E246}">
      <dgm:prSet/>
      <dgm:spPr/>
      <dgm:t>
        <a:bodyPr/>
        <a:lstStyle/>
        <a:p>
          <a:endParaRPr lang="es-EC" sz="2000" i="1">
            <a:latin typeface="+mj-lt"/>
          </a:endParaRPr>
        </a:p>
      </dgm:t>
    </dgm:pt>
    <dgm:pt modelId="{BC1BF9DB-E176-4310-B0BF-802E7C94CDE2}">
      <dgm:prSet phldrT="[Texto]" custT="1"/>
      <dgm:spPr/>
      <dgm:t>
        <a:bodyPr/>
        <a:lstStyle/>
        <a:p>
          <a:pPr>
            <a:lnSpc>
              <a:spcPct val="150000"/>
            </a:lnSpc>
          </a:pPr>
          <a:r>
            <a:rPr lang="es-EC" sz="2000" i="1" dirty="0" smtClean="0">
              <a:latin typeface="+mj-lt"/>
            </a:rPr>
            <a:t>Actividades de crecimiento personal y ajuste a la vida</a:t>
          </a:r>
          <a:endParaRPr lang="es-EC" sz="2000" i="1" dirty="0">
            <a:latin typeface="+mj-lt"/>
          </a:endParaRPr>
        </a:p>
      </dgm:t>
    </dgm:pt>
    <dgm:pt modelId="{3D342C42-DF72-4E40-A74C-79BF348346C3}" type="parTrans" cxnId="{7611C808-7911-4989-949F-7B7CCA6BFBB8}">
      <dgm:prSet/>
      <dgm:spPr/>
      <dgm:t>
        <a:bodyPr/>
        <a:lstStyle/>
        <a:p>
          <a:endParaRPr lang="es-EC" sz="2000" i="1">
            <a:latin typeface="+mj-lt"/>
          </a:endParaRPr>
        </a:p>
      </dgm:t>
    </dgm:pt>
    <dgm:pt modelId="{BB3AE921-3413-4951-8FDD-44C53F948CA5}" type="sibTrans" cxnId="{7611C808-7911-4989-949F-7B7CCA6BFBB8}">
      <dgm:prSet/>
      <dgm:spPr/>
      <dgm:t>
        <a:bodyPr/>
        <a:lstStyle/>
        <a:p>
          <a:endParaRPr lang="es-EC" sz="2000" i="1">
            <a:latin typeface="+mj-lt"/>
          </a:endParaRPr>
        </a:p>
      </dgm:t>
    </dgm:pt>
    <dgm:pt modelId="{6FE8B6C5-699A-4EF9-A9DE-150E685F07AE}">
      <dgm:prSet phldrT="[Texto]" custT="1"/>
      <dgm:spPr>
        <a:solidFill>
          <a:schemeClr val="bg2">
            <a:lumMod val="50000"/>
          </a:schemeClr>
        </a:solidFill>
      </dgm:spPr>
      <dgm:t>
        <a:bodyPr/>
        <a:lstStyle/>
        <a:p>
          <a:r>
            <a:rPr lang="es-EC" sz="2000" i="1" dirty="0" smtClean="0">
              <a:latin typeface="+mj-lt"/>
            </a:rPr>
            <a:t>EXPRESIÓN COMUNITARIA</a:t>
          </a:r>
          <a:endParaRPr lang="es-EC" sz="2000" i="1" dirty="0">
            <a:latin typeface="+mj-lt"/>
          </a:endParaRPr>
        </a:p>
      </dgm:t>
    </dgm:pt>
    <dgm:pt modelId="{72CC7B8B-FC30-4F75-AC93-51282E60C3F7}" type="parTrans" cxnId="{0DB38CEF-809B-4AA4-8576-FD8B3D94A603}">
      <dgm:prSet/>
      <dgm:spPr/>
      <dgm:t>
        <a:bodyPr/>
        <a:lstStyle/>
        <a:p>
          <a:endParaRPr lang="es-EC" sz="2000" i="1">
            <a:latin typeface="+mj-lt"/>
          </a:endParaRPr>
        </a:p>
      </dgm:t>
    </dgm:pt>
    <dgm:pt modelId="{A0BDECA2-63E8-4C0B-88EE-CA4DE24F50BB}" type="sibTrans" cxnId="{0DB38CEF-809B-4AA4-8576-FD8B3D94A603}">
      <dgm:prSet/>
      <dgm:spPr/>
      <dgm:t>
        <a:bodyPr/>
        <a:lstStyle/>
        <a:p>
          <a:endParaRPr lang="es-EC" sz="2000" i="1">
            <a:latin typeface="+mj-lt"/>
          </a:endParaRPr>
        </a:p>
      </dgm:t>
    </dgm:pt>
    <dgm:pt modelId="{0431D11A-1A1D-43E0-9D2D-276C678676C4}">
      <dgm:prSet phldrT="[Texto]" custT="1"/>
      <dgm:spPr>
        <a:solidFill>
          <a:schemeClr val="tx1">
            <a:lumMod val="75000"/>
            <a:lumOff val="25000"/>
          </a:schemeClr>
        </a:solidFill>
      </dgm:spPr>
      <dgm:t>
        <a:bodyPr/>
        <a:lstStyle/>
        <a:p>
          <a:r>
            <a:rPr lang="es-EC" sz="2000" i="1" dirty="0" smtClean="0">
              <a:latin typeface="+mj-lt"/>
            </a:rPr>
            <a:t>EXPRESIÓN DE ENTRETENIMIENTOS Y AFICIONES</a:t>
          </a:r>
          <a:endParaRPr lang="es-EC" sz="2000" i="1" dirty="0">
            <a:latin typeface="+mj-lt"/>
          </a:endParaRPr>
        </a:p>
      </dgm:t>
    </dgm:pt>
    <dgm:pt modelId="{0D432500-4278-47E1-8359-98D894F63764}" type="sibTrans" cxnId="{B4FABFB6-12BF-4F46-84FF-5E603E9EE823}">
      <dgm:prSet/>
      <dgm:spPr/>
      <dgm:t>
        <a:bodyPr/>
        <a:lstStyle/>
        <a:p>
          <a:endParaRPr lang="es-EC" sz="2000" i="1">
            <a:latin typeface="+mj-lt"/>
          </a:endParaRPr>
        </a:p>
      </dgm:t>
    </dgm:pt>
    <dgm:pt modelId="{B4E0CE00-505A-4C97-BB55-9D0F24005536}" type="parTrans" cxnId="{B4FABFB6-12BF-4F46-84FF-5E603E9EE823}">
      <dgm:prSet/>
      <dgm:spPr/>
      <dgm:t>
        <a:bodyPr/>
        <a:lstStyle/>
        <a:p>
          <a:endParaRPr lang="es-EC" sz="2000" i="1">
            <a:latin typeface="+mj-lt"/>
          </a:endParaRPr>
        </a:p>
      </dgm:t>
    </dgm:pt>
    <dgm:pt modelId="{FA2386F8-5CD1-489A-835C-9288193C9864}">
      <dgm:prSet phldrT="[Texto]" custT="1"/>
      <dgm:spPr/>
      <dgm:t>
        <a:bodyPr/>
        <a:lstStyle/>
        <a:p>
          <a:r>
            <a:rPr lang="es-EC" sz="2000" i="1" dirty="0" smtClean="0">
              <a:latin typeface="+mj-lt"/>
            </a:rPr>
            <a:t>Literatura, rompecabezas, radio clubs, juegos mentales, club de lectores, etc.</a:t>
          </a:r>
          <a:endParaRPr lang="es-EC" sz="2000" i="1" dirty="0">
            <a:latin typeface="+mj-lt"/>
          </a:endParaRPr>
        </a:p>
      </dgm:t>
    </dgm:pt>
    <dgm:pt modelId="{4E9C06E3-16BA-49A8-B797-3784CEE2F741}" type="sibTrans" cxnId="{F73EC260-6FC8-4505-A026-DF6A4FF75FA5}">
      <dgm:prSet/>
      <dgm:spPr/>
      <dgm:t>
        <a:bodyPr/>
        <a:lstStyle/>
        <a:p>
          <a:endParaRPr lang="es-EC" sz="2000" i="1">
            <a:latin typeface="+mj-lt"/>
          </a:endParaRPr>
        </a:p>
      </dgm:t>
    </dgm:pt>
    <dgm:pt modelId="{FE1D7BCA-B91C-4A52-915D-079DF55A8629}" type="parTrans" cxnId="{F73EC260-6FC8-4505-A026-DF6A4FF75FA5}">
      <dgm:prSet/>
      <dgm:spPr/>
      <dgm:t>
        <a:bodyPr/>
        <a:lstStyle/>
        <a:p>
          <a:endParaRPr lang="es-EC" sz="2000" i="1">
            <a:latin typeface="+mj-lt"/>
          </a:endParaRPr>
        </a:p>
      </dgm:t>
    </dgm:pt>
    <dgm:pt modelId="{B4123F02-35C3-4B48-AD4A-8218277E8EDE}">
      <dgm:prSet phldrT="[Texto]" custT="1"/>
      <dgm:spPr/>
      <dgm:t>
        <a:bodyPr/>
        <a:lstStyle/>
        <a:p>
          <a:pPr algn="just"/>
          <a:r>
            <a:rPr lang="es-EC" sz="2000" i="1" dirty="0" smtClean="0">
              <a:latin typeface="+mj-lt"/>
            </a:rPr>
            <a:t>Programas de servicio social: asesoría sobre aspectos vocacionales, programas nutricionales, talleres sobre prejubilación, etc. </a:t>
          </a:r>
          <a:endParaRPr lang="es-EC" sz="2000" i="1" dirty="0">
            <a:latin typeface="+mj-lt"/>
          </a:endParaRPr>
        </a:p>
      </dgm:t>
    </dgm:pt>
    <dgm:pt modelId="{2DA15849-1F24-4859-9678-9FB60175FC90}" type="sibTrans" cxnId="{67EE6305-2318-4DA6-A2C0-CF41D707B524}">
      <dgm:prSet/>
      <dgm:spPr/>
      <dgm:t>
        <a:bodyPr/>
        <a:lstStyle/>
        <a:p>
          <a:endParaRPr lang="es-EC" sz="2000" i="1">
            <a:latin typeface="+mj-lt"/>
          </a:endParaRPr>
        </a:p>
      </dgm:t>
    </dgm:pt>
    <dgm:pt modelId="{AB492D21-F488-4382-A459-A4CF647DDEF1}" type="parTrans" cxnId="{67EE6305-2318-4DA6-A2C0-CF41D707B524}">
      <dgm:prSet/>
      <dgm:spPr/>
      <dgm:t>
        <a:bodyPr/>
        <a:lstStyle/>
        <a:p>
          <a:endParaRPr lang="es-EC" sz="2000" i="1">
            <a:latin typeface="+mj-lt"/>
          </a:endParaRPr>
        </a:p>
      </dgm:t>
    </dgm:pt>
    <dgm:pt modelId="{BACBAEDC-2C5E-4CC4-9513-61CDE08F2FF9}">
      <dgm:prSet phldrT="[Texto]" custT="1"/>
      <dgm:spPr>
        <a:solidFill>
          <a:schemeClr val="tx1">
            <a:lumMod val="75000"/>
            <a:lumOff val="25000"/>
          </a:schemeClr>
        </a:solidFill>
      </dgm:spPr>
      <dgm:t>
        <a:bodyPr/>
        <a:lstStyle/>
        <a:p>
          <a:r>
            <a:rPr lang="es-EC" sz="2000" i="1" dirty="0" smtClean="0">
              <a:latin typeface="+mj-lt"/>
            </a:rPr>
            <a:t>EXPRESIÓN DEL ÁREA DE LA SALUD</a:t>
          </a:r>
          <a:endParaRPr lang="es-EC" sz="2000" i="1" dirty="0">
            <a:latin typeface="+mj-lt"/>
          </a:endParaRPr>
        </a:p>
      </dgm:t>
    </dgm:pt>
    <dgm:pt modelId="{EF24F911-3942-4394-A4C2-D3B6BEE839FE}" type="parTrans" cxnId="{36672E57-2EB8-40E9-BF73-AF93AA9479F4}">
      <dgm:prSet/>
      <dgm:spPr/>
      <dgm:t>
        <a:bodyPr/>
        <a:lstStyle/>
        <a:p>
          <a:endParaRPr lang="es-EC" sz="2000" i="1">
            <a:latin typeface="+mj-lt"/>
          </a:endParaRPr>
        </a:p>
      </dgm:t>
    </dgm:pt>
    <dgm:pt modelId="{ADB8613F-817C-4470-8A76-48820961BB4D}" type="sibTrans" cxnId="{36672E57-2EB8-40E9-BF73-AF93AA9479F4}">
      <dgm:prSet/>
      <dgm:spPr/>
      <dgm:t>
        <a:bodyPr/>
        <a:lstStyle/>
        <a:p>
          <a:endParaRPr lang="es-EC" sz="2000" i="1">
            <a:latin typeface="+mj-lt"/>
          </a:endParaRPr>
        </a:p>
      </dgm:t>
    </dgm:pt>
    <dgm:pt modelId="{3086BC69-5911-4C9D-9062-B36CFC5911F5}">
      <dgm:prSet phldrT="[Texto]" custT="1"/>
      <dgm:spPr/>
      <dgm:t>
        <a:bodyPr/>
        <a:lstStyle/>
        <a:p>
          <a:pPr algn="ctr"/>
          <a:r>
            <a:rPr lang="es-EC" sz="2000" i="1" dirty="0" smtClean="0">
              <a:latin typeface="+mj-lt"/>
            </a:rPr>
            <a:t>Jornadas de salud, programas de nutrición, asesoría para mantenimiento de la salud, talleres ecológicos, clubes de diabéticos, hipertensos, etc.</a:t>
          </a:r>
          <a:endParaRPr lang="es-EC" sz="2000" i="1" dirty="0">
            <a:latin typeface="+mj-lt"/>
          </a:endParaRPr>
        </a:p>
      </dgm:t>
    </dgm:pt>
    <dgm:pt modelId="{7EFCDF29-B10C-4ECA-B762-CA9EB1E4CC48}" type="parTrans" cxnId="{A4156BAD-A86C-4C09-9795-5E54245A95BF}">
      <dgm:prSet/>
      <dgm:spPr/>
      <dgm:t>
        <a:bodyPr/>
        <a:lstStyle/>
        <a:p>
          <a:endParaRPr lang="es-EC" sz="2000" i="1">
            <a:latin typeface="+mj-lt"/>
          </a:endParaRPr>
        </a:p>
      </dgm:t>
    </dgm:pt>
    <dgm:pt modelId="{FBE0E4DD-51AE-4EA2-A04D-090CCA5AD8D9}" type="sibTrans" cxnId="{A4156BAD-A86C-4C09-9795-5E54245A95BF}">
      <dgm:prSet/>
      <dgm:spPr/>
      <dgm:t>
        <a:bodyPr/>
        <a:lstStyle/>
        <a:p>
          <a:endParaRPr lang="es-EC" sz="2000" i="1">
            <a:latin typeface="+mj-lt"/>
          </a:endParaRPr>
        </a:p>
      </dgm:t>
    </dgm:pt>
    <dgm:pt modelId="{83C22D34-D0F0-4689-BE50-936715517BAE}">
      <dgm:prSet phldrT="[Texto]" custT="1"/>
      <dgm:spPr/>
      <dgm:t>
        <a:bodyPr/>
        <a:lstStyle/>
        <a:p>
          <a:pPr>
            <a:lnSpc>
              <a:spcPct val="150000"/>
            </a:lnSpc>
          </a:pPr>
          <a:r>
            <a:rPr lang="es-EC" sz="2000" i="1" dirty="0" smtClean="0">
              <a:latin typeface="+mj-lt"/>
            </a:rPr>
            <a:t>habilidades de autodefensa, reparar cosas en casa, dinámicas sobre historia de la recreación, reducción de peso, etc. </a:t>
          </a:r>
          <a:endParaRPr lang="es-EC" sz="2000" i="1" dirty="0">
            <a:latin typeface="+mj-lt"/>
          </a:endParaRPr>
        </a:p>
      </dgm:t>
    </dgm:pt>
    <dgm:pt modelId="{3BF3A668-D62A-4B31-818E-822CA2A17057}" type="parTrans" cxnId="{E47FC6CF-D4EE-4E59-A08A-99E43B01EA45}">
      <dgm:prSet/>
      <dgm:spPr/>
    </dgm:pt>
    <dgm:pt modelId="{B6435735-2839-491A-AAAB-30B88E7F4163}" type="sibTrans" cxnId="{E47FC6CF-D4EE-4E59-A08A-99E43B01EA45}">
      <dgm:prSet/>
      <dgm:spPr/>
    </dgm:pt>
    <dgm:pt modelId="{B905E020-B068-48DF-8C58-73BD67802AA3}" type="pres">
      <dgm:prSet presAssocID="{6434D9DB-7B4B-444B-8F29-DE84E9592BA7}" presName="Name0" presStyleCnt="0">
        <dgm:presLayoutVars>
          <dgm:dir/>
          <dgm:animLvl val="lvl"/>
          <dgm:resizeHandles val="exact"/>
        </dgm:presLayoutVars>
      </dgm:prSet>
      <dgm:spPr/>
      <dgm:t>
        <a:bodyPr/>
        <a:lstStyle/>
        <a:p>
          <a:endParaRPr lang="es-EC"/>
        </a:p>
      </dgm:t>
    </dgm:pt>
    <dgm:pt modelId="{CBE4B7E5-70EC-4389-9B9A-043FCFEF1DD0}" type="pres">
      <dgm:prSet presAssocID="{ECFF046B-9DD2-413F-9D8C-EB0BF0525177}" presName="linNode" presStyleCnt="0"/>
      <dgm:spPr/>
    </dgm:pt>
    <dgm:pt modelId="{11F36DDA-087E-4A78-9782-2870E2BE502D}" type="pres">
      <dgm:prSet presAssocID="{ECFF046B-9DD2-413F-9D8C-EB0BF0525177}" presName="parentText" presStyleLbl="node1" presStyleIdx="0" presStyleCnt="7">
        <dgm:presLayoutVars>
          <dgm:chMax val="1"/>
          <dgm:bulletEnabled val="1"/>
        </dgm:presLayoutVars>
      </dgm:prSet>
      <dgm:spPr/>
      <dgm:t>
        <a:bodyPr/>
        <a:lstStyle/>
        <a:p>
          <a:endParaRPr lang="es-EC"/>
        </a:p>
      </dgm:t>
    </dgm:pt>
    <dgm:pt modelId="{0A6E7789-F711-4BAB-B555-57EC3ECE3D61}" type="pres">
      <dgm:prSet presAssocID="{ECFF046B-9DD2-413F-9D8C-EB0BF0525177}" presName="descendantText" presStyleLbl="alignAccFollowNode1" presStyleIdx="0" presStyleCnt="7" custLinFactNeighborX="0" custLinFactNeighborY="-4636">
        <dgm:presLayoutVars>
          <dgm:bulletEnabled val="1"/>
        </dgm:presLayoutVars>
      </dgm:prSet>
      <dgm:spPr/>
      <dgm:t>
        <a:bodyPr/>
        <a:lstStyle/>
        <a:p>
          <a:endParaRPr lang="es-EC"/>
        </a:p>
      </dgm:t>
    </dgm:pt>
    <dgm:pt modelId="{BCAE5135-6DB7-4B7F-B731-79E6DCB6D72D}" type="pres">
      <dgm:prSet presAssocID="{A1FFA5E7-F28E-40F7-8A29-B6D5898E4574}" presName="sp" presStyleCnt="0"/>
      <dgm:spPr/>
    </dgm:pt>
    <dgm:pt modelId="{856FDB68-1FD4-44C9-9FBC-DC789117C809}" type="pres">
      <dgm:prSet presAssocID="{C5C6BF7A-6670-4F1E-81E0-DC7B365FE2E2}" presName="linNode" presStyleCnt="0"/>
      <dgm:spPr/>
    </dgm:pt>
    <dgm:pt modelId="{99A2698C-16F0-4F21-A022-D03E83E182F1}" type="pres">
      <dgm:prSet presAssocID="{C5C6BF7A-6670-4F1E-81E0-DC7B365FE2E2}" presName="parentText" presStyleLbl="node1" presStyleIdx="1" presStyleCnt="7">
        <dgm:presLayoutVars>
          <dgm:chMax val="1"/>
          <dgm:bulletEnabled val="1"/>
        </dgm:presLayoutVars>
      </dgm:prSet>
      <dgm:spPr/>
      <dgm:t>
        <a:bodyPr/>
        <a:lstStyle/>
        <a:p>
          <a:endParaRPr lang="es-EC"/>
        </a:p>
      </dgm:t>
    </dgm:pt>
    <dgm:pt modelId="{37365996-C858-4184-A020-1770ABA52681}" type="pres">
      <dgm:prSet presAssocID="{C5C6BF7A-6670-4F1E-81E0-DC7B365FE2E2}" presName="descendantText" presStyleLbl="alignAccFollowNode1" presStyleIdx="1" presStyleCnt="7">
        <dgm:presLayoutVars>
          <dgm:bulletEnabled val="1"/>
        </dgm:presLayoutVars>
      </dgm:prSet>
      <dgm:spPr/>
      <dgm:t>
        <a:bodyPr/>
        <a:lstStyle/>
        <a:p>
          <a:endParaRPr lang="es-EC"/>
        </a:p>
      </dgm:t>
    </dgm:pt>
    <dgm:pt modelId="{4234E70E-02C2-4700-8684-4887064D869C}" type="pres">
      <dgm:prSet presAssocID="{3ECBC28F-F670-4BD7-96FD-0B50D27314D8}" presName="sp" presStyleCnt="0"/>
      <dgm:spPr/>
    </dgm:pt>
    <dgm:pt modelId="{290B55CC-3F5A-47CA-9733-00DC0D86BDD1}" type="pres">
      <dgm:prSet presAssocID="{6E3977E0-5C83-4A81-9F49-F2438D77EA1D}" presName="linNode" presStyleCnt="0"/>
      <dgm:spPr/>
    </dgm:pt>
    <dgm:pt modelId="{CE95BEEF-56B1-4578-8AAC-4D5BEBDE0149}" type="pres">
      <dgm:prSet presAssocID="{6E3977E0-5C83-4A81-9F49-F2438D77EA1D}" presName="parentText" presStyleLbl="node1" presStyleIdx="2" presStyleCnt="7">
        <dgm:presLayoutVars>
          <dgm:chMax val="1"/>
          <dgm:bulletEnabled val="1"/>
        </dgm:presLayoutVars>
      </dgm:prSet>
      <dgm:spPr/>
      <dgm:t>
        <a:bodyPr/>
        <a:lstStyle/>
        <a:p>
          <a:endParaRPr lang="es-EC"/>
        </a:p>
      </dgm:t>
    </dgm:pt>
    <dgm:pt modelId="{37A3C5F2-6753-47B7-9F2D-D9453612A4CE}" type="pres">
      <dgm:prSet presAssocID="{6E3977E0-5C83-4A81-9F49-F2438D77EA1D}" presName="descendantText" presStyleLbl="alignAccFollowNode1" presStyleIdx="2" presStyleCnt="7">
        <dgm:presLayoutVars>
          <dgm:bulletEnabled val="1"/>
        </dgm:presLayoutVars>
      </dgm:prSet>
      <dgm:spPr/>
      <dgm:t>
        <a:bodyPr/>
        <a:lstStyle/>
        <a:p>
          <a:endParaRPr lang="es-EC"/>
        </a:p>
      </dgm:t>
    </dgm:pt>
    <dgm:pt modelId="{DB977236-25CF-483B-BF9E-EFADD93E2ECE}" type="pres">
      <dgm:prSet presAssocID="{7B170925-D7B1-45A7-A5BF-A96CD3C80AFE}" presName="sp" presStyleCnt="0"/>
      <dgm:spPr/>
    </dgm:pt>
    <dgm:pt modelId="{6526C29E-E82A-447F-A051-F20DB8B1D486}" type="pres">
      <dgm:prSet presAssocID="{0431D11A-1A1D-43E0-9D2D-276C678676C4}" presName="linNode" presStyleCnt="0"/>
      <dgm:spPr/>
    </dgm:pt>
    <dgm:pt modelId="{10F51CE1-4821-4BDF-922C-6157AA8CB2E4}" type="pres">
      <dgm:prSet presAssocID="{0431D11A-1A1D-43E0-9D2D-276C678676C4}" presName="parentText" presStyleLbl="node1" presStyleIdx="3" presStyleCnt="7">
        <dgm:presLayoutVars>
          <dgm:chMax val="1"/>
          <dgm:bulletEnabled val="1"/>
        </dgm:presLayoutVars>
      </dgm:prSet>
      <dgm:spPr/>
      <dgm:t>
        <a:bodyPr/>
        <a:lstStyle/>
        <a:p>
          <a:endParaRPr lang="es-EC"/>
        </a:p>
      </dgm:t>
    </dgm:pt>
    <dgm:pt modelId="{666271BC-6AB9-4BA8-AFFE-6AB36F478ABF}" type="pres">
      <dgm:prSet presAssocID="{0431D11A-1A1D-43E0-9D2D-276C678676C4}" presName="descendantText" presStyleLbl="alignAccFollowNode1" presStyleIdx="3" presStyleCnt="7" custScaleY="129278" custLinFactNeighborX="0" custLinFactNeighborY="-4636">
        <dgm:presLayoutVars>
          <dgm:bulletEnabled val="1"/>
        </dgm:presLayoutVars>
      </dgm:prSet>
      <dgm:spPr/>
      <dgm:t>
        <a:bodyPr/>
        <a:lstStyle/>
        <a:p>
          <a:endParaRPr lang="es-EC"/>
        </a:p>
      </dgm:t>
    </dgm:pt>
    <dgm:pt modelId="{116A6E4C-3E03-4295-B7B3-30D52A6F3A56}" type="pres">
      <dgm:prSet presAssocID="{0D432500-4278-47E1-8359-98D894F63764}" presName="sp" presStyleCnt="0"/>
      <dgm:spPr/>
    </dgm:pt>
    <dgm:pt modelId="{D79B432F-C354-4779-901E-C63D3C1BBECC}" type="pres">
      <dgm:prSet presAssocID="{66CDCD74-7EC5-4A24-A2C2-D13B0DBDD761}" presName="linNode" presStyleCnt="0"/>
      <dgm:spPr/>
    </dgm:pt>
    <dgm:pt modelId="{939E0048-4E31-4FE7-BD47-CEEC6A12E5D6}" type="pres">
      <dgm:prSet presAssocID="{66CDCD74-7EC5-4A24-A2C2-D13B0DBDD761}" presName="parentText" presStyleLbl="node1" presStyleIdx="4" presStyleCnt="7">
        <dgm:presLayoutVars>
          <dgm:chMax val="1"/>
          <dgm:bulletEnabled val="1"/>
        </dgm:presLayoutVars>
      </dgm:prSet>
      <dgm:spPr/>
      <dgm:t>
        <a:bodyPr/>
        <a:lstStyle/>
        <a:p>
          <a:endParaRPr lang="es-EC"/>
        </a:p>
      </dgm:t>
    </dgm:pt>
    <dgm:pt modelId="{8587CC18-7F25-4764-ABCD-FE086D7BD2B0}" type="pres">
      <dgm:prSet presAssocID="{66CDCD74-7EC5-4A24-A2C2-D13B0DBDD761}" presName="descendantText" presStyleLbl="alignAccFollowNode1" presStyleIdx="4" presStyleCnt="7" custScaleY="137809" custLinFactNeighborX="0" custLinFactNeighborY="-4636">
        <dgm:presLayoutVars>
          <dgm:bulletEnabled val="1"/>
        </dgm:presLayoutVars>
      </dgm:prSet>
      <dgm:spPr/>
      <dgm:t>
        <a:bodyPr/>
        <a:lstStyle/>
        <a:p>
          <a:endParaRPr lang="es-EC"/>
        </a:p>
      </dgm:t>
    </dgm:pt>
    <dgm:pt modelId="{980F4E9F-2745-4798-98AA-FD0E31A37DDE}" type="pres">
      <dgm:prSet presAssocID="{56C6EC46-FE5F-4B70-B2CA-508FCAC513C9}" presName="sp" presStyleCnt="0"/>
      <dgm:spPr/>
    </dgm:pt>
    <dgm:pt modelId="{FC329AA0-ACC9-4033-B2E8-6B5BE10E981E}" type="pres">
      <dgm:prSet presAssocID="{6FE8B6C5-699A-4EF9-A9DE-150E685F07AE}" presName="linNode" presStyleCnt="0"/>
      <dgm:spPr/>
    </dgm:pt>
    <dgm:pt modelId="{FBB14B1A-A106-4B69-8785-2481F8CCF864}" type="pres">
      <dgm:prSet presAssocID="{6FE8B6C5-699A-4EF9-A9DE-150E685F07AE}" presName="parentText" presStyleLbl="node1" presStyleIdx="5" presStyleCnt="7">
        <dgm:presLayoutVars>
          <dgm:chMax val="1"/>
          <dgm:bulletEnabled val="1"/>
        </dgm:presLayoutVars>
      </dgm:prSet>
      <dgm:spPr/>
      <dgm:t>
        <a:bodyPr/>
        <a:lstStyle/>
        <a:p>
          <a:endParaRPr lang="es-EC"/>
        </a:p>
      </dgm:t>
    </dgm:pt>
    <dgm:pt modelId="{EB02B522-14D1-4C2E-8566-1A1DF5AA74D6}" type="pres">
      <dgm:prSet presAssocID="{6FE8B6C5-699A-4EF9-A9DE-150E685F07AE}" presName="descendantText" presStyleLbl="alignAccFollowNode1" presStyleIdx="5" presStyleCnt="7" custLinFactNeighborX="0" custLinFactNeighborY="-4636">
        <dgm:presLayoutVars>
          <dgm:bulletEnabled val="1"/>
        </dgm:presLayoutVars>
      </dgm:prSet>
      <dgm:spPr/>
      <dgm:t>
        <a:bodyPr/>
        <a:lstStyle/>
        <a:p>
          <a:endParaRPr lang="es-EC"/>
        </a:p>
      </dgm:t>
    </dgm:pt>
    <dgm:pt modelId="{0086BB7A-23C5-43B8-8215-E8CB55FB6813}" type="pres">
      <dgm:prSet presAssocID="{A0BDECA2-63E8-4C0B-88EE-CA4DE24F50BB}" presName="sp" presStyleCnt="0"/>
      <dgm:spPr/>
    </dgm:pt>
    <dgm:pt modelId="{E5FE0C11-506D-4D7F-A673-A489ABDAAE92}" type="pres">
      <dgm:prSet presAssocID="{BACBAEDC-2C5E-4CC4-9513-61CDE08F2FF9}" presName="linNode" presStyleCnt="0"/>
      <dgm:spPr/>
    </dgm:pt>
    <dgm:pt modelId="{7CFF35EE-2E0B-4FA3-BF45-FAA44D60CDE9}" type="pres">
      <dgm:prSet presAssocID="{BACBAEDC-2C5E-4CC4-9513-61CDE08F2FF9}" presName="parentText" presStyleLbl="node1" presStyleIdx="6" presStyleCnt="7" custLinFactNeighborX="-8945" custLinFactNeighborY="11178">
        <dgm:presLayoutVars>
          <dgm:chMax val="1"/>
          <dgm:bulletEnabled val="1"/>
        </dgm:presLayoutVars>
      </dgm:prSet>
      <dgm:spPr/>
      <dgm:t>
        <a:bodyPr/>
        <a:lstStyle/>
        <a:p>
          <a:endParaRPr lang="es-EC"/>
        </a:p>
      </dgm:t>
    </dgm:pt>
    <dgm:pt modelId="{FE340E8A-46A0-4988-9434-A27D5D39917B}" type="pres">
      <dgm:prSet presAssocID="{BACBAEDC-2C5E-4CC4-9513-61CDE08F2FF9}" presName="descendantText" presStyleLbl="alignAccFollowNode1" presStyleIdx="6" presStyleCnt="7" custLinFactNeighborX="0" custLinFactNeighborY="-4636">
        <dgm:presLayoutVars>
          <dgm:bulletEnabled val="1"/>
        </dgm:presLayoutVars>
      </dgm:prSet>
      <dgm:spPr/>
      <dgm:t>
        <a:bodyPr/>
        <a:lstStyle/>
        <a:p>
          <a:endParaRPr lang="es-EC"/>
        </a:p>
      </dgm:t>
    </dgm:pt>
  </dgm:ptLst>
  <dgm:cxnLst>
    <dgm:cxn modelId="{8745F587-21E2-4A9A-B6D7-E48DEC1F0597}" srcId="{6434D9DB-7B4B-444B-8F29-DE84E9592BA7}" destId="{C5C6BF7A-6670-4F1E-81E0-DC7B365FE2E2}" srcOrd="1" destOrd="0" parTransId="{B19FDBF2-8848-45F6-A263-ECF6F5AE1C59}" sibTransId="{3ECBC28F-F670-4BD7-96FD-0B50D27314D8}"/>
    <dgm:cxn modelId="{7843E77E-B18B-400A-BB8C-9DB147F2A0E8}" srcId="{ECFF046B-9DD2-413F-9D8C-EB0BF0525177}" destId="{B42F5821-23F0-4BD9-BD5C-070A70767E0A}" srcOrd="0" destOrd="0" parTransId="{F5A811FF-6A5C-4A6F-B7C4-A5EA428DECD3}" sibTransId="{43E3F374-0C54-4638-A866-CCF1BCC3D71D}"/>
    <dgm:cxn modelId="{CADF5CDD-911A-40F5-9CFF-237DBCB3A095}" srcId="{6434D9DB-7B4B-444B-8F29-DE84E9592BA7}" destId="{ECFF046B-9DD2-413F-9D8C-EB0BF0525177}" srcOrd="0" destOrd="0" parTransId="{B4217D4E-DF1B-40ED-BB6E-F281E83F8B71}" sibTransId="{A1FFA5E7-F28E-40F7-8A29-B6D5898E4574}"/>
    <dgm:cxn modelId="{ED9FB7CC-1D44-4028-B15B-3E8DDB39EFED}" type="presOf" srcId="{FA2386F8-5CD1-489A-835C-9288193C9864}" destId="{37A3C5F2-6753-47B7-9F2D-D9453612A4CE}" srcOrd="0" destOrd="0" presId="urn:microsoft.com/office/officeart/2005/8/layout/vList5"/>
    <dgm:cxn modelId="{9F603EDA-4D84-467F-8A9F-49662F3B0542}" type="presOf" srcId="{B42F5821-23F0-4BD9-BD5C-070A70767E0A}" destId="{0A6E7789-F711-4BAB-B555-57EC3ECE3D61}" srcOrd="0" destOrd="0" presId="urn:microsoft.com/office/officeart/2005/8/layout/vList5"/>
    <dgm:cxn modelId="{E47FC6CF-D4EE-4E59-A08A-99E43B01EA45}" srcId="{66CDCD74-7EC5-4A24-A2C2-D13B0DBDD761}" destId="{83C22D34-D0F0-4689-BE50-936715517BAE}" srcOrd="1" destOrd="0" parTransId="{3BF3A668-D62A-4B31-818E-822CA2A17057}" sibTransId="{B6435735-2839-491A-AAAB-30B88E7F4163}"/>
    <dgm:cxn modelId="{67EE6305-2318-4DA6-A2C0-CF41D707B524}" srcId="{6FE8B6C5-699A-4EF9-A9DE-150E685F07AE}" destId="{B4123F02-35C3-4B48-AD4A-8218277E8EDE}" srcOrd="0" destOrd="0" parTransId="{AB492D21-F488-4382-A459-A4CF647DDEF1}" sibTransId="{2DA15849-1F24-4859-9678-9FB60175FC90}"/>
    <dgm:cxn modelId="{9A9DE728-569B-4CEC-A484-E299BA193749}" type="presOf" srcId="{3086BC69-5911-4C9D-9062-B36CFC5911F5}" destId="{FE340E8A-46A0-4988-9434-A27D5D39917B}" srcOrd="0" destOrd="0" presId="urn:microsoft.com/office/officeart/2005/8/layout/vList5"/>
    <dgm:cxn modelId="{40E2EE31-8F5B-4C83-B1D3-74DA4F7147FB}" type="presOf" srcId="{6434D9DB-7B4B-444B-8F29-DE84E9592BA7}" destId="{B905E020-B068-48DF-8C58-73BD67802AA3}" srcOrd="0" destOrd="0" presId="urn:microsoft.com/office/officeart/2005/8/layout/vList5"/>
    <dgm:cxn modelId="{36672E57-2EB8-40E9-BF73-AF93AA9479F4}" srcId="{6434D9DB-7B4B-444B-8F29-DE84E9592BA7}" destId="{BACBAEDC-2C5E-4CC4-9513-61CDE08F2FF9}" srcOrd="6" destOrd="0" parTransId="{EF24F911-3942-4394-A4C2-D3B6BEE839FE}" sibTransId="{ADB8613F-817C-4470-8A76-48820961BB4D}"/>
    <dgm:cxn modelId="{FA044F1D-D4DF-407B-B470-FC99DEBE6CBD}" type="presOf" srcId="{66CDCD74-7EC5-4A24-A2C2-D13B0DBDD761}" destId="{939E0048-4E31-4FE7-BD47-CEEC6A12E5D6}" srcOrd="0" destOrd="0" presId="urn:microsoft.com/office/officeart/2005/8/layout/vList5"/>
    <dgm:cxn modelId="{0DB38CEF-809B-4AA4-8576-FD8B3D94A603}" srcId="{6434D9DB-7B4B-444B-8F29-DE84E9592BA7}" destId="{6FE8B6C5-699A-4EF9-A9DE-150E685F07AE}" srcOrd="5" destOrd="0" parTransId="{72CC7B8B-FC30-4F75-AC93-51282E60C3F7}" sibTransId="{A0BDECA2-63E8-4C0B-88EE-CA4DE24F50BB}"/>
    <dgm:cxn modelId="{FA09197D-3585-4689-9E27-F66D13283244}" type="presOf" srcId="{BACBAEDC-2C5E-4CC4-9513-61CDE08F2FF9}" destId="{7CFF35EE-2E0B-4FA3-BF45-FAA44D60CDE9}" srcOrd="0" destOrd="0" presId="urn:microsoft.com/office/officeart/2005/8/layout/vList5"/>
    <dgm:cxn modelId="{F73EC260-6FC8-4505-A026-DF6A4FF75FA5}" srcId="{6E3977E0-5C83-4A81-9F49-F2438D77EA1D}" destId="{FA2386F8-5CD1-489A-835C-9288193C9864}" srcOrd="0" destOrd="0" parTransId="{FE1D7BCA-B91C-4A52-915D-079DF55A8629}" sibTransId="{4E9C06E3-16BA-49A8-B797-3784CEE2F741}"/>
    <dgm:cxn modelId="{F0233D6B-A830-4C57-847D-66F4C56611DB}" srcId="{C5C6BF7A-6670-4F1E-81E0-DC7B365FE2E2}" destId="{52950E44-B395-4602-9B24-815E8E5092CD}" srcOrd="0" destOrd="0" parTransId="{46010541-AA7A-42EA-B786-E104361316E8}" sibTransId="{FE7067ED-2488-415D-ACE8-879605F70076}"/>
    <dgm:cxn modelId="{2C7F5889-5432-4807-B4B4-47E080B825FA}" type="presOf" srcId="{83C22D34-D0F0-4689-BE50-936715517BAE}" destId="{8587CC18-7F25-4764-ABCD-FE086D7BD2B0}" srcOrd="0" destOrd="1" presId="urn:microsoft.com/office/officeart/2005/8/layout/vList5"/>
    <dgm:cxn modelId="{F056ABE3-42EF-4EF4-B334-281185DA3F49}" srcId="{6434D9DB-7B4B-444B-8F29-DE84E9592BA7}" destId="{6E3977E0-5C83-4A81-9F49-F2438D77EA1D}" srcOrd="2" destOrd="0" parTransId="{6A904E01-F61D-4821-929D-88C258CEDEE7}" sibTransId="{7B170925-D7B1-45A7-A5BF-A96CD3C80AFE}"/>
    <dgm:cxn modelId="{9D4BB37B-4D84-43EC-B253-061A9327AB79}" type="presOf" srcId="{0431D11A-1A1D-43E0-9D2D-276C678676C4}" destId="{10F51CE1-4821-4BDF-922C-6157AA8CB2E4}" srcOrd="0" destOrd="0" presId="urn:microsoft.com/office/officeart/2005/8/layout/vList5"/>
    <dgm:cxn modelId="{85693B06-7B9A-478B-8464-93D163D1E246}" srcId="{6434D9DB-7B4B-444B-8F29-DE84E9592BA7}" destId="{66CDCD74-7EC5-4A24-A2C2-D13B0DBDD761}" srcOrd="4" destOrd="0" parTransId="{FDE7DA04-B8B1-4783-A64F-B58BC9C7B40F}" sibTransId="{56C6EC46-FE5F-4B70-B2CA-508FCAC513C9}"/>
    <dgm:cxn modelId="{CF44BB76-06AE-4AC9-8885-67B9B303C5C7}" type="presOf" srcId="{ECFF046B-9DD2-413F-9D8C-EB0BF0525177}" destId="{11F36DDA-087E-4A78-9782-2870E2BE502D}" srcOrd="0" destOrd="0" presId="urn:microsoft.com/office/officeart/2005/8/layout/vList5"/>
    <dgm:cxn modelId="{626D0934-F776-4BC1-AB4B-30145D4DBE70}" type="presOf" srcId="{1A35F374-BFB5-4B1A-AAB8-B3C31A23AC08}" destId="{666271BC-6AB9-4BA8-AFFE-6AB36F478ABF}" srcOrd="0" destOrd="0" presId="urn:microsoft.com/office/officeart/2005/8/layout/vList5"/>
    <dgm:cxn modelId="{8F327392-4B19-41D4-A92B-C62F20EB798F}" type="presOf" srcId="{6FE8B6C5-699A-4EF9-A9DE-150E685F07AE}" destId="{FBB14B1A-A106-4B69-8785-2481F8CCF864}" srcOrd="0" destOrd="0" presId="urn:microsoft.com/office/officeart/2005/8/layout/vList5"/>
    <dgm:cxn modelId="{B4FABFB6-12BF-4F46-84FF-5E603E9EE823}" srcId="{6434D9DB-7B4B-444B-8F29-DE84E9592BA7}" destId="{0431D11A-1A1D-43E0-9D2D-276C678676C4}" srcOrd="3" destOrd="0" parTransId="{B4E0CE00-505A-4C97-BB55-9D0F24005536}" sibTransId="{0D432500-4278-47E1-8359-98D894F63764}"/>
    <dgm:cxn modelId="{E2C0C9F5-9F8C-4FBD-9356-BF5AE5A972F9}" srcId="{0431D11A-1A1D-43E0-9D2D-276C678676C4}" destId="{1A35F374-BFB5-4B1A-AAB8-B3C31A23AC08}" srcOrd="0" destOrd="0" parTransId="{7ACDE38C-F724-4883-A8A1-30C89B06817A}" sibTransId="{458F3419-6073-40E4-9193-B1137CCB349F}"/>
    <dgm:cxn modelId="{18B510A5-AA8F-4BDA-8F33-8355DB7FD6CB}" type="presOf" srcId="{C5C6BF7A-6670-4F1E-81E0-DC7B365FE2E2}" destId="{99A2698C-16F0-4F21-A022-D03E83E182F1}" srcOrd="0" destOrd="0" presId="urn:microsoft.com/office/officeart/2005/8/layout/vList5"/>
    <dgm:cxn modelId="{A4156BAD-A86C-4C09-9795-5E54245A95BF}" srcId="{BACBAEDC-2C5E-4CC4-9513-61CDE08F2FF9}" destId="{3086BC69-5911-4C9D-9062-B36CFC5911F5}" srcOrd="0" destOrd="0" parTransId="{7EFCDF29-B10C-4ECA-B762-CA9EB1E4CC48}" sibTransId="{FBE0E4DD-51AE-4EA2-A04D-090CCA5AD8D9}"/>
    <dgm:cxn modelId="{603C75C9-54BB-445B-A990-A225D205E7DC}" type="presOf" srcId="{52950E44-B395-4602-9B24-815E8E5092CD}" destId="{37365996-C858-4184-A020-1770ABA52681}" srcOrd="0" destOrd="0" presId="urn:microsoft.com/office/officeart/2005/8/layout/vList5"/>
    <dgm:cxn modelId="{2753B813-8AB9-419C-819B-851A61036CE6}" type="presOf" srcId="{6E3977E0-5C83-4A81-9F49-F2438D77EA1D}" destId="{CE95BEEF-56B1-4578-8AAC-4D5BEBDE0149}" srcOrd="0" destOrd="0" presId="urn:microsoft.com/office/officeart/2005/8/layout/vList5"/>
    <dgm:cxn modelId="{D3BC3347-2CF3-4D57-9650-AF81A3AAE4CD}" type="presOf" srcId="{BC1BF9DB-E176-4310-B0BF-802E7C94CDE2}" destId="{8587CC18-7F25-4764-ABCD-FE086D7BD2B0}" srcOrd="0" destOrd="0" presId="urn:microsoft.com/office/officeart/2005/8/layout/vList5"/>
    <dgm:cxn modelId="{ABE885F3-2A43-4AF2-B8BB-03FDBA02A3C2}" type="presOf" srcId="{B4123F02-35C3-4B48-AD4A-8218277E8EDE}" destId="{EB02B522-14D1-4C2E-8566-1A1DF5AA74D6}" srcOrd="0" destOrd="0" presId="urn:microsoft.com/office/officeart/2005/8/layout/vList5"/>
    <dgm:cxn modelId="{7611C808-7911-4989-949F-7B7CCA6BFBB8}" srcId="{66CDCD74-7EC5-4A24-A2C2-D13B0DBDD761}" destId="{BC1BF9DB-E176-4310-B0BF-802E7C94CDE2}" srcOrd="0" destOrd="0" parTransId="{3D342C42-DF72-4E40-A74C-79BF348346C3}" sibTransId="{BB3AE921-3413-4951-8FDD-44C53F948CA5}"/>
    <dgm:cxn modelId="{736FC2BD-2CC7-4728-BE1D-12AF573C40E9}" type="presParOf" srcId="{B905E020-B068-48DF-8C58-73BD67802AA3}" destId="{CBE4B7E5-70EC-4389-9B9A-043FCFEF1DD0}" srcOrd="0" destOrd="0" presId="urn:microsoft.com/office/officeart/2005/8/layout/vList5"/>
    <dgm:cxn modelId="{7234F728-C5B3-499E-A237-F93E1CECD902}" type="presParOf" srcId="{CBE4B7E5-70EC-4389-9B9A-043FCFEF1DD0}" destId="{11F36DDA-087E-4A78-9782-2870E2BE502D}" srcOrd="0" destOrd="0" presId="urn:microsoft.com/office/officeart/2005/8/layout/vList5"/>
    <dgm:cxn modelId="{7987B13C-7280-418D-A440-B641502C1630}" type="presParOf" srcId="{CBE4B7E5-70EC-4389-9B9A-043FCFEF1DD0}" destId="{0A6E7789-F711-4BAB-B555-57EC3ECE3D61}" srcOrd="1" destOrd="0" presId="urn:microsoft.com/office/officeart/2005/8/layout/vList5"/>
    <dgm:cxn modelId="{6553A2B5-39C9-4192-B9CB-59AC0C6453B4}" type="presParOf" srcId="{B905E020-B068-48DF-8C58-73BD67802AA3}" destId="{BCAE5135-6DB7-4B7F-B731-79E6DCB6D72D}" srcOrd="1" destOrd="0" presId="urn:microsoft.com/office/officeart/2005/8/layout/vList5"/>
    <dgm:cxn modelId="{D88F0E19-1D26-4CD9-9B52-1B29172C420A}" type="presParOf" srcId="{B905E020-B068-48DF-8C58-73BD67802AA3}" destId="{856FDB68-1FD4-44C9-9FBC-DC789117C809}" srcOrd="2" destOrd="0" presId="urn:microsoft.com/office/officeart/2005/8/layout/vList5"/>
    <dgm:cxn modelId="{968E225E-CC58-4551-B1FA-E0038DB6B126}" type="presParOf" srcId="{856FDB68-1FD4-44C9-9FBC-DC789117C809}" destId="{99A2698C-16F0-4F21-A022-D03E83E182F1}" srcOrd="0" destOrd="0" presId="urn:microsoft.com/office/officeart/2005/8/layout/vList5"/>
    <dgm:cxn modelId="{8B4420EB-DCB4-418F-9C0D-FD742155FC12}" type="presParOf" srcId="{856FDB68-1FD4-44C9-9FBC-DC789117C809}" destId="{37365996-C858-4184-A020-1770ABA52681}" srcOrd="1" destOrd="0" presId="urn:microsoft.com/office/officeart/2005/8/layout/vList5"/>
    <dgm:cxn modelId="{554F6F60-D135-4FC7-BEE6-94BD643E36F9}" type="presParOf" srcId="{B905E020-B068-48DF-8C58-73BD67802AA3}" destId="{4234E70E-02C2-4700-8684-4887064D869C}" srcOrd="3" destOrd="0" presId="urn:microsoft.com/office/officeart/2005/8/layout/vList5"/>
    <dgm:cxn modelId="{12E12168-C664-406B-952C-77DE486565E3}" type="presParOf" srcId="{B905E020-B068-48DF-8C58-73BD67802AA3}" destId="{290B55CC-3F5A-47CA-9733-00DC0D86BDD1}" srcOrd="4" destOrd="0" presId="urn:microsoft.com/office/officeart/2005/8/layout/vList5"/>
    <dgm:cxn modelId="{54F7427A-97DD-4146-AC29-A6FB92C31032}" type="presParOf" srcId="{290B55CC-3F5A-47CA-9733-00DC0D86BDD1}" destId="{CE95BEEF-56B1-4578-8AAC-4D5BEBDE0149}" srcOrd="0" destOrd="0" presId="urn:microsoft.com/office/officeart/2005/8/layout/vList5"/>
    <dgm:cxn modelId="{17A749DF-74F1-470B-9FA9-EA2D20059084}" type="presParOf" srcId="{290B55CC-3F5A-47CA-9733-00DC0D86BDD1}" destId="{37A3C5F2-6753-47B7-9F2D-D9453612A4CE}" srcOrd="1" destOrd="0" presId="urn:microsoft.com/office/officeart/2005/8/layout/vList5"/>
    <dgm:cxn modelId="{E36364E1-943B-4C46-948B-7067FC343E90}" type="presParOf" srcId="{B905E020-B068-48DF-8C58-73BD67802AA3}" destId="{DB977236-25CF-483B-BF9E-EFADD93E2ECE}" srcOrd="5" destOrd="0" presId="urn:microsoft.com/office/officeart/2005/8/layout/vList5"/>
    <dgm:cxn modelId="{FB3D38D8-D955-4372-9951-F89F5DC23C2E}" type="presParOf" srcId="{B905E020-B068-48DF-8C58-73BD67802AA3}" destId="{6526C29E-E82A-447F-A051-F20DB8B1D486}" srcOrd="6" destOrd="0" presId="urn:microsoft.com/office/officeart/2005/8/layout/vList5"/>
    <dgm:cxn modelId="{EEBCEDF3-4375-4EB7-8F07-3A75A0201256}" type="presParOf" srcId="{6526C29E-E82A-447F-A051-F20DB8B1D486}" destId="{10F51CE1-4821-4BDF-922C-6157AA8CB2E4}" srcOrd="0" destOrd="0" presId="urn:microsoft.com/office/officeart/2005/8/layout/vList5"/>
    <dgm:cxn modelId="{DF64CEB7-4A4F-4059-A736-569A5E8F26EE}" type="presParOf" srcId="{6526C29E-E82A-447F-A051-F20DB8B1D486}" destId="{666271BC-6AB9-4BA8-AFFE-6AB36F478ABF}" srcOrd="1" destOrd="0" presId="urn:microsoft.com/office/officeart/2005/8/layout/vList5"/>
    <dgm:cxn modelId="{EBC73E9C-587E-49F4-B971-69DC0EF6CE09}" type="presParOf" srcId="{B905E020-B068-48DF-8C58-73BD67802AA3}" destId="{116A6E4C-3E03-4295-B7B3-30D52A6F3A56}" srcOrd="7" destOrd="0" presId="urn:microsoft.com/office/officeart/2005/8/layout/vList5"/>
    <dgm:cxn modelId="{A02CD72B-A641-4DF3-B392-4A524AEC94FE}" type="presParOf" srcId="{B905E020-B068-48DF-8C58-73BD67802AA3}" destId="{D79B432F-C354-4779-901E-C63D3C1BBECC}" srcOrd="8" destOrd="0" presId="urn:microsoft.com/office/officeart/2005/8/layout/vList5"/>
    <dgm:cxn modelId="{EA12DA09-203D-4F9A-9E8C-2D674054D711}" type="presParOf" srcId="{D79B432F-C354-4779-901E-C63D3C1BBECC}" destId="{939E0048-4E31-4FE7-BD47-CEEC6A12E5D6}" srcOrd="0" destOrd="0" presId="urn:microsoft.com/office/officeart/2005/8/layout/vList5"/>
    <dgm:cxn modelId="{C55E39FA-AABB-4AF2-B2C8-05BBD7864A24}" type="presParOf" srcId="{D79B432F-C354-4779-901E-C63D3C1BBECC}" destId="{8587CC18-7F25-4764-ABCD-FE086D7BD2B0}" srcOrd="1" destOrd="0" presId="urn:microsoft.com/office/officeart/2005/8/layout/vList5"/>
    <dgm:cxn modelId="{3BA72501-5D04-4115-A036-11FF8D29FC18}" type="presParOf" srcId="{B905E020-B068-48DF-8C58-73BD67802AA3}" destId="{980F4E9F-2745-4798-98AA-FD0E31A37DDE}" srcOrd="9" destOrd="0" presId="urn:microsoft.com/office/officeart/2005/8/layout/vList5"/>
    <dgm:cxn modelId="{A27A8AB4-243F-4D60-9621-8CD48BC65E58}" type="presParOf" srcId="{B905E020-B068-48DF-8C58-73BD67802AA3}" destId="{FC329AA0-ACC9-4033-B2E8-6B5BE10E981E}" srcOrd="10" destOrd="0" presId="urn:microsoft.com/office/officeart/2005/8/layout/vList5"/>
    <dgm:cxn modelId="{8651594A-8B07-46C7-85C2-23FC053CEBF2}" type="presParOf" srcId="{FC329AA0-ACC9-4033-B2E8-6B5BE10E981E}" destId="{FBB14B1A-A106-4B69-8785-2481F8CCF864}" srcOrd="0" destOrd="0" presId="urn:microsoft.com/office/officeart/2005/8/layout/vList5"/>
    <dgm:cxn modelId="{0B705CC3-D4EE-4CBD-BA81-D76B0FB8D67D}" type="presParOf" srcId="{FC329AA0-ACC9-4033-B2E8-6B5BE10E981E}" destId="{EB02B522-14D1-4C2E-8566-1A1DF5AA74D6}" srcOrd="1" destOrd="0" presId="urn:microsoft.com/office/officeart/2005/8/layout/vList5"/>
    <dgm:cxn modelId="{08980A9F-C976-4C40-A91C-2470766255CD}" type="presParOf" srcId="{B905E020-B068-48DF-8C58-73BD67802AA3}" destId="{0086BB7A-23C5-43B8-8215-E8CB55FB6813}" srcOrd="11" destOrd="0" presId="urn:microsoft.com/office/officeart/2005/8/layout/vList5"/>
    <dgm:cxn modelId="{814D0D90-BBDF-40C1-AC99-FE18D996362D}" type="presParOf" srcId="{B905E020-B068-48DF-8C58-73BD67802AA3}" destId="{E5FE0C11-506D-4D7F-A673-A489ABDAAE92}" srcOrd="12" destOrd="0" presId="urn:microsoft.com/office/officeart/2005/8/layout/vList5"/>
    <dgm:cxn modelId="{F64375FD-5DE9-4EF1-BC6E-9206F21A49C1}" type="presParOf" srcId="{E5FE0C11-506D-4D7F-A673-A489ABDAAE92}" destId="{7CFF35EE-2E0B-4FA3-BF45-FAA44D60CDE9}" srcOrd="0" destOrd="0" presId="urn:microsoft.com/office/officeart/2005/8/layout/vList5"/>
    <dgm:cxn modelId="{29C0F5BC-5F17-4521-ADAB-34E22F2C9FA4}" type="presParOf" srcId="{E5FE0C11-506D-4D7F-A673-A489ABDAAE92}" destId="{FE340E8A-46A0-4988-9434-A27D5D3991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E84E12-A6ED-42B8-9C2C-682A7B1BEA9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9C15C281-25FD-474B-84BA-D0878A33BAD2}">
      <dgm:prSet phldrT="[Texto]">
        <dgm:style>
          <a:lnRef idx="2">
            <a:schemeClr val="accent2"/>
          </a:lnRef>
          <a:fillRef idx="1">
            <a:schemeClr val="lt1"/>
          </a:fillRef>
          <a:effectRef idx="0">
            <a:schemeClr val="accent2"/>
          </a:effectRef>
          <a:fontRef idx="minor">
            <a:schemeClr val="dk1"/>
          </a:fontRef>
        </dgm:style>
      </dgm:prSet>
      <dgm:spPr>
        <a:ln/>
      </dgm:spPr>
      <dgm:t>
        <a:bodyPr/>
        <a:lstStyle/>
        <a:p>
          <a:r>
            <a:rPr lang="es-EC" b="1" dirty="0" smtClean="0">
              <a:solidFill>
                <a:schemeClr val="tx1"/>
              </a:solidFill>
            </a:rPr>
            <a:t>PRE- EXPERIMENTAL</a:t>
          </a:r>
          <a:endParaRPr lang="es-EC" b="1" dirty="0">
            <a:solidFill>
              <a:schemeClr val="tx1"/>
            </a:solidFill>
          </a:endParaRPr>
        </a:p>
      </dgm:t>
    </dgm:pt>
    <dgm:pt modelId="{7A68DD15-3AC5-4A30-868A-B10AB5DE771F}" type="parTrans" cxnId="{19BDB5E5-D892-4C19-BF04-98D0697DDA13}">
      <dgm:prSet/>
      <dgm:spPr/>
      <dgm:t>
        <a:bodyPr/>
        <a:lstStyle/>
        <a:p>
          <a:endParaRPr lang="es-EC"/>
        </a:p>
      </dgm:t>
    </dgm:pt>
    <dgm:pt modelId="{59C5C549-15E0-4689-931E-81683048106A}" type="sibTrans" cxnId="{19BDB5E5-D892-4C19-BF04-98D0697DDA13}">
      <dgm:prSet/>
      <dgm:spPr/>
      <dgm:t>
        <a:bodyPr/>
        <a:lstStyle/>
        <a:p>
          <a:endParaRPr lang="es-EC"/>
        </a:p>
      </dgm:t>
    </dgm:pt>
    <dgm:pt modelId="{B30B5FAB-B1B6-48E8-AE11-57247638D6BE}">
      <dgm:prSet phldrT="[Texto]">
        <dgm:style>
          <a:lnRef idx="2">
            <a:schemeClr val="dk1"/>
          </a:lnRef>
          <a:fillRef idx="1">
            <a:schemeClr val="lt1"/>
          </a:fillRef>
          <a:effectRef idx="0">
            <a:schemeClr val="dk1"/>
          </a:effectRef>
          <a:fontRef idx="minor">
            <a:schemeClr val="dk1"/>
          </a:fontRef>
        </dgm:style>
      </dgm:prSet>
      <dgm:spPr/>
      <dgm:t>
        <a:bodyPr/>
        <a:lstStyle/>
        <a:p>
          <a:r>
            <a:rPr lang="es-EC" b="1" dirty="0" smtClean="0">
              <a:solidFill>
                <a:schemeClr val="tx1"/>
              </a:solidFill>
            </a:rPr>
            <a:t>BENEFICIARIOS</a:t>
          </a:r>
          <a:endParaRPr lang="es-EC" b="1" dirty="0">
            <a:solidFill>
              <a:schemeClr val="tx1"/>
            </a:solidFill>
          </a:endParaRPr>
        </a:p>
      </dgm:t>
    </dgm:pt>
    <dgm:pt modelId="{C1F530CB-59B7-4D89-84B7-931183D00840}" type="parTrans" cxnId="{786BB213-42ED-49F5-AC2E-1DD51603B274}">
      <dgm:prSet/>
      <dgm:spPr/>
      <dgm:t>
        <a:bodyPr/>
        <a:lstStyle/>
        <a:p>
          <a:endParaRPr lang="es-EC"/>
        </a:p>
      </dgm:t>
    </dgm:pt>
    <dgm:pt modelId="{F1BAA5E4-075A-4906-8353-DEF6153C6AFF}" type="sibTrans" cxnId="{786BB213-42ED-49F5-AC2E-1DD51603B274}">
      <dgm:prSet/>
      <dgm:spPr/>
      <dgm:t>
        <a:bodyPr/>
        <a:lstStyle/>
        <a:p>
          <a:endParaRPr lang="es-EC"/>
        </a:p>
      </dgm:t>
    </dgm:pt>
    <dgm:pt modelId="{03979AD0-CC28-4B93-A678-4D0CDF5CF0A1}">
      <dgm:prSet phldrT="[Texto]">
        <dgm:style>
          <a:lnRef idx="2">
            <a:schemeClr val="dk1"/>
          </a:lnRef>
          <a:fillRef idx="1">
            <a:schemeClr val="lt1"/>
          </a:fillRef>
          <a:effectRef idx="0">
            <a:schemeClr val="dk1"/>
          </a:effectRef>
          <a:fontRef idx="minor">
            <a:schemeClr val="dk1"/>
          </a:fontRef>
        </dgm:style>
      </dgm:prSet>
      <dgm:spPr>
        <a:ln/>
      </dgm:spPr>
      <dgm:t>
        <a:bodyPr/>
        <a:lstStyle/>
        <a:p>
          <a:r>
            <a:rPr lang="es-EC" b="1" dirty="0" smtClean="0">
              <a:solidFill>
                <a:schemeClr val="tx1"/>
              </a:solidFill>
            </a:rPr>
            <a:t>POS-TEST</a:t>
          </a:r>
          <a:endParaRPr lang="es-EC" b="1" dirty="0">
            <a:solidFill>
              <a:schemeClr val="tx1"/>
            </a:solidFill>
          </a:endParaRPr>
        </a:p>
      </dgm:t>
    </dgm:pt>
    <dgm:pt modelId="{07CB14D5-F2A7-4C7F-99A3-33C7421BBFD9}" type="parTrans" cxnId="{4E4A9D79-0BF2-42B3-A667-9FABE6F21734}">
      <dgm:prSet/>
      <dgm:spPr/>
      <dgm:t>
        <a:bodyPr/>
        <a:lstStyle/>
        <a:p>
          <a:endParaRPr lang="es-EC"/>
        </a:p>
      </dgm:t>
    </dgm:pt>
    <dgm:pt modelId="{088DA4AC-54AA-4B85-838B-AD13B93A4283}" type="sibTrans" cxnId="{4E4A9D79-0BF2-42B3-A667-9FABE6F21734}">
      <dgm:prSet/>
      <dgm:spPr/>
      <dgm:t>
        <a:bodyPr/>
        <a:lstStyle/>
        <a:p>
          <a:endParaRPr lang="es-EC"/>
        </a:p>
      </dgm:t>
    </dgm:pt>
    <dgm:pt modelId="{780F0220-32F3-4E59-99D3-46CB60B47825}">
      <dgm:prSet phldrT="[Texto]">
        <dgm:style>
          <a:lnRef idx="2">
            <a:schemeClr val="dk1"/>
          </a:lnRef>
          <a:fillRef idx="1">
            <a:schemeClr val="lt1"/>
          </a:fillRef>
          <a:effectRef idx="0">
            <a:schemeClr val="dk1"/>
          </a:effectRef>
          <a:fontRef idx="minor">
            <a:schemeClr val="dk1"/>
          </a:fontRef>
        </dgm:style>
      </dgm:prSet>
      <dgm:spPr/>
      <dgm:t>
        <a:bodyPr/>
        <a:lstStyle/>
        <a:p>
          <a:r>
            <a:rPr lang="es-EC" b="1" dirty="0" smtClean="0">
              <a:solidFill>
                <a:schemeClr val="tx1"/>
              </a:solidFill>
            </a:rPr>
            <a:t>PRE-TEST</a:t>
          </a:r>
          <a:endParaRPr lang="es-EC" b="1" dirty="0">
            <a:solidFill>
              <a:schemeClr val="tx1"/>
            </a:solidFill>
          </a:endParaRPr>
        </a:p>
      </dgm:t>
    </dgm:pt>
    <dgm:pt modelId="{374AF848-AD8C-4B0E-A4D2-141C82C12899}" type="parTrans" cxnId="{342D481C-ADEF-4CCA-9307-7E8A5D553478}">
      <dgm:prSet/>
      <dgm:spPr/>
      <dgm:t>
        <a:bodyPr/>
        <a:lstStyle/>
        <a:p>
          <a:endParaRPr lang="es-EC"/>
        </a:p>
      </dgm:t>
    </dgm:pt>
    <dgm:pt modelId="{4F59E8B5-53D1-41D8-A42A-78B689D3DFAD}" type="sibTrans" cxnId="{342D481C-ADEF-4CCA-9307-7E8A5D553478}">
      <dgm:prSet/>
      <dgm:spPr/>
      <dgm:t>
        <a:bodyPr/>
        <a:lstStyle/>
        <a:p>
          <a:endParaRPr lang="es-EC"/>
        </a:p>
      </dgm:t>
    </dgm:pt>
    <dgm:pt modelId="{8977FF1C-6FE2-4350-B993-80F7F7864D89}" type="pres">
      <dgm:prSet presAssocID="{F0E84E12-A6ED-42B8-9C2C-682A7B1BEA92}" presName="Name0" presStyleCnt="0">
        <dgm:presLayoutVars>
          <dgm:chMax val="1"/>
          <dgm:chPref val="1"/>
          <dgm:dir/>
          <dgm:animOne val="branch"/>
          <dgm:animLvl val="lvl"/>
        </dgm:presLayoutVars>
      </dgm:prSet>
      <dgm:spPr/>
      <dgm:t>
        <a:bodyPr/>
        <a:lstStyle/>
        <a:p>
          <a:endParaRPr lang="es-EC"/>
        </a:p>
      </dgm:t>
    </dgm:pt>
    <dgm:pt modelId="{25D15034-F65D-47C7-9087-58CB36AAE019}" type="pres">
      <dgm:prSet presAssocID="{9C15C281-25FD-474B-84BA-D0878A33BAD2}" presName="singleCycle" presStyleCnt="0"/>
      <dgm:spPr/>
    </dgm:pt>
    <dgm:pt modelId="{0B2367D0-E569-4A6F-B15C-9EDBABEFA980}" type="pres">
      <dgm:prSet presAssocID="{9C15C281-25FD-474B-84BA-D0878A33BAD2}" presName="singleCenter" presStyleLbl="node1" presStyleIdx="0" presStyleCnt="4" custScaleX="233151" custLinFactNeighborX="-712" custLinFactNeighborY="-8536">
        <dgm:presLayoutVars>
          <dgm:chMax val="7"/>
          <dgm:chPref val="7"/>
        </dgm:presLayoutVars>
      </dgm:prSet>
      <dgm:spPr/>
      <dgm:t>
        <a:bodyPr/>
        <a:lstStyle/>
        <a:p>
          <a:endParaRPr lang="es-EC"/>
        </a:p>
      </dgm:t>
    </dgm:pt>
    <dgm:pt modelId="{B4762A60-B3CE-409C-9CC5-6CB62BF33F8F}" type="pres">
      <dgm:prSet presAssocID="{C1F530CB-59B7-4D89-84B7-931183D00840}" presName="Name56" presStyleLbl="parChTrans1D2" presStyleIdx="0" presStyleCnt="3"/>
      <dgm:spPr/>
      <dgm:t>
        <a:bodyPr/>
        <a:lstStyle/>
        <a:p>
          <a:endParaRPr lang="es-EC"/>
        </a:p>
      </dgm:t>
    </dgm:pt>
    <dgm:pt modelId="{D882CA2B-3C6B-4D59-888F-44537816BEAC}" type="pres">
      <dgm:prSet presAssocID="{B30B5FAB-B1B6-48E8-AE11-57247638D6BE}" presName="text0" presStyleLbl="node1" presStyleIdx="1" presStyleCnt="4" custScaleX="482317" custScaleY="148296">
        <dgm:presLayoutVars>
          <dgm:bulletEnabled val="1"/>
        </dgm:presLayoutVars>
      </dgm:prSet>
      <dgm:spPr/>
      <dgm:t>
        <a:bodyPr/>
        <a:lstStyle/>
        <a:p>
          <a:endParaRPr lang="es-EC"/>
        </a:p>
      </dgm:t>
    </dgm:pt>
    <dgm:pt modelId="{FAC4BBC2-C2AE-427E-A72C-5957799FF1CB}" type="pres">
      <dgm:prSet presAssocID="{07CB14D5-F2A7-4C7F-99A3-33C7421BBFD9}" presName="Name56" presStyleLbl="parChTrans1D2" presStyleIdx="1" presStyleCnt="3"/>
      <dgm:spPr/>
      <dgm:t>
        <a:bodyPr/>
        <a:lstStyle/>
        <a:p>
          <a:endParaRPr lang="es-EC"/>
        </a:p>
      </dgm:t>
    </dgm:pt>
    <dgm:pt modelId="{3BD8B9B1-186F-4B9C-A3F5-5FFB74B60ED8}" type="pres">
      <dgm:prSet presAssocID="{03979AD0-CC28-4B93-A678-4D0CDF5CF0A1}" presName="text0" presStyleLbl="node1" presStyleIdx="2" presStyleCnt="4" custScaleX="223631" custRadScaleRad="141197" custRadScaleInc="-21538">
        <dgm:presLayoutVars>
          <dgm:bulletEnabled val="1"/>
        </dgm:presLayoutVars>
      </dgm:prSet>
      <dgm:spPr/>
      <dgm:t>
        <a:bodyPr/>
        <a:lstStyle/>
        <a:p>
          <a:endParaRPr lang="es-EC"/>
        </a:p>
      </dgm:t>
    </dgm:pt>
    <dgm:pt modelId="{4F0E9CD6-AECE-472E-9443-C3673AE4E563}" type="pres">
      <dgm:prSet presAssocID="{374AF848-AD8C-4B0E-A4D2-141C82C12899}" presName="Name56" presStyleLbl="parChTrans1D2" presStyleIdx="2" presStyleCnt="3"/>
      <dgm:spPr/>
      <dgm:t>
        <a:bodyPr/>
        <a:lstStyle/>
        <a:p>
          <a:endParaRPr lang="es-EC"/>
        </a:p>
      </dgm:t>
    </dgm:pt>
    <dgm:pt modelId="{EF3A2D17-EB8B-493B-99D3-759B1B4ED154}" type="pres">
      <dgm:prSet presAssocID="{780F0220-32F3-4E59-99D3-46CB60B47825}" presName="text0" presStyleLbl="node1" presStyleIdx="3" presStyleCnt="4" custScaleX="266150" custRadScaleRad="145907" custRadScaleInc="21020">
        <dgm:presLayoutVars>
          <dgm:bulletEnabled val="1"/>
        </dgm:presLayoutVars>
      </dgm:prSet>
      <dgm:spPr/>
      <dgm:t>
        <a:bodyPr/>
        <a:lstStyle/>
        <a:p>
          <a:endParaRPr lang="es-EC"/>
        </a:p>
      </dgm:t>
    </dgm:pt>
  </dgm:ptLst>
  <dgm:cxnLst>
    <dgm:cxn modelId="{0DE15773-D41F-4790-9513-B0EDC20E1E97}" type="presOf" srcId="{03979AD0-CC28-4B93-A678-4D0CDF5CF0A1}" destId="{3BD8B9B1-186F-4B9C-A3F5-5FFB74B60ED8}" srcOrd="0" destOrd="0" presId="urn:microsoft.com/office/officeart/2008/layout/RadialCluster"/>
    <dgm:cxn modelId="{1FA24790-5F51-483F-BE5D-ABFE85265F12}" type="presOf" srcId="{F0E84E12-A6ED-42B8-9C2C-682A7B1BEA92}" destId="{8977FF1C-6FE2-4350-B993-80F7F7864D89}" srcOrd="0" destOrd="0" presId="urn:microsoft.com/office/officeart/2008/layout/RadialCluster"/>
    <dgm:cxn modelId="{73C9C0AE-B857-4078-8FD7-0E457D466986}" type="presOf" srcId="{780F0220-32F3-4E59-99D3-46CB60B47825}" destId="{EF3A2D17-EB8B-493B-99D3-759B1B4ED154}" srcOrd="0" destOrd="0" presId="urn:microsoft.com/office/officeart/2008/layout/RadialCluster"/>
    <dgm:cxn modelId="{9F04A81B-CC09-46D7-BB75-48EB8A6F6767}" type="presOf" srcId="{374AF848-AD8C-4B0E-A4D2-141C82C12899}" destId="{4F0E9CD6-AECE-472E-9443-C3673AE4E563}" srcOrd="0" destOrd="0" presId="urn:microsoft.com/office/officeart/2008/layout/RadialCluster"/>
    <dgm:cxn modelId="{C6A32D12-D771-484A-91F7-70D28848668C}" type="presOf" srcId="{C1F530CB-59B7-4D89-84B7-931183D00840}" destId="{B4762A60-B3CE-409C-9CC5-6CB62BF33F8F}" srcOrd="0" destOrd="0" presId="urn:microsoft.com/office/officeart/2008/layout/RadialCluster"/>
    <dgm:cxn modelId="{0CDB02F2-1C8D-4645-9524-A671E97798AC}" type="presOf" srcId="{B30B5FAB-B1B6-48E8-AE11-57247638D6BE}" destId="{D882CA2B-3C6B-4D59-888F-44537816BEAC}" srcOrd="0" destOrd="0" presId="urn:microsoft.com/office/officeart/2008/layout/RadialCluster"/>
    <dgm:cxn modelId="{786BB213-42ED-49F5-AC2E-1DD51603B274}" srcId="{9C15C281-25FD-474B-84BA-D0878A33BAD2}" destId="{B30B5FAB-B1B6-48E8-AE11-57247638D6BE}" srcOrd="0" destOrd="0" parTransId="{C1F530CB-59B7-4D89-84B7-931183D00840}" sibTransId="{F1BAA5E4-075A-4906-8353-DEF6153C6AFF}"/>
    <dgm:cxn modelId="{342D481C-ADEF-4CCA-9307-7E8A5D553478}" srcId="{9C15C281-25FD-474B-84BA-D0878A33BAD2}" destId="{780F0220-32F3-4E59-99D3-46CB60B47825}" srcOrd="2" destOrd="0" parTransId="{374AF848-AD8C-4B0E-A4D2-141C82C12899}" sibTransId="{4F59E8B5-53D1-41D8-A42A-78B689D3DFAD}"/>
    <dgm:cxn modelId="{19BDB5E5-D892-4C19-BF04-98D0697DDA13}" srcId="{F0E84E12-A6ED-42B8-9C2C-682A7B1BEA92}" destId="{9C15C281-25FD-474B-84BA-D0878A33BAD2}" srcOrd="0" destOrd="0" parTransId="{7A68DD15-3AC5-4A30-868A-B10AB5DE771F}" sibTransId="{59C5C549-15E0-4689-931E-81683048106A}"/>
    <dgm:cxn modelId="{A24F103D-B67E-4442-9003-92487D0FE1D8}" type="presOf" srcId="{9C15C281-25FD-474B-84BA-D0878A33BAD2}" destId="{0B2367D0-E569-4A6F-B15C-9EDBABEFA980}" srcOrd="0" destOrd="0" presId="urn:microsoft.com/office/officeart/2008/layout/RadialCluster"/>
    <dgm:cxn modelId="{4E4A9D79-0BF2-42B3-A667-9FABE6F21734}" srcId="{9C15C281-25FD-474B-84BA-D0878A33BAD2}" destId="{03979AD0-CC28-4B93-A678-4D0CDF5CF0A1}" srcOrd="1" destOrd="0" parTransId="{07CB14D5-F2A7-4C7F-99A3-33C7421BBFD9}" sibTransId="{088DA4AC-54AA-4B85-838B-AD13B93A4283}"/>
    <dgm:cxn modelId="{D84C641D-627F-4D14-B02D-76BC774C653A}" type="presOf" srcId="{07CB14D5-F2A7-4C7F-99A3-33C7421BBFD9}" destId="{FAC4BBC2-C2AE-427E-A72C-5957799FF1CB}" srcOrd="0" destOrd="0" presId="urn:microsoft.com/office/officeart/2008/layout/RadialCluster"/>
    <dgm:cxn modelId="{782943B0-CAB4-4F2F-824A-40EC45BD4316}" type="presParOf" srcId="{8977FF1C-6FE2-4350-B993-80F7F7864D89}" destId="{25D15034-F65D-47C7-9087-58CB36AAE019}" srcOrd="0" destOrd="0" presId="urn:microsoft.com/office/officeart/2008/layout/RadialCluster"/>
    <dgm:cxn modelId="{382D048B-DEC2-431D-8F3A-245B6387FC0A}" type="presParOf" srcId="{25D15034-F65D-47C7-9087-58CB36AAE019}" destId="{0B2367D0-E569-4A6F-B15C-9EDBABEFA980}" srcOrd="0" destOrd="0" presId="urn:microsoft.com/office/officeart/2008/layout/RadialCluster"/>
    <dgm:cxn modelId="{7E0321BE-C838-4441-84EA-CE32671BDFEC}" type="presParOf" srcId="{25D15034-F65D-47C7-9087-58CB36AAE019}" destId="{B4762A60-B3CE-409C-9CC5-6CB62BF33F8F}" srcOrd="1" destOrd="0" presId="urn:microsoft.com/office/officeart/2008/layout/RadialCluster"/>
    <dgm:cxn modelId="{98FC9025-CF9A-4667-AB96-6C890AC9A36D}" type="presParOf" srcId="{25D15034-F65D-47C7-9087-58CB36AAE019}" destId="{D882CA2B-3C6B-4D59-888F-44537816BEAC}" srcOrd="2" destOrd="0" presId="urn:microsoft.com/office/officeart/2008/layout/RadialCluster"/>
    <dgm:cxn modelId="{659BC8E3-83E1-4E85-B099-400CB6C78537}" type="presParOf" srcId="{25D15034-F65D-47C7-9087-58CB36AAE019}" destId="{FAC4BBC2-C2AE-427E-A72C-5957799FF1CB}" srcOrd="3" destOrd="0" presId="urn:microsoft.com/office/officeart/2008/layout/RadialCluster"/>
    <dgm:cxn modelId="{6670E5EA-A0BB-415D-8D02-66B8FC8C181A}" type="presParOf" srcId="{25D15034-F65D-47C7-9087-58CB36AAE019}" destId="{3BD8B9B1-186F-4B9C-A3F5-5FFB74B60ED8}" srcOrd="4" destOrd="0" presId="urn:microsoft.com/office/officeart/2008/layout/RadialCluster"/>
    <dgm:cxn modelId="{61C1DC89-9DCC-4B84-B1C3-D8F6CC9C128E}" type="presParOf" srcId="{25D15034-F65D-47C7-9087-58CB36AAE019}" destId="{4F0E9CD6-AECE-472E-9443-C3673AE4E563}" srcOrd="5" destOrd="0" presId="urn:microsoft.com/office/officeart/2008/layout/RadialCluster"/>
    <dgm:cxn modelId="{50B67C54-2894-4BC9-9E97-6D88B337EA0B}" type="presParOf" srcId="{25D15034-F65D-47C7-9087-58CB36AAE019}" destId="{EF3A2D17-EB8B-493B-99D3-759B1B4ED15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86EF5-0289-4018-9D2F-C958E15868DD}"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D7F3A271-8368-4D08-8A2A-C60BCB8A7FC9}">
      <dgm:prSet phldrT="[Texto]" custT="1">
        <dgm:style>
          <a:lnRef idx="2">
            <a:schemeClr val="dk1"/>
          </a:lnRef>
          <a:fillRef idx="1">
            <a:schemeClr val="lt1"/>
          </a:fillRef>
          <a:effectRef idx="0">
            <a:schemeClr val="dk1"/>
          </a:effectRef>
          <a:fontRef idx="minor">
            <a:schemeClr val="dk1"/>
          </a:fontRef>
        </dgm:style>
      </dgm:prSet>
      <dgm:spPr/>
      <dgm:t>
        <a:bodyPr/>
        <a:lstStyle/>
        <a:p>
          <a:r>
            <a:rPr lang="es-EC" sz="3600" b="1" i="1" dirty="0" smtClean="0">
              <a:latin typeface="+mj-lt"/>
            </a:rPr>
            <a:t>Métodos teóricos</a:t>
          </a:r>
          <a:endParaRPr lang="es-EC" sz="3600" b="1" i="1" dirty="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F2492E-21F2-48F0-88D0-2077AF3E2399}" type="parTrans" cxnId="{D699FF5F-68F7-4B11-941F-D667EC10A304}">
      <dgm:prSet/>
      <dgm:spPr/>
      <dgm:t>
        <a:bodyPr/>
        <a:lstStyle/>
        <a:p>
          <a:endParaRPr lang="es-EC"/>
        </a:p>
      </dgm:t>
    </dgm:pt>
    <dgm:pt modelId="{036FE0D5-3A45-4B75-AF1E-ECC5F98CF6DB}" type="sibTrans" cxnId="{D699FF5F-68F7-4B11-941F-D667EC10A304}">
      <dgm:prSet/>
      <dgm:spPr/>
      <dgm:t>
        <a:bodyPr/>
        <a:lstStyle/>
        <a:p>
          <a:endParaRPr lang="es-EC"/>
        </a:p>
      </dgm:t>
    </dgm:pt>
    <dgm:pt modelId="{E23B635C-E879-4313-8C3E-03FB82A0B8D7}">
      <dgm:prSet phldrT="[Texto]" custT="1">
        <dgm:style>
          <a:lnRef idx="2">
            <a:schemeClr val="dk1"/>
          </a:lnRef>
          <a:fillRef idx="1">
            <a:schemeClr val="lt1"/>
          </a:fillRef>
          <a:effectRef idx="0">
            <a:schemeClr val="dk1"/>
          </a:effectRef>
          <a:fontRef idx="minor">
            <a:schemeClr val="dk1"/>
          </a:fontRef>
        </dgm:style>
      </dgm:prSet>
      <dgm:spPr/>
      <dgm:t>
        <a:bodyPr/>
        <a:lstStyle/>
        <a:p>
          <a:r>
            <a:rPr lang="es-EC" sz="3600" b="0" i="1" dirty="0" smtClean="0">
              <a:latin typeface="+mj-lt"/>
            </a:rPr>
            <a:t>Método inductivo – deductivo</a:t>
          </a:r>
          <a:endParaRPr lang="es-EC" sz="3600" b="0" i="1" dirty="0">
            <a:latin typeface="+mj-lt"/>
          </a:endParaRPr>
        </a:p>
      </dgm:t>
    </dgm:pt>
    <dgm:pt modelId="{44BBC639-7AF7-4FFA-9677-AE2AA82A2928}" type="parTrans" cxnId="{9A8BC8AE-3193-4DE7-A799-9D115AB42ACC}">
      <dgm:prSet/>
      <dgm:spPr/>
      <dgm:t>
        <a:bodyPr/>
        <a:lstStyle/>
        <a:p>
          <a:endParaRPr lang="es-EC"/>
        </a:p>
      </dgm:t>
    </dgm:pt>
    <dgm:pt modelId="{B525A324-D6C4-4073-AD2D-8CEACF644C9C}" type="sibTrans" cxnId="{9A8BC8AE-3193-4DE7-A799-9D115AB42ACC}">
      <dgm:prSet/>
      <dgm:spPr/>
      <dgm:t>
        <a:bodyPr/>
        <a:lstStyle/>
        <a:p>
          <a:endParaRPr lang="es-EC"/>
        </a:p>
      </dgm:t>
    </dgm:pt>
    <dgm:pt modelId="{464B34D0-51FA-4F5C-8368-6A80CC4D804C}">
      <dgm:prSet phldrT="[Texto]" custT="1">
        <dgm:style>
          <a:lnRef idx="2">
            <a:schemeClr val="dk1"/>
          </a:lnRef>
          <a:fillRef idx="1">
            <a:schemeClr val="lt1"/>
          </a:fillRef>
          <a:effectRef idx="0">
            <a:schemeClr val="dk1"/>
          </a:effectRef>
          <a:fontRef idx="minor">
            <a:schemeClr val="dk1"/>
          </a:fontRef>
        </dgm:style>
      </dgm:prSet>
      <dgm:spPr/>
      <dgm:t>
        <a:bodyPr/>
        <a:lstStyle/>
        <a:p>
          <a:r>
            <a:rPr lang="es-EC" sz="3600" i="1" dirty="0" smtClean="0">
              <a:latin typeface="+mj-lt"/>
            </a:rPr>
            <a:t>Método analítico-sintético</a:t>
          </a:r>
          <a:r>
            <a:rPr lang="es-EC" sz="3900" dirty="0" smtClean="0"/>
            <a:t>.</a:t>
          </a:r>
          <a:endParaRPr lang="es-EC" sz="3900" dirty="0"/>
        </a:p>
      </dgm:t>
    </dgm:pt>
    <dgm:pt modelId="{A3A3AAD8-1C02-457C-9594-6B69F76536ED}" type="parTrans" cxnId="{480A2008-5EC0-44DB-8476-5D32E5D938B8}">
      <dgm:prSet/>
      <dgm:spPr/>
      <dgm:t>
        <a:bodyPr/>
        <a:lstStyle/>
        <a:p>
          <a:endParaRPr lang="es-EC"/>
        </a:p>
      </dgm:t>
    </dgm:pt>
    <dgm:pt modelId="{70CA68A2-4EFB-4788-BB0A-6C8F213C475D}" type="sibTrans" cxnId="{480A2008-5EC0-44DB-8476-5D32E5D938B8}">
      <dgm:prSet/>
      <dgm:spPr/>
      <dgm:t>
        <a:bodyPr/>
        <a:lstStyle/>
        <a:p>
          <a:endParaRPr lang="es-EC"/>
        </a:p>
      </dgm:t>
    </dgm:pt>
    <dgm:pt modelId="{529F0999-AA6F-49BF-9B16-9D4898F1B2CA}">
      <dgm:prSet phldrT="[Texto]" custT="1">
        <dgm:style>
          <a:lnRef idx="2">
            <a:schemeClr val="dk1"/>
          </a:lnRef>
          <a:fillRef idx="1">
            <a:schemeClr val="lt1"/>
          </a:fillRef>
          <a:effectRef idx="0">
            <a:schemeClr val="dk1"/>
          </a:effectRef>
          <a:fontRef idx="minor">
            <a:schemeClr val="dk1"/>
          </a:fontRef>
        </dgm:style>
      </dgm:prSet>
      <dgm:spPr/>
      <dgm:t>
        <a:bodyPr/>
        <a:lstStyle/>
        <a:p>
          <a:r>
            <a:rPr lang="es-EC" sz="3600" b="0" i="1" dirty="0" smtClean="0">
              <a:latin typeface="+mj-lt"/>
            </a:rPr>
            <a:t>Enfoque sistémico-estructural-funcional</a:t>
          </a:r>
          <a:endParaRPr lang="es-EC" sz="3600" b="0" i="1" dirty="0">
            <a:latin typeface="+mj-lt"/>
          </a:endParaRPr>
        </a:p>
      </dgm:t>
    </dgm:pt>
    <dgm:pt modelId="{27EEEE3D-57D8-44B4-9AE9-616DC4599A27}" type="parTrans" cxnId="{BC945688-5F2C-4BB8-B81F-B51D47F6D3EB}">
      <dgm:prSet/>
      <dgm:spPr/>
      <dgm:t>
        <a:bodyPr/>
        <a:lstStyle/>
        <a:p>
          <a:endParaRPr lang="es-EC"/>
        </a:p>
      </dgm:t>
    </dgm:pt>
    <dgm:pt modelId="{314381EC-749E-42D3-863F-071C75843DD2}" type="sibTrans" cxnId="{BC945688-5F2C-4BB8-B81F-B51D47F6D3EB}">
      <dgm:prSet/>
      <dgm:spPr/>
      <dgm:t>
        <a:bodyPr/>
        <a:lstStyle/>
        <a:p>
          <a:endParaRPr lang="es-EC"/>
        </a:p>
      </dgm:t>
    </dgm:pt>
    <dgm:pt modelId="{387D5E4C-BFB2-4BBD-A0F4-9C4DFBD241A1}" type="pres">
      <dgm:prSet presAssocID="{CDF86EF5-0289-4018-9D2F-C958E15868DD}" presName="diagram" presStyleCnt="0">
        <dgm:presLayoutVars>
          <dgm:chPref val="1"/>
          <dgm:dir/>
          <dgm:animOne val="branch"/>
          <dgm:animLvl val="lvl"/>
          <dgm:resizeHandles val="exact"/>
        </dgm:presLayoutVars>
      </dgm:prSet>
      <dgm:spPr/>
      <dgm:t>
        <a:bodyPr/>
        <a:lstStyle/>
        <a:p>
          <a:endParaRPr lang="es-EC"/>
        </a:p>
      </dgm:t>
    </dgm:pt>
    <dgm:pt modelId="{4CC748A4-09B8-404E-8777-7A1A491B9E9C}" type="pres">
      <dgm:prSet presAssocID="{D7F3A271-8368-4D08-8A2A-C60BCB8A7FC9}" presName="root1" presStyleCnt="0"/>
      <dgm:spPr/>
    </dgm:pt>
    <dgm:pt modelId="{4CD567D9-FC8F-4A63-A31E-F94D2DE1B0C5}" type="pres">
      <dgm:prSet presAssocID="{D7F3A271-8368-4D08-8A2A-C60BCB8A7FC9}" presName="LevelOneTextNode" presStyleLbl="node0" presStyleIdx="0" presStyleCnt="1">
        <dgm:presLayoutVars>
          <dgm:chPref val="3"/>
        </dgm:presLayoutVars>
      </dgm:prSet>
      <dgm:spPr/>
      <dgm:t>
        <a:bodyPr/>
        <a:lstStyle/>
        <a:p>
          <a:endParaRPr lang="es-EC"/>
        </a:p>
      </dgm:t>
    </dgm:pt>
    <dgm:pt modelId="{92584509-A478-4154-BCEE-1DE90B3E0A06}" type="pres">
      <dgm:prSet presAssocID="{D7F3A271-8368-4D08-8A2A-C60BCB8A7FC9}" presName="level2hierChild" presStyleCnt="0"/>
      <dgm:spPr/>
    </dgm:pt>
    <dgm:pt modelId="{E145FD5B-2C05-4AB1-A324-6A8E3714A4A3}" type="pres">
      <dgm:prSet presAssocID="{44BBC639-7AF7-4FFA-9677-AE2AA82A2928}" presName="conn2-1" presStyleLbl="parChTrans1D2" presStyleIdx="0" presStyleCnt="3"/>
      <dgm:spPr/>
      <dgm:t>
        <a:bodyPr/>
        <a:lstStyle/>
        <a:p>
          <a:endParaRPr lang="es-EC"/>
        </a:p>
      </dgm:t>
    </dgm:pt>
    <dgm:pt modelId="{BE44463F-B3CF-45E2-8195-051C9A42F611}" type="pres">
      <dgm:prSet presAssocID="{44BBC639-7AF7-4FFA-9677-AE2AA82A2928}" presName="connTx" presStyleLbl="parChTrans1D2" presStyleIdx="0" presStyleCnt="3"/>
      <dgm:spPr/>
      <dgm:t>
        <a:bodyPr/>
        <a:lstStyle/>
        <a:p>
          <a:endParaRPr lang="es-EC"/>
        </a:p>
      </dgm:t>
    </dgm:pt>
    <dgm:pt modelId="{1ACC757C-A821-4128-B824-B0E39FFB8210}" type="pres">
      <dgm:prSet presAssocID="{E23B635C-E879-4313-8C3E-03FB82A0B8D7}" presName="root2" presStyleCnt="0"/>
      <dgm:spPr/>
    </dgm:pt>
    <dgm:pt modelId="{FF3139F7-29C8-484F-8B07-B81ABB5687C3}" type="pres">
      <dgm:prSet presAssocID="{E23B635C-E879-4313-8C3E-03FB82A0B8D7}" presName="LevelTwoTextNode" presStyleLbl="node2" presStyleIdx="0" presStyleCnt="3">
        <dgm:presLayoutVars>
          <dgm:chPref val="3"/>
        </dgm:presLayoutVars>
      </dgm:prSet>
      <dgm:spPr/>
      <dgm:t>
        <a:bodyPr/>
        <a:lstStyle/>
        <a:p>
          <a:endParaRPr lang="es-EC"/>
        </a:p>
      </dgm:t>
    </dgm:pt>
    <dgm:pt modelId="{0230935D-C7EC-4A1B-86B6-0B93F12C5040}" type="pres">
      <dgm:prSet presAssocID="{E23B635C-E879-4313-8C3E-03FB82A0B8D7}" presName="level3hierChild" presStyleCnt="0"/>
      <dgm:spPr/>
    </dgm:pt>
    <dgm:pt modelId="{D65126B2-020C-4854-885B-BAB9C2892CDC}" type="pres">
      <dgm:prSet presAssocID="{A3A3AAD8-1C02-457C-9594-6B69F76536ED}" presName="conn2-1" presStyleLbl="parChTrans1D2" presStyleIdx="1" presStyleCnt="3"/>
      <dgm:spPr/>
      <dgm:t>
        <a:bodyPr/>
        <a:lstStyle/>
        <a:p>
          <a:endParaRPr lang="es-EC"/>
        </a:p>
      </dgm:t>
    </dgm:pt>
    <dgm:pt modelId="{3F5DFFB3-2A3B-4CEE-A881-FEF8F5DBA423}" type="pres">
      <dgm:prSet presAssocID="{A3A3AAD8-1C02-457C-9594-6B69F76536ED}" presName="connTx" presStyleLbl="parChTrans1D2" presStyleIdx="1" presStyleCnt="3"/>
      <dgm:spPr/>
      <dgm:t>
        <a:bodyPr/>
        <a:lstStyle/>
        <a:p>
          <a:endParaRPr lang="es-EC"/>
        </a:p>
      </dgm:t>
    </dgm:pt>
    <dgm:pt modelId="{F9E80198-6283-4C9A-A23F-6BAA75B286EA}" type="pres">
      <dgm:prSet presAssocID="{464B34D0-51FA-4F5C-8368-6A80CC4D804C}" presName="root2" presStyleCnt="0"/>
      <dgm:spPr/>
    </dgm:pt>
    <dgm:pt modelId="{DE83E2FE-713B-46FE-8B87-1AFB4964F748}" type="pres">
      <dgm:prSet presAssocID="{464B34D0-51FA-4F5C-8368-6A80CC4D804C}" presName="LevelTwoTextNode" presStyleLbl="node2" presStyleIdx="1" presStyleCnt="3">
        <dgm:presLayoutVars>
          <dgm:chPref val="3"/>
        </dgm:presLayoutVars>
      </dgm:prSet>
      <dgm:spPr/>
      <dgm:t>
        <a:bodyPr/>
        <a:lstStyle/>
        <a:p>
          <a:endParaRPr lang="es-EC"/>
        </a:p>
      </dgm:t>
    </dgm:pt>
    <dgm:pt modelId="{EC2EB5A0-2ECA-443D-AFCC-81CE7BE12A27}" type="pres">
      <dgm:prSet presAssocID="{464B34D0-51FA-4F5C-8368-6A80CC4D804C}" presName="level3hierChild" presStyleCnt="0"/>
      <dgm:spPr/>
    </dgm:pt>
    <dgm:pt modelId="{C459E9AC-E638-491E-BD7A-C137C8019996}" type="pres">
      <dgm:prSet presAssocID="{27EEEE3D-57D8-44B4-9AE9-616DC4599A27}" presName="conn2-1" presStyleLbl="parChTrans1D2" presStyleIdx="2" presStyleCnt="3"/>
      <dgm:spPr/>
      <dgm:t>
        <a:bodyPr/>
        <a:lstStyle/>
        <a:p>
          <a:endParaRPr lang="es-EC"/>
        </a:p>
      </dgm:t>
    </dgm:pt>
    <dgm:pt modelId="{72128323-78D7-471F-8B4A-8931118A62A6}" type="pres">
      <dgm:prSet presAssocID="{27EEEE3D-57D8-44B4-9AE9-616DC4599A27}" presName="connTx" presStyleLbl="parChTrans1D2" presStyleIdx="2" presStyleCnt="3"/>
      <dgm:spPr/>
      <dgm:t>
        <a:bodyPr/>
        <a:lstStyle/>
        <a:p>
          <a:endParaRPr lang="es-EC"/>
        </a:p>
      </dgm:t>
    </dgm:pt>
    <dgm:pt modelId="{ED0EC42C-37EA-4803-9479-D73AA7B48E83}" type="pres">
      <dgm:prSet presAssocID="{529F0999-AA6F-49BF-9B16-9D4898F1B2CA}" presName="root2" presStyleCnt="0"/>
      <dgm:spPr/>
    </dgm:pt>
    <dgm:pt modelId="{91B6F725-6D8A-48D8-8A4F-6A38FAFD3098}" type="pres">
      <dgm:prSet presAssocID="{529F0999-AA6F-49BF-9B16-9D4898F1B2CA}" presName="LevelTwoTextNode" presStyleLbl="node2" presStyleIdx="2" presStyleCnt="3">
        <dgm:presLayoutVars>
          <dgm:chPref val="3"/>
        </dgm:presLayoutVars>
      </dgm:prSet>
      <dgm:spPr/>
      <dgm:t>
        <a:bodyPr/>
        <a:lstStyle/>
        <a:p>
          <a:endParaRPr lang="es-EC"/>
        </a:p>
      </dgm:t>
    </dgm:pt>
    <dgm:pt modelId="{74F697A6-A636-499C-8054-F9BF9063A77D}" type="pres">
      <dgm:prSet presAssocID="{529F0999-AA6F-49BF-9B16-9D4898F1B2CA}" presName="level3hierChild" presStyleCnt="0"/>
      <dgm:spPr/>
    </dgm:pt>
  </dgm:ptLst>
  <dgm:cxnLst>
    <dgm:cxn modelId="{9A8BC8AE-3193-4DE7-A799-9D115AB42ACC}" srcId="{D7F3A271-8368-4D08-8A2A-C60BCB8A7FC9}" destId="{E23B635C-E879-4313-8C3E-03FB82A0B8D7}" srcOrd="0" destOrd="0" parTransId="{44BBC639-7AF7-4FFA-9677-AE2AA82A2928}" sibTransId="{B525A324-D6C4-4073-AD2D-8CEACF644C9C}"/>
    <dgm:cxn modelId="{480A2008-5EC0-44DB-8476-5D32E5D938B8}" srcId="{D7F3A271-8368-4D08-8A2A-C60BCB8A7FC9}" destId="{464B34D0-51FA-4F5C-8368-6A80CC4D804C}" srcOrd="1" destOrd="0" parTransId="{A3A3AAD8-1C02-457C-9594-6B69F76536ED}" sibTransId="{70CA68A2-4EFB-4788-BB0A-6C8F213C475D}"/>
    <dgm:cxn modelId="{D584AD47-BCD7-4983-B9B9-3F372229D63B}" type="presOf" srcId="{A3A3AAD8-1C02-457C-9594-6B69F76536ED}" destId="{D65126B2-020C-4854-885B-BAB9C2892CDC}" srcOrd="0" destOrd="0" presId="urn:microsoft.com/office/officeart/2005/8/layout/hierarchy2"/>
    <dgm:cxn modelId="{37A3B829-B24F-460F-B626-465D413ED9D9}" type="presOf" srcId="{27EEEE3D-57D8-44B4-9AE9-616DC4599A27}" destId="{C459E9AC-E638-491E-BD7A-C137C8019996}" srcOrd="0" destOrd="0" presId="urn:microsoft.com/office/officeart/2005/8/layout/hierarchy2"/>
    <dgm:cxn modelId="{A4B4C43A-171E-47F1-9EEC-67F7DBDB79FB}" type="presOf" srcId="{44BBC639-7AF7-4FFA-9677-AE2AA82A2928}" destId="{BE44463F-B3CF-45E2-8195-051C9A42F611}" srcOrd="1" destOrd="0" presId="urn:microsoft.com/office/officeart/2005/8/layout/hierarchy2"/>
    <dgm:cxn modelId="{667A68D8-614B-429B-B691-7EFAB51C8F2A}" type="presOf" srcId="{A3A3AAD8-1C02-457C-9594-6B69F76536ED}" destId="{3F5DFFB3-2A3B-4CEE-A881-FEF8F5DBA423}" srcOrd="1" destOrd="0" presId="urn:microsoft.com/office/officeart/2005/8/layout/hierarchy2"/>
    <dgm:cxn modelId="{B839E532-0BDD-4A04-BB48-CB2F02A400DC}" type="presOf" srcId="{529F0999-AA6F-49BF-9B16-9D4898F1B2CA}" destId="{91B6F725-6D8A-48D8-8A4F-6A38FAFD3098}" srcOrd="0" destOrd="0" presId="urn:microsoft.com/office/officeart/2005/8/layout/hierarchy2"/>
    <dgm:cxn modelId="{25D4D778-C795-44E8-BFA0-0AE20A6622A2}" type="presOf" srcId="{27EEEE3D-57D8-44B4-9AE9-616DC4599A27}" destId="{72128323-78D7-471F-8B4A-8931118A62A6}" srcOrd="1" destOrd="0" presId="urn:microsoft.com/office/officeart/2005/8/layout/hierarchy2"/>
    <dgm:cxn modelId="{BC7E30B2-239E-419C-9966-51C158CA6C5E}" type="presOf" srcId="{D7F3A271-8368-4D08-8A2A-C60BCB8A7FC9}" destId="{4CD567D9-FC8F-4A63-A31E-F94D2DE1B0C5}" srcOrd="0" destOrd="0" presId="urn:microsoft.com/office/officeart/2005/8/layout/hierarchy2"/>
    <dgm:cxn modelId="{BC64D35D-35D7-4AE7-803A-A216AA098168}" type="presOf" srcId="{CDF86EF5-0289-4018-9D2F-C958E15868DD}" destId="{387D5E4C-BFB2-4BBD-A0F4-9C4DFBD241A1}" srcOrd="0" destOrd="0" presId="urn:microsoft.com/office/officeart/2005/8/layout/hierarchy2"/>
    <dgm:cxn modelId="{D82E27C1-A93C-44B6-9B44-AEF0DA96E9DB}" type="presOf" srcId="{464B34D0-51FA-4F5C-8368-6A80CC4D804C}" destId="{DE83E2FE-713B-46FE-8B87-1AFB4964F748}" srcOrd="0" destOrd="0" presId="urn:microsoft.com/office/officeart/2005/8/layout/hierarchy2"/>
    <dgm:cxn modelId="{D699FF5F-68F7-4B11-941F-D667EC10A304}" srcId="{CDF86EF5-0289-4018-9D2F-C958E15868DD}" destId="{D7F3A271-8368-4D08-8A2A-C60BCB8A7FC9}" srcOrd="0" destOrd="0" parTransId="{C9F2492E-21F2-48F0-88D0-2077AF3E2399}" sibTransId="{036FE0D5-3A45-4B75-AF1E-ECC5F98CF6DB}"/>
    <dgm:cxn modelId="{97442F20-6FA7-4D5E-BBF8-7EB793BF2019}" type="presOf" srcId="{E23B635C-E879-4313-8C3E-03FB82A0B8D7}" destId="{FF3139F7-29C8-484F-8B07-B81ABB5687C3}" srcOrd="0" destOrd="0" presId="urn:microsoft.com/office/officeart/2005/8/layout/hierarchy2"/>
    <dgm:cxn modelId="{BC945688-5F2C-4BB8-B81F-B51D47F6D3EB}" srcId="{D7F3A271-8368-4D08-8A2A-C60BCB8A7FC9}" destId="{529F0999-AA6F-49BF-9B16-9D4898F1B2CA}" srcOrd="2" destOrd="0" parTransId="{27EEEE3D-57D8-44B4-9AE9-616DC4599A27}" sibTransId="{314381EC-749E-42D3-863F-071C75843DD2}"/>
    <dgm:cxn modelId="{B78660D8-7D9C-48C0-82C0-BCF1C180AC20}" type="presOf" srcId="{44BBC639-7AF7-4FFA-9677-AE2AA82A2928}" destId="{E145FD5B-2C05-4AB1-A324-6A8E3714A4A3}" srcOrd="0" destOrd="0" presId="urn:microsoft.com/office/officeart/2005/8/layout/hierarchy2"/>
    <dgm:cxn modelId="{728BE136-D671-47FD-B753-A4FAE37A1CB2}" type="presParOf" srcId="{387D5E4C-BFB2-4BBD-A0F4-9C4DFBD241A1}" destId="{4CC748A4-09B8-404E-8777-7A1A491B9E9C}" srcOrd="0" destOrd="0" presId="urn:microsoft.com/office/officeart/2005/8/layout/hierarchy2"/>
    <dgm:cxn modelId="{1E629FC9-52AE-4D1A-B7A5-757FF06E2F29}" type="presParOf" srcId="{4CC748A4-09B8-404E-8777-7A1A491B9E9C}" destId="{4CD567D9-FC8F-4A63-A31E-F94D2DE1B0C5}" srcOrd="0" destOrd="0" presId="urn:microsoft.com/office/officeart/2005/8/layout/hierarchy2"/>
    <dgm:cxn modelId="{46BE2A58-28FB-442F-8856-95B23A156B39}" type="presParOf" srcId="{4CC748A4-09B8-404E-8777-7A1A491B9E9C}" destId="{92584509-A478-4154-BCEE-1DE90B3E0A06}" srcOrd="1" destOrd="0" presId="urn:microsoft.com/office/officeart/2005/8/layout/hierarchy2"/>
    <dgm:cxn modelId="{61813288-09E4-4DF7-9938-D42450DFAE26}" type="presParOf" srcId="{92584509-A478-4154-BCEE-1DE90B3E0A06}" destId="{E145FD5B-2C05-4AB1-A324-6A8E3714A4A3}" srcOrd="0" destOrd="0" presId="urn:microsoft.com/office/officeart/2005/8/layout/hierarchy2"/>
    <dgm:cxn modelId="{4C10967A-5121-41C3-A940-DC12E462BEE0}" type="presParOf" srcId="{E145FD5B-2C05-4AB1-A324-6A8E3714A4A3}" destId="{BE44463F-B3CF-45E2-8195-051C9A42F611}" srcOrd="0" destOrd="0" presId="urn:microsoft.com/office/officeart/2005/8/layout/hierarchy2"/>
    <dgm:cxn modelId="{24DF1214-207B-4D19-9A43-8EB851321DD0}" type="presParOf" srcId="{92584509-A478-4154-BCEE-1DE90B3E0A06}" destId="{1ACC757C-A821-4128-B824-B0E39FFB8210}" srcOrd="1" destOrd="0" presId="urn:microsoft.com/office/officeart/2005/8/layout/hierarchy2"/>
    <dgm:cxn modelId="{0528A9F8-37E1-48BC-A001-906278224492}" type="presParOf" srcId="{1ACC757C-A821-4128-B824-B0E39FFB8210}" destId="{FF3139F7-29C8-484F-8B07-B81ABB5687C3}" srcOrd="0" destOrd="0" presId="urn:microsoft.com/office/officeart/2005/8/layout/hierarchy2"/>
    <dgm:cxn modelId="{84AAF8DE-6801-4740-BB75-FDFA8CE9B2A0}" type="presParOf" srcId="{1ACC757C-A821-4128-B824-B0E39FFB8210}" destId="{0230935D-C7EC-4A1B-86B6-0B93F12C5040}" srcOrd="1" destOrd="0" presId="urn:microsoft.com/office/officeart/2005/8/layout/hierarchy2"/>
    <dgm:cxn modelId="{AF406A20-2D6C-45C6-83B8-0EC6FD487EB1}" type="presParOf" srcId="{92584509-A478-4154-BCEE-1DE90B3E0A06}" destId="{D65126B2-020C-4854-885B-BAB9C2892CDC}" srcOrd="2" destOrd="0" presId="urn:microsoft.com/office/officeart/2005/8/layout/hierarchy2"/>
    <dgm:cxn modelId="{940698EC-697A-4E6E-B771-B580697E1AA3}" type="presParOf" srcId="{D65126B2-020C-4854-885B-BAB9C2892CDC}" destId="{3F5DFFB3-2A3B-4CEE-A881-FEF8F5DBA423}" srcOrd="0" destOrd="0" presId="urn:microsoft.com/office/officeart/2005/8/layout/hierarchy2"/>
    <dgm:cxn modelId="{879FAACC-FFAA-4F61-A7F6-43FFCEB3D96C}" type="presParOf" srcId="{92584509-A478-4154-BCEE-1DE90B3E0A06}" destId="{F9E80198-6283-4C9A-A23F-6BAA75B286EA}" srcOrd="3" destOrd="0" presId="urn:microsoft.com/office/officeart/2005/8/layout/hierarchy2"/>
    <dgm:cxn modelId="{86875DEC-DEB6-4E78-80E4-202106E01E1D}" type="presParOf" srcId="{F9E80198-6283-4C9A-A23F-6BAA75B286EA}" destId="{DE83E2FE-713B-46FE-8B87-1AFB4964F748}" srcOrd="0" destOrd="0" presId="urn:microsoft.com/office/officeart/2005/8/layout/hierarchy2"/>
    <dgm:cxn modelId="{8632F044-EC7F-4AD0-A4B3-D93575E13D23}" type="presParOf" srcId="{F9E80198-6283-4C9A-A23F-6BAA75B286EA}" destId="{EC2EB5A0-2ECA-443D-AFCC-81CE7BE12A27}" srcOrd="1" destOrd="0" presId="urn:microsoft.com/office/officeart/2005/8/layout/hierarchy2"/>
    <dgm:cxn modelId="{CC620AC3-AC0A-4174-A44A-24FFBA35F7A4}" type="presParOf" srcId="{92584509-A478-4154-BCEE-1DE90B3E0A06}" destId="{C459E9AC-E638-491E-BD7A-C137C8019996}" srcOrd="4" destOrd="0" presId="urn:microsoft.com/office/officeart/2005/8/layout/hierarchy2"/>
    <dgm:cxn modelId="{5BF13536-285A-4D77-AEBD-B4126EEE0D4E}" type="presParOf" srcId="{C459E9AC-E638-491E-BD7A-C137C8019996}" destId="{72128323-78D7-471F-8B4A-8931118A62A6}" srcOrd="0" destOrd="0" presId="urn:microsoft.com/office/officeart/2005/8/layout/hierarchy2"/>
    <dgm:cxn modelId="{D75A93FB-21FC-4D01-B0F0-8431CFBBCD80}" type="presParOf" srcId="{92584509-A478-4154-BCEE-1DE90B3E0A06}" destId="{ED0EC42C-37EA-4803-9479-D73AA7B48E83}" srcOrd="5" destOrd="0" presId="urn:microsoft.com/office/officeart/2005/8/layout/hierarchy2"/>
    <dgm:cxn modelId="{9DE39218-0958-4079-9327-56A8D9FEEB1C}" type="presParOf" srcId="{ED0EC42C-37EA-4803-9479-D73AA7B48E83}" destId="{91B6F725-6D8A-48D8-8A4F-6A38FAFD3098}" srcOrd="0" destOrd="0" presId="urn:microsoft.com/office/officeart/2005/8/layout/hierarchy2"/>
    <dgm:cxn modelId="{2AFF12A6-0AAE-4E38-A801-68EF4B73151E}" type="presParOf" srcId="{ED0EC42C-37EA-4803-9479-D73AA7B48E83}" destId="{74F697A6-A636-499C-8054-F9BF9063A7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F86EF5-0289-4018-9D2F-C958E15868DD}"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D7F3A271-8368-4D08-8A2A-C60BCB8A7FC9}">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4000" b="1" i="1" dirty="0" smtClean="0">
              <a:latin typeface="+mj-lt"/>
            </a:rPr>
            <a:t>Métodos empíricos</a:t>
          </a:r>
          <a:endParaRPr lang="es-EC" sz="4000" i="1" dirty="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F2492E-21F2-48F0-88D0-2077AF3E2399}" type="parTrans" cxnId="{D699FF5F-68F7-4B11-941F-D667EC10A304}">
      <dgm:prSet/>
      <dgm:spPr/>
      <dgm:t>
        <a:bodyPr/>
        <a:lstStyle/>
        <a:p>
          <a:endParaRPr lang="es-EC"/>
        </a:p>
      </dgm:t>
    </dgm:pt>
    <dgm:pt modelId="{036FE0D5-3A45-4B75-AF1E-ECC5F98CF6DB}" type="sibTrans" cxnId="{D699FF5F-68F7-4B11-941F-D667EC10A304}">
      <dgm:prSet/>
      <dgm:spPr/>
      <dgm:t>
        <a:bodyPr/>
        <a:lstStyle/>
        <a:p>
          <a:endParaRPr lang="es-EC"/>
        </a:p>
      </dgm:t>
    </dgm:pt>
    <dgm:pt modelId="{4F2E889C-34F3-43ED-A022-7E30B1F288AA}">
      <dgm:prSet>
        <dgm:style>
          <a:lnRef idx="2">
            <a:schemeClr val="accent2"/>
          </a:lnRef>
          <a:fillRef idx="1">
            <a:schemeClr val="lt1"/>
          </a:fillRef>
          <a:effectRef idx="0">
            <a:schemeClr val="accent2"/>
          </a:effectRef>
          <a:fontRef idx="minor">
            <a:schemeClr val="dk1"/>
          </a:fontRef>
        </dgm:style>
      </dgm:prSet>
      <dgm:spPr/>
      <dgm:t>
        <a:bodyPr/>
        <a:lstStyle/>
        <a:p>
          <a:r>
            <a:rPr lang="es-EC" i="1" dirty="0" smtClean="0">
              <a:latin typeface="+mj-lt"/>
            </a:rPr>
            <a:t>Observación</a:t>
          </a:r>
          <a:endParaRPr lang="es-EC" i="1" dirty="0">
            <a:latin typeface="+mj-lt"/>
          </a:endParaRPr>
        </a:p>
      </dgm:t>
    </dgm:pt>
    <dgm:pt modelId="{37FE1B05-9DDA-44CE-BF16-E9A8ADF64C11}" type="parTrans" cxnId="{B17AFC86-61DD-497C-9E67-F7314A3CF231}">
      <dgm:prSet/>
      <dgm:spPr/>
      <dgm:t>
        <a:bodyPr/>
        <a:lstStyle/>
        <a:p>
          <a:endParaRPr lang="es-EC"/>
        </a:p>
      </dgm:t>
    </dgm:pt>
    <dgm:pt modelId="{5F9A21C0-AAB3-4A16-8088-F98E4811C6AD}" type="sibTrans" cxnId="{B17AFC86-61DD-497C-9E67-F7314A3CF231}">
      <dgm:prSet/>
      <dgm:spPr/>
      <dgm:t>
        <a:bodyPr/>
        <a:lstStyle/>
        <a:p>
          <a:endParaRPr lang="es-EC"/>
        </a:p>
      </dgm:t>
    </dgm:pt>
    <dgm:pt modelId="{8D85C5A2-DD6F-4113-A750-5910A844AEB1}">
      <dgm:prSet custT="1">
        <dgm:style>
          <a:lnRef idx="2">
            <a:schemeClr val="accent2"/>
          </a:lnRef>
          <a:fillRef idx="1">
            <a:schemeClr val="lt1"/>
          </a:fillRef>
          <a:effectRef idx="0">
            <a:schemeClr val="accent2"/>
          </a:effectRef>
          <a:fontRef idx="minor">
            <a:schemeClr val="dk1"/>
          </a:fontRef>
        </dgm:style>
      </dgm:prSet>
      <dgm:spPr/>
      <dgm:t>
        <a:bodyPr/>
        <a:lstStyle/>
        <a:p>
          <a:r>
            <a:rPr lang="es-EC" sz="4000" i="1" dirty="0" smtClean="0">
              <a:latin typeface="+mj-lt"/>
            </a:rPr>
            <a:t>Pre – experimento</a:t>
          </a:r>
          <a:endParaRPr lang="es-EC" sz="4000" i="1" dirty="0">
            <a:latin typeface="+mj-lt"/>
          </a:endParaRPr>
        </a:p>
      </dgm:t>
    </dgm:pt>
    <dgm:pt modelId="{CF4C4A1B-9572-45FF-8F7D-53473B028292}" type="parTrans" cxnId="{120F8DAA-D94A-408C-82F2-BFFC4773BA5C}">
      <dgm:prSet/>
      <dgm:spPr/>
      <dgm:t>
        <a:bodyPr/>
        <a:lstStyle/>
        <a:p>
          <a:endParaRPr lang="es-EC"/>
        </a:p>
      </dgm:t>
    </dgm:pt>
    <dgm:pt modelId="{C1BCF6C9-A2C2-4DE6-AC89-09C18E426172}" type="sibTrans" cxnId="{120F8DAA-D94A-408C-82F2-BFFC4773BA5C}">
      <dgm:prSet/>
      <dgm:spPr/>
      <dgm:t>
        <a:bodyPr/>
        <a:lstStyle/>
        <a:p>
          <a:endParaRPr lang="es-EC"/>
        </a:p>
      </dgm:t>
    </dgm:pt>
    <dgm:pt modelId="{34FCFE0A-633B-4F6E-95C9-33399B115F82}">
      <dgm:prSet custT="1">
        <dgm:style>
          <a:lnRef idx="2">
            <a:schemeClr val="accent2"/>
          </a:lnRef>
          <a:fillRef idx="1">
            <a:schemeClr val="lt1"/>
          </a:fillRef>
          <a:effectRef idx="0">
            <a:schemeClr val="accent2"/>
          </a:effectRef>
          <a:fontRef idx="minor">
            <a:schemeClr val="dk1"/>
          </a:fontRef>
        </dgm:style>
      </dgm:prSet>
      <dgm:spPr/>
      <dgm:t>
        <a:bodyPr/>
        <a:lstStyle/>
        <a:p>
          <a:r>
            <a:rPr lang="es-EC" sz="4000" i="1" dirty="0" smtClean="0">
              <a:latin typeface="+mj-lt"/>
            </a:rPr>
            <a:t>Análisis de documentos</a:t>
          </a:r>
          <a:endParaRPr lang="es-EC" sz="4000" i="1" dirty="0">
            <a:latin typeface="+mj-lt"/>
          </a:endParaRPr>
        </a:p>
      </dgm:t>
    </dgm:pt>
    <dgm:pt modelId="{AB69369B-4EE9-451A-8747-7DCEE634DD91}" type="parTrans" cxnId="{41B94A0C-5CE3-4FDE-8724-BA52CD815E2B}">
      <dgm:prSet/>
      <dgm:spPr/>
      <dgm:t>
        <a:bodyPr/>
        <a:lstStyle/>
        <a:p>
          <a:endParaRPr lang="es-EC"/>
        </a:p>
      </dgm:t>
    </dgm:pt>
    <dgm:pt modelId="{D010CFFA-9059-47A8-84C6-D7B61DA5FF89}" type="sibTrans" cxnId="{41B94A0C-5CE3-4FDE-8724-BA52CD815E2B}">
      <dgm:prSet/>
      <dgm:spPr/>
      <dgm:t>
        <a:bodyPr/>
        <a:lstStyle/>
        <a:p>
          <a:endParaRPr lang="es-EC"/>
        </a:p>
      </dgm:t>
    </dgm:pt>
    <dgm:pt modelId="{387D5E4C-BFB2-4BBD-A0F4-9C4DFBD241A1}" type="pres">
      <dgm:prSet presAssocID="{CDF86EF5-0289-4018-9D2F-C958E15868DD}" presName="diagram" presStyleCnt="0">
        <dgm:presLayoutVars>
          <dgm:chPref val="1"/>
          <dgm:dir/>
          <dgm:animOne val="branch"/>
          <dgm:animLvl val="lvl"/>
          <dgm:resizeHandles val="exact"/>
        </dgm:presLayoutVars>
      </dgm:prSet>
      <dgm:spPr/>
      <dgm:t>
        <a:bodyPr/>
        <a:lstStyle/>
        <a:p>
          <a:endParaRPr lang="es-EC"/>
        </a:p>
      </dgm:t>
    </dgm:pt>
    <dgm:pt modelId="{4CC748A4-09B8-404E-8777-7A1A491B9E9C}" type="pres">
      <dgm:prSet presAssocID="{D7F3A271-8368-4D08-8A2A-C60BCB8A7FC9}" presName="root1" presStyleCnt="0"/>
      <dgm:spPr/>
    </dgm:pt>
    <dgm:pt modelId="{4CD567D9-FC8F-4A63-A31E-F94D2DE1B0C5}" type="pres">
      <dgm:prSet presAssocID="{D7F3A271-8368-4D08-8A2A-C60BCB8A7FC9}" presName="LevelOneTextNode" presStyleLbl="node0" presStyleIdx="0" presStyleCnt="1" custScaleY="105386">
        <dgm:presLayoutVars>
          <dgm:chPref val="3"/>
        </dgm:presLayoutVars>
      </dgm:prSet>
      <dgm:spPr/>
      <dgm:t>
        <a:bodyPr/>
        <a:lstStyle/>
        <a:p>
          <a:endParaRPr lang="es-EC"/>
        </a:p>
      </dgm:t>
    </dgm:pt>
    <dgm:pt modelId="{92584509-A478-4154-BCEE-1DE90B3E0A06}" type="pres">
      <dgm:prSet presAssocID="{D7F3A271-8368-4D08-8A2A-C60BCB8A7FC9}" presName="level2hierChild" presStyleCnt="0"/>
      <dgm:spPr/>
    </dgm:pt>
    <dgm:pt modelId="{B197C617-A91E-49E3-8D43-4467EF1236C9}" type="pres">
      <dgm:prSet presAssocID="{37FE1B05-9DDA-44CE-BF16-E9A8ADF64C11}" presName="conn2-1" presStyleLbl="parChTrans1D2" presStyleIdx="0" presStyleCnt="3"/>
      <dgm:spPr/>
      <dgm:t>
        <a:bodyPr/>
        <a:lstStyle/>
        <a:p>
          <a:endParaRPr lang="es-EC"/>
        </a:p>
      </dgm:t>
    </dgm:pt>
    <dgm:pt modelId="{A33A66A7-C1CA-41E6-B53B-2B18FBB95B78}" type="pres">
      <dgm:prSet presAssocID="{37FE1B05-9DDA-44CE-BF16-E9A8ADF64C11}" presName="connTx" presStyleLbl="parChTrans1D2" presStyleIdx="0" presStyleCnt="3"/>
      <dgm:spPr/>
      <dgm:t>
        <a:bodyPr/>
        <a:lstStyle/>
        <a:p>
          <a:endParaRPr lang="es-EC"/>
        </a:p>
      </dgm:t>
    </dgm:pt>
    <dgm:pt modelId="{0A637124-C657-4C9C-9470-CEAFBFBFA24B}" type="pres">
      <dgm:prSet presAssocID="{4F2E889C-34F3-43ED-A022-7E30B1F288AA}" presName="root2" presStyleCnt="0"/>
      <dgm:spPr/>
    </dgm:pt>
    <dgm:pt modelId="{A8AF0F21-0239-4F34-8226-1B3019CD482B}" type="pres">
      <dgm:prSet presAssocID="{4F2E889C-34F3-43ED-A022-7E30B1F288AA}" presName="LevelTwoTextNode" presStyleLbl="node2" presStyleIdx="0" presStyleCnt="3">
        <dgm:presLayoutVars>
          <dgm:chPref val="3"/>
        </dgm:presLayoutVars>
      </dgm:prSet>
      <dgm:spPr/>
      <dgm:t>
        <a:bodyPr/>
        <a:lstStyle/>
        <a:p>
          <a:endParaRPr lang="es-EC"/>
        </a:p>
      </dgm:t>
    </dgm:pt>
    <dgm:pt modelId="{1DD1277B-CC44-420B-9100-8FF684232825}" type="pres">
      <dgm:prSet presAssocID="{4F2E889C-34F3-43ED-A022-7E30B1F288AA}" presName="level3hierChild" presStyleCnt="0"/>
      <dgm:spPr/>
    </dgm:pt>
    <dgm:pt modelId="{FFCBAEA5-3E79-4483-BD4D-E765F1BCA9B1}" type="pres">
      <dgm:prSet presAssocID="{CF4C4A1B-9572-45FF-8F7D-53473B028292}" presName="conn2-1" presStyleLbl="parChTrans1D2" presStyleIdx="1" presStyleCnt="3"/>
      <dgm:spPr/>
      <dgm:t>
        <a:bodyPr/>
        <a:lstStyle/>
        <a:p>
          <a:endParaRPr lang="es-EC"/>
        </a:p>
      </dgm:t>
    </dgm:pt>
    <dgm:pt modelId="{8745A7D7-886B-4D51-A989-2722DE1F85C6}" type="pres">
      <dgm:prSet presAssocID="{CF4C4A1B-9572-45FF-8F7D-53473B028292}" presName="connTx" presStyleLbl="parChTrans1D2" presStyleIdx="1" presStyleCnt="3"/>
      <dgm:spPr/>
      <dgm:t>
        <a:bodyPr/>
        <a:lstStyle/>
        <a:p>
          <a:endParaRPr lang="es-EC"/>
        </a:p>
      </dgm:t>
    </dgm:pt>
    <dgm:pt modelId="{72756B28-A211-4BE3-BA98-7189327525F1}" type="pres">
      <dgm:prSet presAssocID="{8D85C5A2-DD6F-4113-A750-5910A844AEB1}" presName="root2" presStyleCnt="0"/>
      <dgm:spPr/>
    </dgm:pt>
    <dgm:pt modelId="{200A8078-FF91-4526-8245-B547FEA9D250}" type="pres">
      <dgm:prSet presAssocID="{8D85C5A2-DD6F-4113-A750-5910A844AEB1}" presName="LevelTwoTextNode" presStyleLbl="node2" presStyleIdx="1" presStyleCnt="3" custScaleY="105564">
        <dgm:presLayoutVars>
          <dgm:chPref val="3"/>
        </dgm:presLayoutVars>
      </dgm:prSet>
      <dgm:spPr/>
      <dgm:t>
        <a:bodyPr/>
        <a:lstStyle/>
        <a:p>
          <a:endParaRPr lang="es-EC"/>
        </a:p>
      </dgm:t>
    </dgm:pt>
    <dgm:pt modelId="{6C672A59-6CFB-4ADE-9E4B-25E5D09F15B5}" type="pres">
      <dgm:prSet presAssocID="{8D85C5A2-DD6F-4113-A750-5910A844AEB1}" presName="level3hierChild" presStyleCnt="0"/>
      <dgm:spPr/>
    </dgm:pt>
    <dgm:pt modelId="{A906F8BB-3631-4EF7-8B11-7BB74953EEEC}" type="pres">
      <dgm:prSet presAssocID="{AB69369B-4EE9-451A-8747-7DCEE634DD91}" presName="conn2-1" presStyleLbl="parChTrans1D2" presStyleIdx="2" presStyleCnt="3"/>
      <dgm:spPr/>
      <dgm:t>
        <a:bodyPr/>
        <a:lstStyle/>
        <a:p>
          <a:endParaRPr lang="es-EC"/>
        </a:p>
      </dgm:t>
    </dgm:pt>
    <dgm:pt modelId="{D16D3DB1-E6F8-492E-921F-FCDBC599AB75}" type="pres">
      <dgm:prSet presAssocID="{AB69369B-4EE9-451A-8747-7DCEE634DD91}" presName="connTx" presStyleLbl="parChTrans1D2" presStyleIdx="2" presStyleCnt="3"/>
      <dgm:spPr/>
      <dgm:t>
        <a:bodyPr/>
        <a:lstStyle/>
        <a:p>
          <a:endParaRPr lang="es-EC"/>
        </a:p>
      </dgm:t>
    </dgm:pt>
    <dgm:pt modelId="{169D63D3-101F-465D-9521-8F93A68F5B92}" type="pres">
      <dgm:prSet presAssocID="{34FCFE0A-633B-4F6E-95C9-33399B115F82}" presName="root2" presStyleCnt="0"/>
      <dgm:spPr/>
    </dgm:pt>
    <dgm:pt modelId="{3277237C-643B-4B0C-AE8B-9E2C17CBA312}" type="pres">
      <dgm:prSet presAssocID="{34FCFE0A-633B-4F6E-95C9-33399B115F82}" presName="LevelTwoTextNode" presStyleLbl="node2" presStyleIdx="2" presStyleCnt="3">
        <dgm:presLayoutVars>
          <dgm:chPref val="3"/>
        </dgm:presLayoutVars>
      </dgm:prSet>
      <dgm:spPr/>
      <dgm:t>
        <a:bodyPr/>
        <a:lstStyle/>
        <a:p>
          <a:endParaRPr lang="es-EC"/>
        </a:p>
      </dgm:t>
    </dgm:pt>
    <dgm:pt modelId="{78B6FF29-9946-483F-95AF-4F6888C9C5A0}" type="pres">
      <dgm:prSet presAssocID="{34FCFE0A-633B-4F6E-95C9-33399B115F82}" presName="level3hierChild" presStyleCnt="0"/>
      <dgm:spPr/>
    </dgm:pt>
  </dgm:ptLst>
  <dgm:cxnLst>
    <dgm:cxn modelId="{C8185D0D-4DA1-4154-AAE3-888822E1305E}" type="presOf" srcId="{4F2E889C-34F3-43ED-A022-7E30B1F288AA}" destId="{A8AF0F21-0239-4F34-8226-1B3019CD482B}" srcOrd="0" destOrd="0" presId="urn:microsoft.com/office/officeart/2005/8/layout/hierarchy2"/>
    <dgm:cxn modelId="{E6BBFF3C-C7AD-4B21-A5D9-56B43EE651E0}" type="presOf" srcId="{CDF86EF5-0289-4018-9D2F-C958E15868DD}" destId="{387D5E4C-BFB2-4BBD-A0F4-9C4DFBD241A1}" srcOrd="0" destOrd="0" presId="urn:microsoft.com/office/officeart/2005/8/layout/hierarchy2"/>
    <dgm:cxn modelId="{0B93100C-79E1-4909-92EA-925567735FBC}" type="presOf" srcId="{D7F3A271-8368-4D08-8A2A-C60BCB8A7FC9}" destId="{4CD567D9-FC8F-4A63-A31E-F94D2DE1B0C5}" srcOrd="0" destOrd="0" presId="urn:microsoft.com/office/officeart/2005/8/layout/hierarchy2"/>
    <dgm:cxn modelId="{EE3681EC-30A1-4B0C-954B-1862F81B1371}" type="presOf" srcId="{34FCFE0A-633B-4F6E-95C9-33399B115F82}" destId="{3277237C-643B-4B0C-AE8B-9E2C17CBA312}" srcOrd="0" destOrd="0" presId="urn:microsoft.com/office/officeart/2005/8/layout/hierarchy2"/>
    <dgm:cxn modelId="{1F58FCF3-13D9-4B66-B7B9-AB926B7E3975}" type="presOf" srcId="{CF4C4A1B-9572-45FF-8F7D-53473B028292}" destId="{8745A7D7-886B-4D51-A989-2722DE1F85C6}" srcOrd="1" destOrd="0" presId="urn:microsoft.com/office/officeart/2005/8/layout/hierarchy2"/>
    <dgm:cxn modelId="{09D6AE0B-E5EF-4B6D-86D7-9A963487CDCA}" type="presOf" srcId="{AB69369B-4EE9-451A-8747-7DCEE634DD91}" destId="{D16D3DB1-E6F8-492E-921F-FCDBC599AB75}" srcOrd="1" destOrd="0" presId="urn:microsoft.com/office/officeart/2005/8/layout/hierarchy2"/>
    <dgm:cxn modelId="{120F8DAA-D94A-408C-82F2-BFFC4773BA5C}" srcId="{D7F3A271-8368-4D08-8A2A-C60BCB8A7FC9}" destId="{8D85C5A2-DD6F-4113-A750-5910A844AEB1}" srcOrd="1" destOrd="0" parTransId="{CF4C4A1B-9572-45FF-8F7D-53473B028292}" sibTransId="{C1BCF6C9-A2C2-4DE6-AC89-09C18E426172}"/>
    <dgm:cxn modelId="{28F82212-BA47-4901-96EF-FF95038AECE1}" type="presOf" srcId="{8D85C5A2-DD6F-4113-A750-5910A844AEB1}" destId="{200A8078-FF91-4526-8245-B547FEA9D250}" srcOrd="0" destOrd="0" presId="urn:microsoft.com/office/officeart/2005/8/layout/hierarchy2"/>
    <dgm:cxn modelId="{46F4259E-0FA9-441D-A914-60087AC82BB4}" type="presOf" srcId="{AB69369B-4EE9-451A-8747-7DCEE634DD91}" destId="{A906F8BB-3631-4EF7-8B11-7BB74953EEEC}" srcOrd="0" destOrd="0" presId="urn:microsoft.com/office/officeart/2005/8/layout/hierarchy2"/>
    <dgm:cxn modelId="{9557EEBD-BAD5-40EE-A7ED-641078F4D489}" type="presOf" srcId="{CF4C4A1B-9572-45FF-8F7D-53473B028292}" destId="{FFCBAEA5-3E79-4483-BD4D-E765F1BCA9B1}" srcOrd="0" destOrd="0" presId="urn:microsoft.com/office/officeart/2005/8/layout/hierarchy2"/>
    <dgm:cxn modelId="{12AE6294-3C7C-404D-B769-2CAF07778C06}" type="presOf" srcId="{37FE1B05-9DDA-44CE-BF16-E9A8ADF64C11}" destId="{A33A66A7-C1CA-41E6-B53B-2B18FBB95B78}" srcOrd="1" destOrd="0" presId="urn:microsoft.com/office/officeart/2005/8/layout/hierarchy2"/>
    <dgm:cxn modelId="{D699FF5F-68F7-4B11-941F-D667EC10A304}" srcId="{CDF86EF5-0289-4018-9D2F-C958E15868DD}" destId="{D7F3A271-8368-4D08-8A2A-C60BCB8A7FC9}" srcOrd="0" destOrd="0" parTransId="{C9F2492E-21F2-48F0-88D0-2077AF3E2399}" sibTransId="{036FE0D5-3A45-4B75-AF1E-ECC5F98CF6DB}"/>
    <dgm:cxn modelId="{A10C457A-4000-48AA-855B-7030CCE61AB9}" type="presOf" srcId="{37FE1B05-9DDA-44CE-BF16-E9A8ADF64C11}" destId="{B197C617-A91E-49E3-8D43-4467EF1236C9}" srcOrd="0" destOrd="0" presId="urn:microsoft.com/office/officeart/2005/8/layout/hierarchy2"/>
    <dgm:cxn modelId="{B17AFC86-61DD-497C-9E67-F7314A3CF231}" srcId="{D7F3A271-8368-4D08-8A2A-C60BCB8A7FC9}" destId="{4F2E889C-34F3-43ED-A022-7E30B1F288AA}" srcOrd="0" destOrd="0" parTransId="{37FE1B05-9DDA-44CE-BF16-E9A8ADF64C11}" sibTransId="{5F9A21C0-AAB3-4A16-8088-F98E4811C6AD}"/>
    <dgm:cxn modelId="{41B94A0C-5CE3-4FDE-8724-BA52CD815E2B}" srcId="{D7F3A271-8368-4D08-8A2A-C60BCB8A7FC9}" destId="{34FCFE0A-633B-4F6E-95C9-33399B115F82}" srcOrd="2" destOrd="0" parTransId="{AB69369B-4EE9-451A-8747-7DCEE634DD91}" sibTransId="{D010CFFA-9059-47A8-84C6-D7B61DA5FF89}"/>
    <dgm:cxn modelId="{F44777D9-B9A2-4261-8753-D4FE1B512F2F}" type="presParOf" srcId="{387D5E4C-BFB2-4BBD-A0F4-9C4DFBD241A1}" destId="{4CC748A4-09B8-404E-8777-7A1A491B9E9C}" srcOrd="0" destOrd="0" presId="urn:microsoft.com/office/officeart/2005/8/layout/hierarchy2"/>
    <dgm:cxn modelId="{BF765376-F200-42C1-A3B0-C6DC7D7C20E8}" type="presParOf" srcId="{4CC748A4-09B8-404E-8777-7A1A491B9E9C}" destId="{4CD567D9-FC8F-4A63-A31E-F94D2DE1B0C5}" srcOrd="0" destOrd="0" presId="urn:microsoft.com/office/officeart/2005/8/layout/hierarchy2"/>
    <dgm:cxn modelId="{EADB3EBD-FC55-40F5-91B2-61C7BF5D2809}" type="presParOf" srcId="{4CC748A4-09B8-404E-8777-7A1A491B9E9C}" destId="{92584509-A478-4154-BCEE-1DE90B3E0A06}" srcOrd="1" destOrd="0" presId="urn:microsoft.com/office/officeart/2005/8/layout/hierarchy2"/>
    <dgm:cxn modelId="{F5D9668E-40B4-459D-B5DA-D2EF6C0C2D88}" type="presParOf" srcId="{92584509-A478-4154-BCEE-1DE90B3E0A06}" destId="{B197C617-A91E-49E3-8D43-4467EF1236C9}" srcOrd="0" destOrd="0" presId="urn:microsoft.com/office/officeart/2005/8/layout/hierarchy2"/>
    <dgm:cxn modelId="{BC44BC70-A64E-403B-9241-7C4F2695D387}" type="presParOf" srcId="{B197C617-A91E-49E3-8D43-4467EF1236C9}" destId="{A33A66A7-C1CA-41E6-B53B-2B18FBB95B78}" srcOrd="0" destOrd="0" presId="urn:microsoft.com/office/officeart/2005/8/layout/hierarchy2"/>
    <dgm:cxn modelId="{70AB3BFD-2391-4E4D-9A44-BF31A9427FD2}" type="presParOf" srcId="{92584509-A478-4154-BCEE-1DE90B3E0A06}" destId="{0A637124-C657-4C9C-9470-CEAFBFBFA24B}" srcOrd="1" destOrd="0" presId="urn:microsoft.com/office/officeart/2005/8/layout/hierarchy2"/>
    <dgm:cxn modelId="{BF4969B6-3CA0-4375-90EA-93D24AFFA0C5}" type="presParOf" srcId="{0A637124-C657-4C9C-9470-CEAFBFBFA24B}" destId="{A8AF0F21-0239-4F34-8226-1B3019CD482B}" srcOrd="0" destOrd="0" presId="urn:microsoft.com/office/officeart/2005/8/layout/hierarchy2"/>
    <dgm:cxn modelId="{3150719D-922F-4923-B59C-8862F6F16CCE}" type="presParOf" srcId="{0A637124-C657-4C9C-9470-CEAFBFBFA24B}" destId="{1DD1277B-CC44-420B-9100-8FF684232825}" srcOrd="1" destOrd="0" presId="urn:microsoft.com/office/officeart/2005/8/layout/hierarchy2"/>
    <dgm:cxn modelId="{A33E49F7-59F0-42DC-A82F-D1C3E33E6BF4}" type="presParOf" srcId="{92584509-A478-4154-BCEE-1DE90B3E0A06}" destId="{FFCBAEA5-3E79-4483-BD4D-E765F1BCA9B1}" srcOrd="2" destOrd="0" presId="urn:microsoft.com/office/officeart/2005/8/layout/hierarchy2"/>
    <dgm:cxn modelId="{301A21AB-484B-4758-9B36-79F9D778019C}" type="presParOf" srcId="{FFCBAEA5-3E79-4483-BD4D-E765F1BCA9B1}" destId="{8745A7D7-886B-4D51-A989-2722DE1F85C6}" srcOrd="0" destOrd="0" presId="urn:microsoft.com/office/officeart/2005/8/layout/hierarchy2"/>
    <dgm:cxn modelId="{612F7034-2ECF-4E91-A572-FCE87F388D9F}" type="presParOf" srcId="{92584509-A478-4154-BCEE-1DE90B3E0A06}" destId="{72756B28-A211-4BE3-BA98-7189327525F1}" srcOrd="3" destOrd="0" presId="urn:microsoft.com/office/officeart/2005/8/layout/hierarchy2"/>
    <dgm:cxn modelId="{7D84EDE3-8A29-46B7-9158-4ACF32B1B15F}" type="presParOf" srcId="{72756B28-A211-4BE3-BA98-7189327525F1}" destId="{200A8078-FF91-4526-8245-B547FEA9D250}" srcOrd="0" destOrd="0" presId="urn:microsoft.com/office/officeart/2005/8/layout/hierarchy2"/>
    <dgm:cxn modelId="{A0959292-4ED6-4A16-8955-428A63BA2D35}" type="presParOf" srcId="{72756B28-A211-4BE3-BA98-7189327525F1}" destId="{6C672A59-6CFB-4ADE-9E4B-25E5D09F15B5}" srcOrd="1" destOrd="0" presId="urn:microsoft.com/office/officeart/2005/8/layout/hierarchy2"/>
    <dgm:cxn modelId="{DB10E22B-BD4D-4E22-A837-CE79C15E1671}" type="presParOf" srcId="{92584509-A478-4154-BCEE-1DE90B3E0A06}" destId="{A906F8BB-3631-4EF7-8B11-7BB74953EEEC}" srcOrd="4" destOrd="0" presId="urn:microsoft.com/office/officeart/2005/8/layout/hierarchy2"/>
    <dgm:cxn modelId="{D520E5CA-A166-494F-BDB9-421CBEDEC4ED}" type="presParOf" srcId="{A906F8BB-3631-4EF7-8B11-7BB74953EEEC}" destId="{D16D3DB1-E6F8-492E-921F-FCDBC599AB75}" srcOrd="0" destOrd="0" presId="urn:microsoft.com/office/officeart/2005/8/layout/hierarchy2"/>
    <dgm:cxn modelId="{CC07C3B3-1448-4100-A3BC-C4818EF61637}" type="presParOf" srcId="{92584509-A478-4154-BCEE-1DE90B3E0A06}" destId="{169D63D3-101F-465D-9521-8F93A68F5B92}" srcOrd="5" destOrd="0" presId="urn:microsoft.com/office/officeart/2005/8/layout/hierarchy2"/>
    <dgm:cxn modelId="{2D2F4B2E-FECC-4371-A373-07426C68A53C}" type="presParOf" srcId="{169D63D3-101F-465D-9521-8F93A68F5B92}" destId="{3277237C-643B-4B0C-AE8B-9E2C17CBA312}" srcOrd="0" destOrd="0" presId="urn:microsoft.com/office/officeart/2005/8/layout/hierarchy2"/>
    <dgm:cxn modelId="{7627FCDC-1124-4CCA-8399-A33373C62C43}" type="presParOf" srcId="{169D63D3-101F-465D-9521-8F93A68F5B92}" destId="{78B6FF29-9946-483F-95AF-4F6888C9C5A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F86EF5-0289-4018-9D2F-C958E15868DD}"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D7F3A271-8368-4D08-8A2A-C60BCB8A7FC9}">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C" sz="4000" b="1" i="1" dirty="0" smtClean="0">
              <a:latin typeface="+mj-lt"/>
            </a:rPr>
            <a:t>Métodos estadísticos</a:t>
          </a:r>
          <a:endParaRPr lang="es-EC" sz="4000" i="1" dirty="0">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F2492E-21F2-48F0-88D0-2077AF3E2399}" type="parTrans" cxnId="{D699FF5F-68F7-4B11-941F-D667EC10A304}">
      <dgm:prSet/>
      <dgm:spPr/>
      <dgm:t>
        <a:bodyPr/>
        <a:lstStyle/>
        <a:p>
          <a:endParaRPr lang="es-EC"/>
        </a:p>
      </dgm:t>
    </dgm:pt>
    <dgm:pt modelId="{036FE0D5-3A45-4B75-AF1E-ECC5F98CF6DB}" type="sibTrans" cxnId="{D699FF5F-68F7-4B11-941F-D667EC10A304}">
      <dgm:prSet/>
      <dgm:spPr/>
      <dgm:t>
        <a:bodyPr/>
        <a:lstStyle/>
        <a:p>
          <a:endParaRPr lang="es-EC"/>
        </a:p>
      </dgm:t>
    </dgm:pt>
    <dgm:pt modelId="{4F2E889C-34F3-43ED-A022-7E30B1F288AA}">
      <dgm:prSet custT="1">
        <dgm:style>
          <a:lnRef idx="2">
            <a:schemeClr val="accent2"/>
          </a:lnRef>
          <a:fillRef idx="1">
            <a:schemeClr val="lt1"/>
          </a:fillRef>
          <a:effectRef idx="0">
            <a:schemeClr val="accent2"/>
          </a:effectRef>
          <a:fontRef idx="minor">
            <a:schemeClr val="dk1"/>
          </a:fontRef>
        </dgm:style>
      </dgm:prSet>
      <dgm:spPr/>
      <dgm:t>
        <a:bodyPr/>
        <a:lstStyle/>
        <a:p>
          <a:r>
            <a:rPr lang="es-EC" sz="4000" i="1" dirty="0" smtClean="0">
              <a:latin typeface="+mj-lt"/>
            </a:rPr>
            <a:t>El análisis porcentual</a:t>
          </a:r>
          <a:endParaRPr lang="es-EC" sz="4000" i="1" dirty="0">
            <a:latin typeface="+mj-lt"/>
          </a:endParaRPr>
        </a:p>
      </dgm:t>
    </dgm:pt>
    <dgm:pt modelId="{37FE1B05-9DDA-44CE-BF16-E9A8ADF64C11}" type="parTrans" cxnId="{B17AFC86-61DD-497C-9E67-F7314A3CF231}">
      <dgm:prSet/>
      <dgm:spPr/>
      <dgm:t>
        <a:bodyPr/>
        <a:lstStyle/>
        <a:p>
          <a:endParaRPr lang="es-EC"/>
        </a:p>
      </dgm:t>
    </dgm:pt>
    <dgm:pt modelId="{5F9A21C0-AAB3-4A16-8088-F98E4811C6AD}" type="sibTrans" cxnId="{B17AFC86-61DD-497C-9E67-F7314A3CF231}">
      <dgm:prSet/>
      <dgm:spPr/>
      <dgm:t>
        <a:bodyPr/>
        <a:lstStyle/>
        <a:p>
          <a:endParaRPr lang="es-EC"/>
        </a:p>
      </dgm:t>
    </dgm:pt>
    <dgm:pt modelId="{1B4CAF58-21F6-4E03-AD17-98E0239DB1FF}">
      <dgm:prSet custT="1">
        <dgm:style>
          <a:lnRef idx="2">
            <a:schemeClr val="accent2"/>
          </a:lnRef>
          <a:fillRef idx="1">
            <a:schemeClr val="lt1"/>
          </a:fillRef>
          <a:effectRef idx="0">
            <a:schemeClr val="accent2"/>
          </a:effectRef>
          <a:fontRef idx="minor">
            <a:schemeClr val="dk1"/>
          </a:fontRef>
        </dgm:style>
      </dgm:prSet>
      <dgm:spPr/>
      <dgm:t>
        <a:bodyPr/>
        <a:lstStyle/>
        <a:p>
          <a:r>
            <a:rPr lang="es-EC" sz="4000" i="1" dirty="0" smtClean="0">
              <a:latin typeface="+mj-lt"/>
            </a:rPr>
            <a:t>Medidas de tendencia central</a:t>
          </a:r>
          <a:endParaRPr lang="es-EC" sz="4000" i="1" dirty="0">
            <a:latin typeface="+mj-lt"/>
          </a:endParaRPr>
        </a:p>
      </dgm:t>
    </dgm:pt>
    <dgm:pt modelId="{38D11C99-0BB1-4CB1-A402-58F39A3FFD93}" type="parTrans" cxnId="{0556962E-54F7-4D07-819E-3A0476BAE756}">
      <dgm:prSet/>
      <dgm:spPr/>
      <dgm:t>
        <a:bodyPr/>
        <a:lstStyle/>
        <a:p>
          <a:endParaRPr lang="es-EC"/>
        </a:p>
      </dgm:t>
    </dgm:pt>
    <dgm:pt modelId="{D26F8858-FFA5-4350-BB87-3D4737FA99E7}" type="sibTrans" cxnId="{0556962E-54F7-4D07-819E-3A0476BAE756}">
      <dgm:prSet/>
      <dgm:spPr/>
      <dgm:t>
        <a:bodyPr/>
        <a:lstStyle/>
        <a:p>
          <a:endParaRPr lang="es-EC"/>
        </a:p>
      </dgm:t>
    </dgm:pt>
    <dgm:pt modelId="{8D85C5A2-DD6F-4113-A750-5910A844AEB1}">
      <dgm:prSet custT="1">
        <dgm:style>
          <a:lnRef idx="2">
            <a:schemeClr val="accent2"/>
          </a:lnRef>
          <a:fillRef idx="1">
            <a:schemeClr val="lt1"/>
          </a:fillRef>
          <a:effectRef idx="0">
            <a:schemeClr val="accent2"/>
          </a:effectRef>
          <a:fontRef idx="minor">
            <a:schemeClr val="dk1"/>
          </a:fontRef>
        </dgm:style>
      </dgm:prSet>
      <dgm:spPr/>
      <dgm:t>
        <a:bodyPr/>
        <a:lstStyle/>
        <a:p>
          <a:r>
            <a:rPr lang="es-EC" sz="4000" i="1" dirty="0" smtClean="0">
              <a:latin typeface="+mj-lt"/>
            </a:rPr>
            <a:t>Estadísticas no paramétricas</a:t>
          </a:r>
          <a:endParaRPr lang="es-EC" sz="4000" i="1" dirty="0">
            <a:latin typeface="+mj-lt"/>
          </a:endParaRPr>
        </a:p>
      </dgm:t>
    </dgm:pt>
    <dgm:pt modelId="{CF4C4A1B-9572-45FF-8F7D-53473B028292}" type="parTrans" cxnId="{120F8DAA-D94A-408C-82F2-BFFC4773BA5C}">
      <dgm:prSet/>
      <dgm:spPr/>
      <dgm:t>
        <a:bodyPr/>
        <a:lstStyle/>
        <a:p>
          <a:endParaRPr lang="es-EC"/>
        </a:p>
      </dgm:t>
    </dgm:pt>
    <dgm:pt modelId="{C1BCF6C9-A2C2-4DE6-AC89-09C18E426172}" type="sibTrans" cxnId="{120F8DAA-D94A-408C-82F2-BFFC4773BA5C}">
      <dgm:prSet/>
      <dgm:spPr/>
      <dgm:t>
        <a:bodyPr/>
        <a:lstStyle/>
        <a:p>
          <a:endParaRPr lang="es-EC"/>
        </a:p>
      </dgm:t>
    </dgm:pt>
    <dgm:pt modelId="{387D5E4C-BFB2-4BBD-A0F4-9C4DFBD241A1}" type="pres">
      <dgm:prSet presAssocID="{CDF86EF5-0289-4018-9D2F-C958E15868DD}" presName="diagram" presStyleCnt="0">
        <dgm:presLayoutVars>
          <dgm:chPref val="1"/>
          <dgm:dir/>
          <dgm:animOne val="branch"/>
          <dgm:animLvl val="lvl"/>
          <dgm:resizeHandles val="exact"/>
        </dgm:presLayoutVars>
      </dgm:prSet>
      <dgm:spPr/>
      <dgm:t>
        <a:bodyPr/>
        <a:lstStyle/>
        <a:p>
          <a:endParaRPr lang="es-EC"/>
        </a:p>
      </dgm:t>
    </dgm:pt>
    <dgm:pt modelId="{4CC748A4-09B8-404E-8777-7A1A491B9E9C}" type="pres">
      <dgm:prSet presAssocID="{D7F3A271-8368-4D08-8A2A-C60BCB8A7FC9}" presName="root1" presStyleCnt="0"/>
      <dgm:spPr/>
    </dgm:pt>
    <dgm:pt modelId="{4CD567D9-FC8F-4A63-A31E-F94D2DE1B0C5}" type="pres">
      <dgm:prSet presAssocID="{D7F3A271-8368-4D08-8A2A-C60BCB8A7FC9}" presName="LevelOneTextNode" presStyleLbl="node0" presStyleIdx="0" presStyleCnt="1">
        <dgm:presLayoutVars>
          <dgm:chPref val="3"/>
        </dgm:presLayoutVars>
      </dgm:prSet>
      <dgm:spPr/>
      <dgm:t>
        <a:bodyPr/>
        <a:lstStyle/>
        <a:p>
          <a:endParaRPr lang="es-EC"/>
        </a:p>
      </dgm:t>
    </dgm:pt>
    <dgm:pt modelId="{92584509-A478-4154-BCEE-1DE90B3E0A06}" type="pres">
      <dgm:prSet presAssocID="{D7F3A271-8368-4D08-8A2A-C60BCB8A7FC9}" presName="level2hierChild" presStyleCnt="0"/>
      <dgm:spPr/>
    </dgm:pt>
    <dgm:pt modelId="{B197C617-A91E-49E3-8D43-4467EF1236C9}" type="pres">
      <dgm:prSet presAssocID="{37FE1B05-9DDA-44CE-BF16-E9A8ADF64C11}" presName="conn2-1" presStyleLbl="parChTrans1D2" presStyleIdx="0" presStyleCnt="3"/>
      <dgm:spPr/>
      <dgm:t>
        <a:bodyPr/>
        <a:lstStyle/>
        <a:p>
          <a:endParaRPr lang="es-EC"/>
        </a:p>
      </dgm:t>
    </dgm:pt>
    <dgm:pt modelId="{A33A66A7-C1CA-41E6-B53B-2B18FBB95B78}" type="pres">
      <dgm:prSet presAssocID="{37FE1B05-9DDA-44CE-BF16-E9A8ADF64C11}" presName="connTx" presStyleLbl="parChTrans1D2" presStyleIdx="0" presStyleCnt="3"/>
      <dgm:spPr/>
      <dgm:t>
        <a:bodyPr/>
        <a:lstStyle/>
        <a:p>
          <a:endParaRPr lang="es-EC"/>
        </a:p>
      </dgm:t>
    </dgm:pt>
    <dgm:pt modelId="{0A637124-C657-4C9C-9470-CEAFBFBFA24B}" type="pres">
      <dgm:prSet presAssocID="{4F2E889C-34F3-43ED-A022-7E30B1F288AA}" presName="root2" presStyleCnt="0"/>
      <dgm:spPr/>
    </dgm:pt>
    <dgm:pt modelId="{A8AF0F21-0239-4F34-8226-1B3019CD482B}" type="pres">
      <dgm:prSet presAssocID="{4F2E889C-34F3-43ED-A022-7E30B1F288AA}" presName="LevelTwoTextNode" presStyleLbl="node2" presStyleIdx="0" presStyleCnt="3">
        <dgm:presLayoutVars>
          <dgm:chPref val="3"/>
        </dgm:presLayoutVars>
      </dgm:prSet>
      <dgm:spPr/>
      <dgm:t>
        <a:bodyPr/>
        <a:lstStyle/>
        <a:p>
          <a:endParaRPr lang="es-EC"/>
        </a:p>
      </dgm:t>
    </dgm:pt>
    <dgm:pt modelId="{1DD1277B-CC44-420B-9100-8FF684232825}" type="pres">
      <dgm:prSet presAssocID="{4F2E889C-34F3-43ED-A022-7E30B1F288AA}" presName="level3hierChild" presStyleCnt="0"/>
      <dgm:spPr/>
    </dgm:pt>
    <dgm:pt modelId="{DA266963-8054-4B7C-BCB8-4892B7921CB5}" type="pres">
      <dgm:prSet presAssocID="{38D11C99-0BB1-4CB1-A402-58F39A3FFD93}" presName="conn2-1" presStyleLbl="parChTrans1D2" presStyleIdx="1" presStyleCnt="3"/>
      <dgm:spPr/>
      <dgm:t>
        <a:bodyPr/>
        <a:lstStyle/>
        <a:p>
          <a:endParaRPr lang="es-EC"/>
        </a:p>
      </dgm:t>
    </dgm:pt>
    <dgm:pt modelId="{C917F983-366D-4996-A7F8-0EB993E649DD}" type="pres">
      <dgm:prSet presAssocID="{38D11C99-0BB1-4CB1-A402-58F39A3FFD93}" presName="connTx" presStyleLbl="parChTrans1D2" presStyleIdx="1" presStyleCnt="3"/>
      <dgm:spPr/>
      <dgm:t>
        <a:bodyPr/>
        <a:lstStyle/>
        <a:p>
          <a:endParaRPr lang="es-EC"/>
        </a:p>
      </dgm:t>
    </dgm:pt>
    <dgm:pt modelId="{D2A4042C-73A2-4CA6-81D2-9A27E5EB6C3A}" type="pres">
      <dgm:prSet presAssocID="{1B4CAF58-21F6-4E03-AD17-98E0239DB1FF}" presName="root2" presStyleCnt="0"/>
      <dgm:spPr/>
    </dgm:pt>
    <dgm:pt modelId="{92456266-5531-474F-B7F0-F67199C4BB2D}" type="pres">
      <dgm:prSet presAssocID="{1B4CAF58-21F6-4E03-AD17-98E0239DB1FF}" presName="LevelTwoTextNode" presStyleLbl="node2" presStyleIdx="1" presStyleCnt="3">
        <dgm:presLayoutVars>
          <dgm:chPref val="3"/>
        </dgm:presLayoutVars>
      </dgm:prSet>
      <dgm:spPr/>
      <dgm:t>
        <a:bodyPr/>
        <a:lstStyle/>
        <a:p>
          <a:endParaRPr lang="es-EC"/>
        </a:p>
      </dgm:t>
    </dgm:pt>
    <dgm:pt modelId="{9260AEE0-C5E4-421C-ABE5-478AE03A24A6}" type="pres">
      <dgm:prSet presAssocID="{1B4CAF58-21F6-4E03-AD17-98E0239DB1FF}" presName="level3hierChild" presStyleCnt="0"/>
      <dgm:spPr/>
    </dgm:pt>
    <dgm:pt modelId="{FFCBAEA5-3E79-4483-BD4D-E765F1BCA9B1}" type="pres">
      <dgm:prSet presAssocID="{CF4C4A1B-9572-45FF-8F7D-53473B028292}" presName="conn2-1" presStyleLbl="parChTrans1D2" presStyleIdx="2" presStyleCnt="3"/>
      <dgm:spPr/>
      <dgm:t>
        <a:bodyPr/>
        <a:lstStyle/>
        <a:p>
          <a:endParaRPr lang="es-EC"/>
        </a:p>
      </dgm:t>
    </dgm:pt>
    <dgm:pt modelId="{8745A7D7-886B-4D51-A989-2722DE1F85C6}" type="pres">
      <dgm:prSet presAssocID="{CF4C4A1B-9572-45FF-8F7D-53473B028292}" presName="connTx" presStyleLbl="parChTrans1D2" presStyleIdx="2" presStyleCnt="3"/>
      <dgm:spPr/>
      <dgm:t>
        <a:bodyPr/>
        <a:lstStyle/>
        <a:p>
          <a:endParaRPr lang="es-EC"/>
        </a:p>
      </dgm:t>
    </dgm:pt>
    <dgm:pt modelId="{72756B28-A211-4BE3-BA98-7189327525F1}" type="pres">
      <dgm:prSet presAssocID="{8D85C5A2-DD6F-4113-A750-5910A844AEB1}" presName="root2" presStyleCnt="0"/>
      <dgm:spPr/>
    </dgm:pt>
    <dgm:pt modelId="{200A8078-FF91-4526-8245-B547FEA9D250}" type="pres">
      <dgm:prSet presAssocID="{8D85C5A2-DD6F-4113-A750-5910A844AEB1}" presName="LevelTwoTextNode" presStyleLbl="node2" presStyleIdx="2" presStyleCnt="3">
        <dgm:presLayoutVars>
          <dgm:chPref val="3"/>
        </dgm:presLayoutVars>
      </dgm:prSet>
      <dgm:spPr/>
      <dgm:t>
        <a:bodyPr/>
        <a:lstStyle/>
        <a:p>
          <a:endParaRPr lang="es-EC"/>
        </a:p>
      </dgm:t>
    </dgm:pt>
    <dgm:pt modelId="{6C672A59-6CFB-4ADE-9E4B-25E5D09F15B5}" type="pres">
      <dgm:prSet presAssocID="{8D85C5A2-DD6F-4113-A750-5910A844AEB1}" presName="level3hierChild" presStyleCnt="0"/>
      <dgm:spPr/>
    </dgm:pt>
  </dgm:ptLst>
  <dgm:cxnLst>
    <dgm:cxn modelId="{0556962E-54F7-4D07-819E-3A0476BAE756}" srcId="{D7F3A271-8368-4D08-8A2A-C60BCB8A7FC9}" destId="{1B4CAF58-21F6-4E03-AD17-98E0239DB1FF}" srcOrd="1" destOrd="0" parTransId="{38D11C99-0BB1-4CB1-A402-58F39A3FFD93}" sibTransId="{D26F8858-FFA5-4350-BB87-3D4737FA99E7}"/>
    <dgm:cxn modelId="{74341C30-4123-4698-AAAC-58C48E2A3680}" type="presOf" srcId="{4F2E889C-34F3-43ED-A022-7E30B1F288AA}" destId="{A8AF0F21-0239-4F34-8226-1B3019CD482B}" srcOrd="0" destOrd="0" presId="urn:microsoft.com/office/officeart/2005/8/layout/hierarchy2"/>
    <dgm:cxn modelId="{53F5576E-9E7C-49B0-BA50-A0D3554220DA}" type="presOf" srcId="{CF4C4A1B-9572-45FF-8F7D-53473B028292}" destId="{FFCBAEA5-3E79-4483-BD4D-E765F1BCA9B1}" srcOrd="0" destOrd="0" presId="urn:microsoft.com/office/officeart/2005/8/layout/hierarchy2"/>
    <dgm:cxn modelId="{EB03D151-EFE6-49E9-A698-A5EBE56EE783}" type="presOf" srcId="{D7F3A271-8368-4D08-8A2A-C60BCB8A7FC9}" destId="{4CD567D9-FC8F-4A63-A31E-F94D2DE1B0C5}" srcOrd="0" destOrd="0" presId="urn:microsoft.com/office/officeart/2005/8/layout/hierarchy2"/>
    <dgm:cxn modelId="{3FA850F7-AAA7-456F-8A2E-012A3F58F988}" type="presOf" srcId="{8D85C5A2-DD6F-4113-A750-5910A844AEB1}" destId="{200A8078-FF91-4526-8245-B547FEA9D250}" srcOrd="0" destOrd="0" presId="urn:microsoft.com/office/officeart/2005/8/layout/hierarchy2"/>
    <dgm:cxn modelId="{04A35917-D1B9-478E-B293-10F9962D5D9F}" type="presOf" srcId="{CF4C4A1B-9572-45FF-8F7D-53473B028292}" destId="{8745A7D7-886B-4D51-A989-2722DE1F85C6}" srcOrd="1" destOrd="0" presId="urn:microsoft.com/office/officeart/2005/8/layout/hierarchy2"/>
    <dgm:cxn modelId="{AAABD05B-7449-4E8B-A5B4-AEA68BB3C30C}" type="presOf" srcId="{37FE1B05-9DDA-44CE-BF16-E9A8ADF64C11}" destId="{B197C617-A91E-49E3-8D43-4467EF1236C9}" srcOrd="0" destOrd="0" presId="urn:microsoft.com/office/officeart/2005/8/layout/hierarchy2"/>
    <dgm:cxn modelId="{4B173F20-DAC0-4F75-89E3-1BEAC9D5019F}" type="presOf" srcId="{37FE1B05-9DDA-44CE-BF16-E9A8ADF64C11}" destId="{A33A66A7-C1CA-41E6-B53B-2B18FBB95B78}" srcOrd="1" destOrd="0" presId="urn:microsoft.com/office/officeart/2005/8/layout/hierarchy2"/>
    <dgm:cxn modelId="{628D9154-A00B-4D07-B6F9-FBA049E9F89E}" type="presOf" srcId="{38D11C99-0BB1-4CB1-A402-58F39A3FFD93}" destId="{DA266963-8054-4B7C-BCB8-4892B7921CB5}" srcOrd="0" destOrd="0" presId="urn:microsoft.com/office/officeart/2005/8/layout/hierarchy2"/>
    <dgm:cxn modelId="{B17AFC86-61DD-497C-9E67-F7314A3CF231}" srcId="{D7F3A271-8368-4D08-8A2A-C60BCB8A7FC9}" destId="{4F2E889C-34F3-43ED-A022-7E30B1F288AA}" srcOrd="0" destOrd="0" parTransId="{37FE1B05-9DDA-44CE-BF16-E9A8ADF64C11}" sibTransId="{5F9A21C0-AAB3-4A16-8088-F98E4811C6AD}"/>
    <dgm:cxn modelId="{120F8DAA-D94A-408C-82F2-BFFC4773BA5C}" srcId="{D7F3A271-8368-4D08-8A2A-C60BCB8A7FC9}" destId="{8D85C5A2-DD6F-4113-A750-5910A844AEB1}" srcOrd="2" destOrd="0" parTransId="{CF4C4A1B-9572-45FF-8F7D-53473B028292}" sibTransId="{C1BCF6C9-A2C2-4DE6-AC89-09C18E426172}"/>
    <dgm:cxn modelId="{89DF6F3F-4999-4745-B8F9-F108FC9D8814}" type="presOf" srcId="{38D11C99-0BB1-4CB1-A402-58F39A3FFD93}" destId="{C917F983-366D-4996-A7F8-0EB993E649DD}" srcOrd="1" destOrd="0" presId="urn:microsoft.com/office/officeart/2005/8/layout/hierarchy2"/>
    <dgm:cxn modelId="{A41E79AC-303F-415B-B4AE-38229ED2C5CB}" type="presOf" srcId="{1B4CAF58-21F6-4E03-AD17-98E0239DB1FF}" destId="{92456266-5531-474F-B7F0-F67199C4BB2D}" srcOrd="0" destOrd="0" presId="urn:microsoft.com/office/officeart/2005/8/layout/hierarchy2"/>
    <dgm:cxn modelId="{210D1FD8-F109-45CF-A871-826B9344AFE6}" type="presOf" srcId="{CDF86EF5-0289-4018-9D2F-C958E15868DD}" destId="{387D5E4C-BFB2-4BBD-A0F4-9C4DFBD241A1}" srcOrd="0" destOrd="0" presId="urn:microsoft.com/office/officeart/2005/8/layout/hierarchy2"/>
    <dgm:cxn modelId="{D699FF5F-68F7-4B11-941F-D667EC10A304}" srcId="{CDF86EF5-0289-4018-9D2F-C958E15868DD}" destId="{D7F3A271-8368-4D08-8A2A-C60BCB8A7FC9}" srcOrd="0" destOrd="0" parTransId="{C9F2492E-21F2-48F0-88D0-2077AF3E2399}" sibTransId="{036FE0D5-3A45-4B75-AF1E-ECC5F98CF6DB}"/>
    <dgm:cxn modelId="{BBC01272-A45A-4461-B49B-AE7664516F08}" type="presParOf" srcId="{387D5E4C-BFB2-4BBD-A0F4-9C4DFBD241A1}" destId="{4CC748A4-09B8-404E-8777-7A1A491B9E9C}" srcOrd="0" destOrd="0" presId="urn:microsoft.com/office/officeart/2005/8/layout/hierarchy2"/>
    <dgm:cxn modelId="{2BCD6498-1F78-4101-8704-E5F8CDFB99BA}" type="presParOf" srcId="{4CC748A4-09B8-404E-8777-7A1A491B9E9C}" destId="{4CD567D9-FC8F-4A63-A31E-F94D2DE1B0C5}" srcOrd="0" destOrd="0" presId="urn:microsoft.com/office/officeart/2005/8/layout/hierarchy2"/>
    <dgm:cxn modelId="{E416F7B1-37C9-4EC6-A034-EEA078250893}" type="presParOf" srcId="{4CC748A4-09B8-404E-8777-7A1A491B9E9C}" destId="{92584509-A478-4154-BCEE-1DE90B3E0A06}" srcOrd="1" destOrd="0" presId="urn:microsoft.com/office/officeart/2005/8/layout/hierarchy2"/>
    <dgm:cxn modelId="{47232692-E876-4751-B0A0-8926A1B3FB40}" type="presParOf" srcId="{92584509-A478-4154-BCEE-1DE90B3E0A06}" destId="{B197C617-A91E-49E3-8D43-4467EF1236C9}" srcOrd="0" destOrd="0" presId="urn:microsoft.com/office/officeart/2005/8/layout/hierarchy2"/>
    <dgm:cxn modelId="{3237F2F9-8C7E-4FD7-B153-85FD1711E80C}" type="presParOf" srcId="{B197C617-A91E-49E3-8D43-4467EF1236C9}" destId="{A33A66A7-C1CA-41E6-B53B-2B18FBB95B78}" srcOrd="0" destOrd="0" presId="urn:microsoft.com/office/officeart/2005/8/layout/hierarchy2"/>
    <dgm:cxn modelId="{BAB0B89E-A74D-4BE2-B111-F9F171FA20E8}" type="presParOf" srcId="{92584509-A478-4154-BCEE-1DE90B3E0A06}" destId="{0A637124-C657-4C9C-9470-CEAFBFBFA24B}" srcOrd="1" destOrd="0" presId="urn:microsoft.com/office/officeart/2005/8/layout/hierarchy2"/>
    <dgm:cxn modelId="{D198EED4-0732-45A3-AC82-A5ED372CB4B4}" type="presParOf" srcId="{0A637124-C657-4C9C-9470-CEAFBFBFA24B}" destId="{A8AF0F21-0239-4F34-8226-1B3019CD482B}" srcOrd="0" destOrd="0" presId="urn:microsoft.com/office/officeart/2005/8/layout/hierarchy2"/>
    <dgm:cxn modelId="{070E854F-7907-4E9D-9AE3-2DD1985DAE10}" type="presParOf" srcId="{0A637124-C657-4C9C-9470-CEAFBFBFA24B}" destId="{1DD1277B-CC44-420B-9100-8FF684232825}" srcOrd="1" destOrd="0" presId="urn:microsoft.com/office/officeart/2005/8/layout/hierarchy2"/>
    <dgm:cxn modelId="{C050628F-053B-40C4-B5B6-A552BD195BBE}" type="presParOf" srcId="{92584509-A478-4154-BCEE-1DE90B3E0A06}" destId="{DA266963-8054-4B7C-BCB8-4892B7921CB5}" srcOrd="2" destOrd="0" presId="urn:microsoft.com/office/officeart/2005/8/layout/hierarchy2"/>
    <dgm:cxn modelId="{0932032E-99C6-47E2-AE74-0808D3B4E7C3}" type="presParOf" srcId="{DA266963-8054-4B7C-BCB8-4892B7921CB5}" destId="{C917F983-366D-4996-A7F8-0EB993E649DD}" srcOrd="0" destOrd="0" presId="urn:microsoft.com/office/officeart/2005/8/layout/hierarchy2"/>
    <dgm:cxn modelId="{F129501C-0541-4ABD-961B-D5E71DDECEAD}" type="presParOf" srcId="{92584509-A478-4154-BCEE-1DE90B3E0A06}" destId="{D2A4042C-73A2-4CA6-81D2-9A27E5EB6C3A}" srcOrd="3" destOrd="0" presId="urn:microsoft.com/office/officeart/2005/8/layout/hierarchy2"/>
    <dgm:cxn modelId="{8A6D7591-1CBD-45AF-BCCC-4F037D6805DE}" type="presParOf" srcId="{D2A4042C-73A2-4CA6-81D2-9A27E5EB6C3A}" destId="{92456266-5531-474F-B7F0-F67199C4BB2D}" srcOrd="0" destOrd="0" presId="urn:microsoft.com/office/officeart/2005/8/layout/hierarchy2"/>
    <dgm:cxn modelId="{8B7A2FDE-92F8-4C49-AFFF-03323044EDD9}" type="presParOf" srcId="{D2A4042C-73A2-4CA6-81D2-9A27E5EB6C3A}" destId="{9260AEE0-C5E4-421C-ABE5-478AE03A24A6}" srcOrd="1" destOrd="0" presId="urn:microsoft.com/office/officeart/2005/8/layout/hierarchy2"/>
    <dgm:cxn modelId="{1F9EDDF7-E03C-4A41-90C7-6D19D9A64671}" type="presParOf" srcId="{92584509-A478-4154-BCEE-1DE90B3E0A06}" destId="{FFCBAEA5-3E79-4483-BD4D-E765F1BCA9B1}" srcOrd="4" destOrd="0" presId="urn:microsoft.com/office/officeart/2005/8/layout/hierarchy2"/>
    <dgm:cxn modelId="{2FE93DE9-6CF1-4D84-AAEF-6D1A06A01E7A}" type="presParOf" srcId="{FFCBAEA5-3E79-4483-BD4D-E765F1BCA9B1}" destId="{8745A7D7-886B-4D51-A989-2722DE1F85C6}" srcOrd="0" destOrd="0" presId="urn:microsoft.com/office/officeart/2005/8/layout/hierarchy2"/>
    <dgm:cxn modelId="{A2508229-BA6B-4AD9-B66C-B8752012DDFC}" type="presParOf" srcId="{92584509-A478-4154-BCEE-1DE90B3E0A06}" destId="{72756B28-A211-4BE3-BA98-7189327525F1}" srcOrd="5" destOrd="0" presId="urn:microsoft.com/office/officeart/2005/8/layout/hierarchy2"/>
    <dgm:cxn modelId="{7F620893-B495-4864-B060-EDA2FEA23952}" type="presParOf" srcId="{72756B28-A211-4BE3-BA98-7189327525F1}" destId="{200A8078-FF91-4526-8245-B547FEA9D250}" srcOrd="0" destOrd="0" presId="urn:microsoft.com/office/officeart/2005/8/layout/hierarchy2"/>
    <dgm:cxn modelId="{0CDF6671-D057-4BEA-A43C-37C181E99F35}" type="presParOf" srcId="{72756B28-A211-4BE3-BA98-7189327525F1}" destId="{6C672A59-6CFB-4ADE-9E4B-25E5D09F15B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D429E5-E912-4EF2-8F5D-8A679CC66C8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E39F1E52-DCD9-457F-B7E7-24A98425113E}">
      <dgm:prSet phldrT="[Texto]"/>
      <dgm:spPr>
        <a:xfrm>
          <a:off x="3068599" y="0"/>
          <a:ext cx="5900704" cy="1902023"/>
        </a:xfrm>
        <a:prstGeom prst="ellipse">
          <a:avLst/>
        </a:prstGeom>
        <a:solidFill>
          <a:srgbClr val="9EC544">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s-EC" i="1" dirty="0" smtClean="0">
              <a:solidFill>
                <a:schemeClr val="tx1"/>
              </a:solidFill>
              <a:latin typeface="+mj-lt"/>
              <a:ea typeface="+mn-ea"/>
              <a:cs typeface="+mn-cs"/>
            </a:rPr>
            <a:t>DOCENTES</a:t>
          </a:r>
          <a:endParaRPr lang="es-EC" i="1" dirty="0">
            <a:solidFill>
              <a:schemeClr val="tx1"/>
            </a:solidFill>
            <a:latin typeface="+mj-lt"/>
            <a:ea typeface="+mn-ea"/>
            <a:cs typeface="+mn-cs"/>
          </a:endParaRPr>
        </a:p>
      </dgm:t>
    </dgm:pt>
    <dgm:pt modelId="{1BDB921A-AB2F-49B1-A875-632C8DA23BC6}" type="parTrans" cxnId="{A7353EE6-CC8B-454B-9C58-ED9187851E62}">
      <dgm:prSet/>
      <dgm:spPr>
        <a:xfrm rot="16262909">
          <a:off x="5708222" y="2175971"/>
          <a:ext cx="576106" cy="28081"/>
        </a:xfrm>
        <a:custGeom>
          <a:avLst/>
          <a:gdLst/>
          <a:ahLst/>
          <a:cxnLst/>
          <a:rect l="0" t="0" r="0" b="0"/>
          <a:pathLst>
            <a:path>
              <a:moveTo>
                <a:pt x="0" y="14040"/>
              </a:moveTo>
              <a:lnTo>
                <a:pt x="576106" y="14040"/>
              </a:lnTo>
            </a:path>
          </a:pathLst>
        </a:custGeom>
        <a:noFill/>
        <a:ln w="19050" cap="flat" cmpd="sng" algn="ctr">
          <a:solidFill>
            <a:srgbClr val="9EC544">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Rockwell" panose="02060603020205020403"/>
            <a:ea typeface="+mn-ea"/>
            <a:cs typeface="+mn-cs"/>
          </a:endParaRPr>
        </a:p>
      </dgm:t>
    </dgm:pt>
    <dgm:pt modelId="{EBE6B32D-445A-40AF-9E6D-CEC75261E009}" type="sibTrans" cxnId="{A7353EE6-CC8B-454B-9C58-ED9187851E62}">
      <dgm:prSet/>
      <dgm:spPr/>
      <dgm:t>
        <a:bodyPr/>
        <a:lstStyle/>
        <a:p>
          <a:endParaRPr lang="es-EC"/>
        </a:p>
      </dgm:t>
    </dgm:pt>
    <dgm:pt modelId="{4EFFC6CB-96BF-4A1D-8400-7C2E61862125}">
      <dgm:prSet phldrT="[Texto]"/>
      <dgm:spPr>
        <a:xfrm>
          <a:off x="8228411" y="2704735"/>
          <a:ext cx="3963588" cy="1902023"/>
        </a:xfrm>
        <a:prstGeom prst="ellipse">
          <a:avLst/>
        </a:prstGeom>
        <a:solidFill>
          <a:srgbClr val="9EC544">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s-EC" i="1" dirty="0" smtClean="0">
              <a:solidFill>
                <a:schemeClr val="tx1"/>
              </a:solidFill>
              <a:latin typeface="+mj-lt"/>
              <a:ea typeface="+mn-ea"/>
              <a:cs typeface="+mn-cs"/>
            </a:rPr>
            <a:t>PADRES DE FAMILIA</a:t>
          </a:r>
          <a:endParaRPr lang="es-EC" i="1" dirty="0">
            <a:solidFill>
              <a:schemeClr val="tx1"/>
            </a:solidFill>
            <a:latin typeface="+mj-lt"/>
            <a:ea typeface="+mn-ea"/>
            <a:cs typeface="+mn-cs"/>
          </a:endParaRPr>
        </a:p>
      </dgm:t>
    </dgm:pt>
    <dgm:pt modelId="{577168C2-2AAC-4A5F-89B8-6A88960C0E7B}" type="parTrans" cxnId="{9B52325A-E880-4179-B956-FA4B84CAD9F7}">
      <dgm:prSet/>
      <dgm:spPr>
        <a:xfrm rot="183817">
          <a:off x="8193825" y="3535041"/>
          <a:ext cx="46831" cy="28081"/>
        </a:xfrm>
        <a:custGeom>
          <a:avLst/>
          <a:gdLst/>
          <a:ahLst/>
          <a:cxnLst/>
          <a:rect l="0" t="0" r="0" b="0"/>
          <a:pathLst>
            <a:path>
              <a:moveTo>
                <a:pt x="0" y="14040"/>
              </a:moveTo>
              <a:lnTo>
                <a:pt x="46831" y="14040"/>
              </a:lnTo>
            </a:path>
          </a:pathLst>
        </a:custGeom>
        <a:noFill/>
        <a:ln w="19050" cap="flat" cmpd="sng" algn="ctr">
          <a:solidFill>
            <a:srgbClr val="9EC544">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Rockwell" panose="02060603020205020403"/>
            <a:ea typeface="+mn-ea"/>
            <a:cs typeface="+mn-cs"/>
          </a:endParaRPr>
        </a:p>
      </dgm:t>
    </dgm:pt>
    <dgm:pt modelId="{2A443954-0906-403C-A8D5-A2227AE9535C}" type="sibTrans" cxnId="{9B52325A-E880-4179-B956-FA4B84CAD9F7}">
      <dgm:prSet/>
      <dgm:spPr/>
      <dgm:t>
        <a:bodyPr/>
        <a:lstStyle/>
        <a:p>
          <a:endParaRPr lang="es-EC"/>
        </a:p>
      </dgm:t>
    </dgm:pt>
    <dgm:pt modelId="{ED872490-7C44-49F7-84E1-8B6B21F3449F}">
      <dgm:prSet phldrT="[Texto]"/>
      <dgm:spPr>
        <a:xfrm>
          <a:off x="2666970" y="4950629"/>
          <a:ext cx="6613259" cy="1902023"/>
        </a:xfrm>
        <a:prstGeom prst="ellipse">
          <a:avLst/>
        </a:prstGeom>
        <a:solidFill>
          <a:srgbClr val="9EC544">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s-EC" i="1" dirty="0" smtClean="0">
              <a:solidFill>
                <a:schemeClr val="tx1"/>
              </a:solidFill>
              <a:latin typeface="+mj-lt"/>
              <a:ea typeface="+mn-ea"/>
              <a:cs typeface="+mn-cs"/>
            </a:rPr>
            <a:t>ESPACIOS Y MATERIALES</a:t>
          </a:r>
          <a:endParaRPr lang="es-EC" i="1" dirty="0">
            <a:solidFill>
              <a:schemeClr val="tx1"/>
            </a:solidFill>
            <a:latin typeface="+mj-lt"/>
            <a:ea typeface="+mn-ea"/>
            <a:cs typeface="+mn-cs"/>
          </a:endParaRPr>
        </a:p>
      </dgm:t>
    </dgm:pt>
    <dgm:pt modelId="{47E28BBE-F482-4BC7-B648-A467C9AC8225}" type="parTrans" cxnId="{EF11462E-5450-40D5-A54D-09A172C09F42}">
      <dgm:prSet/>
      <dgm:spPr>
        <a:xfrm rot="5400000">
          <a:off x="5688290" y="4651279"/>
          <a:ext cx="570618" cy="28081"/>
        </a:xfrm>
        <a:custGeom>
          <a:avLst/>
          <a:gdLst/>
          <a:ahLst/>
          <a:cxnLst/>
          <a:rect l="0" t="0" r="0" b="0"/>
          <a:pathLst>
            <a:path>
              <a:moveTo>
                <a:pt x="0" y="14040"/>
              </a:moveTo>
              <a:lnTo>
                <a:pt x="570618" y="14040"/>
              </a:lnTo>
            </a:path>
          </a:pathLst>
        </a:custGeom>
        <a:noFill/>
        <a:ln w="19050" cap="flat" cmpd="sng" algn="ctr">
          <a:solidFill>
            <a:srgbClr val="9EC544">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Rockwell" panose="02060603020205020403"/>
            <a:ea typeface="+mn-ea"/>
            <a:cs typeface="+mn-cs"/>
          </a:endParaRPr>
        </a:p>
      </dgm:t>
    </dgm:pt>
    <dgm:pt modelId="{390113FE-C850-463B-8E11-49EC04F4BB07}" type="sibTrans" cxnId="{EF11462E-5450-40D5-A54D-09A172C09F42}">
      <dgm:prSet/>
      <dgm:spPr/>
      <dgm:t>
        <a:bodyPr/>
        <a:lstStyle/>
        <a:p>
          <a:endParaRPr lang="es-EC"/>
        </a:p>
      </dgm:t>
    </dgm:pt>
    <dgm:pt modelId="{4E0D1924-1274-4F24-841D-014AC6C0065B}">
      <dgm:prSet phldrT="[Texto]"/>
      <dgm:spPr>
        <a:xfrm>
          <a:off x="0" y="2659386"/>
          <a:ext cx="3473988" cy="1902023"/>
        </a:xfrm>
        <a:prstGeom prst="ellipse">
          <a:avLst/>
        </a:prstGeom>
        <a:solidFill>
          <a:srgbClr val="9EC544">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s-EC" b="1" i="1" dirty="0" smtClean="0">
              <a:solidFill>
                <a:schemeClr val="tx1"/>
              </a:solidFill>
              <a:latin typeface="+mj-lt"/>
              <a:ea typeface="+mn-ea"/>
              <a:cs typeface="+mn-cs"/>
            </a:rPr>
            <a:t>METODOLOGÍA</a:t>
          </a:r>
          <a:endParaRPr lang="es-EC" b="1" i="1" dirty="0">
            <a:solidFill>
              <a:schemeClr val="tx1"/>
            </a:solidFill>
            <a:latin typeface="+mj-lt"/>
            <a:ea typeface="+mn-ea"/>
            <a:cs typeface="+mn-cs"/>
          </a:endParaRPr>
        </a:p>
      </dgm:t>
    </dgm:pt>
    <dgm:pt modelId="{BD7945A2-BBB4-407C-9D4D-0474A5BEA55D}" type="parTrans" cxnId="{DE05D098-867F-438C-872F-3108A3EAA2BB}">
      <dgm:prSet/>
      <dgm:spPr>
        <a:xfrm rot="10652896">
          <a:off x="3468573" y="3516251"/>
          <a:ext cx="278628" cy="28081"/>
        </a:xfrm>
        <a:custGeom>
          <a:avLst/>
          <a:gdLst/>
          <a:ahLst/>
          <a:cxnLst/>
          <a:rect l="0" t="0" r="0" b="0"/>
          <a:pathLst>
            <a:path>
              <a:moveTo>
                <a:pt x="0" y="14040"/>
              </a:moveTo>
              <a:lnTo>
                <a:pt x="278628" y="14040"/>
              </a:lnTo>
            </a:path>
          </a:pathLst>
        </a:custGeom>
        <a:noFill/>
        <a:ln w="19050" cap="flat" cmpd="sng" algn="ctr">
          <a:solidFill>
            <a:srgbClr val="9EC544">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Rockwell" panose="02060603020205020403"/>
            <a:ea typeface="+mn-ea"/>
            <a:cs typeface="+mn-cs"/>
          </a:endParaRPr>
        </a:p>
      </dgm:t>
    </dgm:pt>
    <dgm:pt modelId="{A61DBBA9-E59D-496B-87F0-96999E2D6965}" type="sibTrans" cxnId="{DE05D098-867F-438C-872F-3108A3EAA2BB}">
      <dgm:prSet/>
      <dgm:spPr/>
      <dgm:t>
        <a:bodyPr/>
        <a:lstStyle/>
        <a:p>
          <a:endParaRPr lang="es-EC"/>
        </a:p>
      </dgm:t>
    </dgm:pt>
    <dgm:pt modelId="{9D87BDBB-5171-404F-AF3A-35ECC5F3CE8C}">
      <dgm:prSet phldrT="[Texto]"/>
      <dgm:spPr>
        <a:xfrm>
          <a:off x="3735802" y="2477987"/>
          <a:ext cx="4475594" cy="1902023"/>
        </a:xfrm>
        <a:prstGeom prst="ellipse">
          <a:avLst/>
        </a:prstGeom>
        <a:blipFill rotWithShape="0">
          <a:blip xmlns:r="http://schemas.openxmlformats.org/officeDocument/2006/relationships" r:embed="rId1"/>
          <a:stretch>
            <a:fillRect/>
          </a:stretch>
        </a:blipFill>
        <a:ln w="19050" cap="flat" cmpd="sng" algn="ctr">
          <a:solidFill>
            <a:sysClr val="window" lastClr="FFFFFF">
              <a:hueOff val="0"/>
              <a:satOff val="0"/>
              <a:lumOff val="0"/>
              <a:alphaOff val="0"/>
            </a:sysClr>
          </a:solidFill>
          <a:prstDash val="solid"/>
        </a:ln>
        <a:effectLst/>
      </dgm:spPr>
      <dgm:t>
        <a:bodyPr/>
        <a:lstStyle/>
        <a:p>
          <a:endParaRPr lang="es-EC" dirty="0">
            <a:solidFill>
              <a:sysClr val="window" lastClr="FFFFFF"/>
            </a:solidFill>
            <a:latin typeface="Rockwell" panose="02060603020205020403"/>
            <a:ea typeface="+mn-ea"/>
            <a:cs typeface="+mn-cs"/>
          </a:endParaRPr>
        </a:p>
      </dgm:t>
    </dgm:pt>
    <dgm:pt modelId="{15E2ED6B-BBD1-4BDC-869F-1825F2595D21}" type="sibTrans" cxnId="{53428CED-2589-4F21-97F6-A51B7BEAD9BC}">
      <dgm:prSet/>
      <dgm:spPr/>
      <dgm:t>
        <a:bodyPr/>
        <a:lstStyle/>
        <a:p>
          <a:endParaRPr lang="es-EC"/>
        </a:p>
      </dgm:t>
    </dgm:pt>
    <dgm:pt modelId="{758AF785-EF2D-44F0-A4DC-940A7A23C495}" type="parTrans" cxnId="{53428CED-2589-4F21-97F6-A51B7BEAD9BC}">
      <dgm:prSet/>
      <dgm:spPr/>
      <dgm:t>
        <a:bodyPr/>
        <a:lstStyle/>
        <a:p>
          <a:endParaRPr lang="es-EC"/>
        </a:p>
      </dgm:t>
    </dgm:pt>
    <dgm:pt modelId="{D380DAB5-AD03-4208-9DDC-0F2CBF43E7E7}" type="pres">
      <dgm:prSet presAssocID="{9DD429E5-E912-4EF2-8F5D-8A679CC66C84}" presName="cycle" presStyleCnt="0">
        <dgm:presLayoutVars>
          <dgm:chMax val="1"/>
          <dgm:dir/>
          <dgm:animLvl val="ctr"/>
          <dgm:resizeHandles val="exact"/>
        </dgm:presLayoutVars>
      </dgm:prSet>
      <dgm:spPr/>
      <dgm:t>
        <a:bodyPr/>
        <a:lstStyle/>
        <a:p>
          <a:endParaRPr lang="es-EC"/>
        </a:p>
      </dgm:t>
    </dgm:pt>
    <dgm:pt modelId="{5772F235-D56C-4B5F-88BA-ADED74B85FE1}" type="pres">
      <dgm:prSet presAssocID="{9D87BDBB-5171-404F-AF3A-35ECC5F3CE8C}" presName="centerShape" presStyleLbl="node0" presStyleIdx="0" presStyleCnt="1" custScaleX="641002" custScaleY="278657" custLinFactNeighborX="6163" custLinFactNeighborY="-685"/>
      <dgm:spPr/>
      <dgm:t>
        <a:bodyPr/>
        <a:lstStyle/>
        <a:p>
          <a:endParaRPr lang="es-EC"/>
        </a:p>
      </dgm:t>
    </dgm:pt>
    <dgm:pt modelId="{57B200B3-686E-4977-98EA-E2127418AA0C}" type="pres">
      <dgm:prSet presAssocID="{1BDB921A-AB2F-49B1-A875-632C8DA23BC6}" presName="Name9" presStyleLbl="parChTrans1D2" presStyleIdx="0" presStyleCnt="4"/>
      <dgm:spPr/>
      <dgm:t>
        <a:bodyPr/>
        <a:lstStyle/>
        <a:p>
          <a:endParaRPr lang="es-EC"/>
        </a:p>
      </dgm:t>
    </dgm:pt>
    <dgm:pt modelId="{FB1E3F3E-657F-4236-9BA0-13A75F8A4881}" type="pres">
      <dgm:prSet presAssocID="{1BDB921A-AB2F-49B1-A875-632C8DA23BC6}" presName="connTx" presStyleLbl="parChTrans1D2" presStyleIdx="0" presStyleCnt="4"/>
      <dgm:spPr/>
      <dgm:t>
        <a:bodyPr/>
        <a:lstStyle/>
        <a:p>
          <a:endParaRPr lang="es-EC"/>
        </a:p>
      </dgm:t>
    </dgm:pt>
    <dgm:pt modelId="{B5969FA6-5647-4482-8717-BF2E2E1C17FF}" type="pres">
      <dgm:prSet presAssocID="{E39F1E52-DCD9-457F-B7E7-24A98425113E}" presName="node" presStyleLbl="node1" presStyleIdx="0" presStyleCnt="4" custScaleX="310233" custRadScaleRad="101173" custRadScaleInc="17865">
        <dgm:presLayoutVars>
          <dgm:bulletEnabled val="1"/>
        </dgm:presLayoutVars>
      </dgm:prSet>
      <dgm:spPr/>
      <dgm:t>
        <a:bodyPr/>
        <a:lstStyle/>
        <a:p>
          <a:endParaRPr lang="es-EC"/>
        </a:p>
      </dgm:t>
    </dgm:pt>
    <dgm:pt modelId="{79EADA5C-5C92-4DE9-B5B5-0F87AA882401}" type="pres">
      <dgm:prSet presAssocID="{577168C2-2AAC-4A5F-89B8-6A88960C0E7B}" presName="Name9" presStyleLbl="parChTrans1D2" presStyleIdx="1" presStyleCnt="4"/>
      <dgm:spPr/>
      <dgm:t>
        <a:bodyPr/>
        <a:lstStyle/>
        <a:p>
          <a:endParaRPr lang="es-EC"/>
        </a:p>
      </dgm:t>
    </dgm:pt>
    <dgm:pt modelId="{741F651E-455F-4854-BB18-9EC4085EC9DB}" type="pres">
      <dgm:prSet presAssocID="{577168C2-2AAC-4A5F-89B8-6A88960C0E7B}" presName="connTx" presStyleLbl="parChTrans1D2" presStyleIdx="1" presStyleCnt="4"/>
      <dgm:spPr/>
      <dgm:t>
        <a:bodyPr/>
        <a:lstStyle/>
        <a:p>
          <a:endParaRPr lang="es-EC"/>
        </a:p>
      </dgm:t>
    </dgm:pt>
    <dgm:pt modelId="{9819A038-CA1E-41FA-B6A0-93C64CD53293}" type="pres">
      <dgm:prSet presAssocID="{4EFFC6CB-96BF-4A1D-8400-7C2E61862125}" presName="node" presStyleLbl="node1" presStyleIdx="1" presStyleCnt="4" custScaleX="208388" custRadScaleRad="175059" custRadScaleInc="6673">
        <dgm:presLayoutVars>
          <dgm:bulletEnabled val="1"/>
        </dgm:presLayoutVars>
      </dgm:prSet>
      <dgm:spPr/>
      <dgm:t>
        <a:bodyPr/>
        <a:lstStyle/>
        <a:p>
          <a:endParaRPr lang="es-EC"/>
        </a:p>
      </dgm:t>
    </dgm:pt>
    <dgm:pt modelId="{B1C22409-BFCD-4E9A-B30D-0CEB43A725B2}" type="pres">
      <dgm:prSet presAssocID="{47E28BBE-F482-4BC7-B648-A467C9AC8225}" presName="Name9" presStyleLbl="parChTrans1D2" presStyleIdx="2" presStyleCnt="4"/>
      <dgm:spPr/>
      <dgm:t>
        <a:bodyPr/>
        <a:lstStyle/>
        <a:p>
          <a:endParaRPr lang="es-EC"/>
        </a:p>
      </dgm:t>
    </dgm:pt>
    <dgm:pt modelId="{6E037316-DD26-4D0D-BAEE-9F93D62EDF4A}" type="pres">
      <dgm:prSet presAssocID="{47E28BBE-F482-4BC7-B648-A467C9AC8225}" presName="connTx" presStyleLbl="parChTrans1D2" presStyleIdx="2" presStyleCnt="4"/>
      <dgm:spPr/>
      <dgm:t>
        <a:bodyPr/>
        <a:lstStyle/>
        <a:p>
          <a:endParaRPr lang="es-EC"/>
        </a:p>
      </dgm:t>
    </dgm:pt>
    <dgm:pt modelId="{474A3924-5C94-488F-A3D3-813B6C86B635}" type="pres">
      <dgm:prSet presAssocID="{ED872490-7C44-49F7-84E1-8B6B21F3449F}" presName="node" presStyleLbl="node1" presStyleIdx="2" presStyleCnt="4" custScaleX="347696">
        <dgm:presLayoutVars>
          <dgm:bulletEnabled val="1"/>
        </dgm:presLayoutVars>
      </dgm:prSet>
      <dgm:spPr/>
      <dgm:t>
        <a:bodyPr/>
        <a:lstStyle/>
        <a:p>
          <a:endParaRPr lang="es-EC"/>
        </a:p>
      </dgm:t>
    </dgm:pt>
    <dgm:pt modelId="{A8A92941-8576-4E5C-9313-5C628929907E}" type="pres">
      <dgm:prSet presAssocID="{BD7945A2-BBB4-407C-9D4D-0474A5BEA55D}" presName="Name9" presStyleLbl="parChTrans1D2" presStyleIdx="3" presStyleCnt="4"/>
      <dgm:spPr/>
      <dgm:t>
        <a:bodyPr/>
        <a:lstStyle/>
        <a:p>
          <a:endParaRPr lang="es-EC"/>
        </a:p>
      </dgm:t>
    </dgm:pt>
    <dgm:pt modelId="{2808FF3F-7F44-4F23-9957-93B19E6938C9}" type="pres">
      <dgm:prSet presAssocID="{BD7945A2-BBB4-407C-9D4D-0474A5BEA55D}" presName="connTx" presStyleLbl="parChTrans1D2" presStyleIdx="3" presStyleCnt="4"/>
      <dgm:spPr/>
      <dgm:t>
        <a:bodyPr/>
        <a:lstStyle/>
        <a:p>
          <a:endParaRPr lang="es-EC"/>
        </a:p>
      </dgm:t>
    </dgm:pt>
    <dgm:pt modelId="{2C3D86C0-FE5F-43FC-A45D-7AF9D18BB8EA}" type="pres">
      <dgm:prSet presAssocID="{4E0D1924-1274-4F24-841D-014AC6C0065B}" presName="node" presStyleLbl="node1" presStyleIdx="3" presStyleCnt="4" custScaleX="234004" custRadScaleRad="151397" custRadScaleInc="-7469">
        <dgm:presLayoutVars>
          <dgm:bulletEnabled val="1"/>
        </dgm:presLayoutVars>
      </dgm:prSet>
      <dgm:spPr/>
      <dgm:t>
        <a:bodyPr/>
        <a:lstStyle/>
        <a:p>
          <a:endParaRPr lang="es-EC"/>
        </a:p>
      </dgm:t>
    </dgm:pt>
  </dgm:ptLst>
  <dgm:cxnLst>
    <dgm:cxn modelId="{DE05D098-867F-438C-872F-3108A3EAA2BB}" srcId="{9D87BDBB-5171-404F-AF3A-35ECC5F3CE8C}" destId="{4E0D1924-1274-4F24-841D-014AC6C0065B}" srcOrd="3" destOrd="0" parTransId="{BD7945A2-BBB4-407C-9D4D-0474A5BEA55D}" sibTransId="{A61DBBA9-E59D-496B-87F0-96999E2D6965}"/>
    <dgm:cxn modelId="{4FE0460A-9105-4E4A-ACB5-57A1EBA5E3BB}" type="presOf" srcId="{ED872490-7C44-49F7-84E1-8B6B21F3449F}" destId="{474A3924-5C94-488F-A3D3-813B6C86B635}" srcOrd="0" destOrd="0" presId="urn:microsoft.com/office/officeart/2005/8/layout/radial1"/>
    <dgm:cxn modelId="{C935DDD3-9E91-491F-95CA-9CE8BE045BC1}" type="presOf" srcId="{47E28BBE-F482-4BC7-B648-A467C9AC8225}" destId="{6E037316-DD26-4D0D-BAEE-9F93D62EDF4A}" srcOrd="1" destOrd="0" presId="urn:microsoft.com/office/officeart/2005/8/layout/radial1"/>
    <dgm:cxn modelId="{D15BA2B7-C018-439A-950E-2DF7F9C2A170}" type="presOf" srcId="{BD7945A2-BBB4-407C-9D4D-0474A5BEA55D}" destId="{2808FF3F-7F44-4F23-9957-93B19E6938C9}" srcOrd="1" destOrd="0" presId="urn:microsoft.com/office/officeart/2005/8/layout/radial1"/>
    <dgm:cxn modelId="{A7353EE6-CC8B-454B-9C58-ED9187851E62}" srcId="{9D87BDBB-5171-404F-AF3A-35ECC5F3CE8C}" destId="{E39F1E52-DCD9-457F-B7E7-24A98425113E}" srcOrd="0" destOrd="0" parTransId="{1BDB921A-AB2F-49B1-A875-632C8DA23BC6}" sibTransId="{EBE6B32D-445A-40AF-9E6D-CEC75261E009}"/>
    <dgm:cxn modelId="{832020E0-DE22-49D4-805A-64A89056E8A2}" type="presOf" srcId="{BD7945A2-BBB4-407C-9D4D-0474A5BEA55D}" destId="{A8A92941-8576-4E5C-9313-5C628929907E}" srcOrd="0" destOrd="0" presId="urn:microsoft.com/office/officeart/2005/8/layout/radial1"/>
    <dgm:cxn modelId="{9316CB30-A673-45B7-91F4-B40B9D9FF93A}" type="presOf" srcId="{577168C2-2AAC-4A5F-89B8-6A88960C0E7B}" destId="{79EADA5C-5C92-4DE9-B5B5-0F87AA882401}" srcOrd="0" destOrd="0" presId="urn:microsoft.com/office/officeart/2005/8/layout/radial1"/>
    <dgm:cxn modelId="{F002944C-D39F-453F-BC3D-9791F03280BD}" type="presOf" srcId="{9D87BDBB-5171-404F-AF3A-35ECC5F3CE8C}" destId="{5772F235-D56C-4B5F-88BA-ADED74B85FE1}" srcOrd="0" destOrd="0" presId="urn:microsoft.com/office/officeart/2005/8/layout/radial1"/>
    <dgm:cxn modelId="{001C3666-1650-4282-9B26-06EE32726526}" type="presOf" srcId="{1BDB921A-AB2F-49B1-A875-632C8DA23BC6}" destId="{FB1E3F3E-657F-4236-9BA0-13A75F8A4881}" srcOrd="1" destOrd="0" presId="urn:microsoft.com/office/officeart/2005/8/layout/radial1"/>
    <dgm:cxn modelId="{23CD4281-6D9D-45DE-9E1F-8B6CE132599E}" type="presOf" srcId="{47E28BBE-F482-4BC7-B648-A467C9AC8225}" destId="{B1C22409-BFCD-4E9A-B30D-0CEB43A725B2}" srcOrd="0" destOrd="0" presId="urn:microsoft.com/office/officeart/2005/8/layout/radial1"/>
    <dgm:cxn modelId="{9B52325A-E880-4179-B956-FA4B84CAD9F7}" srcId="{9D87BDBB-5171-404F-AF3A-35ECC5F3CE8C}" destId="{4EFFC6CB-96BF-4A1D-8400-7C2E61862125}" srcOrd="1" destOrd="0" parTransId="{577168C2-2AAC-4A5F-89B8-6A88960C0E7B}" sibTransId="{2A443954-0906-403C-A8D5-A2227AE9535C}"/>
    <dgm:cxn modelId="{53428CED-2589-4F21-97F6-A51B7BEAD9BC}" srcId="{9DD429E5-E912-4EF2-8F5D-8A679CC66C84}" destId="{9D87BDBB-5171-404F-AF3A-35ECC5F3CE8C}" srcOrd="0" destOrd="0" parTransId="{758AF785-EF2D-44F0-A4DC-940A7A23C495}" sibTransId="{15E2ED6B-BBD1-4BDC-869F-1825F2595D21}"/>
    <dgm:cxn modelId="{391D5C29-A633-4954-BB53-6EAB1D2627BB}" type="presOf" srcId="{1BDB921A-AB2F-49B1-A875-632C8DA23BC6}" destId="{57B200B3-686E-4977-98EA-E2127418AA0C}" srcOrd="0" destOrd="0" presId="urn:microsoft.com/office/officeart/2005/8/layout/radial1"/>
    <dgm:cxn modelId="{7CBAB95D-63EF-45FD-8106-458FB2428D47}" type="presOf" srcId="{9DD429E5-E912-4EF2-8F5D-8A679CC66C84}" destId="{D380DAB5-AD03-4208-9DDC-0F2CBF43E7E7}" srcOrd="0" destOrd="0" presId="urn:microsoft.com/office/officeart/2005/8/layout/radial1"/>
    <dgm:cxn modelId="{A6581139-1868-4AD2-828C-D0822DD30246}" type="presOf" srcId="{577168C2-2AAC-4A5F-89B8-6A88960C0E7B}" destId="{741F651E-455F-4854-BB18-9EC4085EC9DB}" srcOrd="1" destOrd="0" presId="urn:microsoft.com/office/officeart/2005/8/layout/radial1"/>
    <dgm:cxn modelId="{F5D2F9C0-50CE-47E9-A548-3D64B6AC73D7}" type="presOf" srcId="{4EFFC6CB-96BF-4A1D-8400-7C2E61862125}" destId="{9819A038-CA1E-41FA-B6A0-93C64CD53293}" srcOrd="0" destOrd="0" presId="urn:microsoft.com/office/officeart/2005/8/layout/radial1"/>
    <dgm:cxn modelId="{E8932B3B-20B3-46B7-8C21-8EA8B95AC77E}" type="presOf" srcId="{E39F1E52-DCD9-457F-B7E7-24A98425113E}" destId="{B5969FA6-5647-4482-8717-BF2E2E1C17FF}" srcOrd="0" destOrd="0" presId="urn:microsoft.com/office/officeart/2005/8/layout/radial1"/>
    <dgm:cxn modelId="{EF11462E-5450-40D5-A54D-09A172C09F42}" srcId="{9D87BDBB-5171-404F-AF3A-35ECC5F3CE8C}" destId="{ED872490-7C44-49F7-84E1-8B6B21F3449F}" srcOrd="2" destOrd="0" parTransId="{47E28BBE-F482-4BC7-B648-A467C9AC8225}" sibTransId="{390113FE-C850-463B-8E11-49EC04F4BB07}"/>
    <dgm:cxn modelId="{5DA4E0EA-D3C4-407B-BECB-C0675A563F56}" type="presOf" srcId="{4E0D1924-1274-4F24-841D-014AC6C0065B}" destId="{2C3D86C0-FE5F-43FC-A45D-7AF9D18BB8EA}" srcOrd="0" destOrd="0" presId="urn:microsoft.com/office/officeart/2005/8/layout/radial1"/>
    <dgm:cxn modelId="{76F3CA7B-143A-45EC-9D4F-312740E152D9}" type="presParOf" srcId="{D380DAB5-AD03-4208-9DDC-0F2CBF43E7E7}" destId="{5772F235-D56C-4B5F-88BA-ADED74B85FE1}" srcOrd="0" destOrd="0" presId="urn:microsoft.com/office/officeart/2005/8/layout/radial1"/>
    <dgm:cxn modelId="{D4426723-72DC-43AA-B948-A571F027DFBC}" type="presParOf" srcId="{D380DAB5-AD03-4208-9DDC-0F2CBF43E7E7}" destId="{57B200B3-686E-4977-98EA-E2127418AA0C}" srcOrd="1" destOrd="0" presId="urn:microsoft.com/office/officeart/2005/8/layout/radial1"/>
    <dgm:cxn modelId="{68FE2F1B-ED5A-4AA8-8F91-81254E1F91D0}" type="presParOf" srcId="{57B200B3-686E-4977-98EA-E2127418AA0C}" destId="{FB1E3F3E-657F-4236-9BA0-13A75F8A4881}" srcOrd="0" destOrd="0" presId="urn:microsoft.com/office/officeart/2005/8/layout/radial1"/>
    <dgm:cxn modelId="{CDE50794-B34C-4E57-B32B-BB2DA566F2E7}" type="presParOf" srcId="{D380DAB5-AD03-4208-9DDC-0F2CBF43E7E7}" destId="{B5969FA6-5647-4482-8717-BF2E2E1C17FF}" srcOrd="2" destOrd="0" presId="urn:microsoft.com/office/officeart/2005/8/layout/radial1"/>
    <dgm:cxn modelId="{7219F47B-9126-444C-BB3A-9107E0CAC7C4}" type="presParOf" srcId="{D380DAB5-AD03-4208-9DDC-0F2CBF43E7E7}" destId="{79EADA5C-5C92-4DE9-B5B5-0F87AA882401}" srcOrd="3" destOrd="0" presId="urn:microsoft.com/office/officeart/2005/8/layout/radial1"/>
    <dgm:cxn modelId="{7CA20CEC-3D9C-45E9-9555-0FCF8842ED1A}" type="presParOf" srcId="{79EADA5C-5C92-4DE9-B5B5-0F87AA882401}" destId="{741F651E-455F-4854-BB18-9EC4085EC9DB}" srcOrd="0" destOrd="0" presId="urn:microsoft.com/office/officeart/2005/8/layout/radial1"/>
    <dgm:cxn modelId="{8763D929-2871-4506-BBCA-4E571AA236D6}" type="presParOf" srcId="{D380DAB5-AD03-4208-9DDC-0F2CBF43E7E7}" destId="{9819A038-CA1E-41FA-B6A0-93C64CD53293}" srcOrd="4" destOrd="0" presId="urn:microsoft.com/office/officeart/2005/8/layout/radial1"/>
    <dgm:cxn modelId="{FE001CCD-A014-4437-A80D-51BA17855804}" type="presParOf" srcId="{D380DAB5-AD03-4208-9DDC-0F2CBF43E7E7}" destId="{B1C22409-BFCD-4E9A-B30D-0CEB43A725B2}" srcOrd="5" destOrd="0" presId="urn:microsoft.com/office/officeart/2005/8/layout/radial1"/>
    <dgm:cxn modelId="{63928CDB-D32F-475B-8ED5-5CFF6881028D}" type="presParOf" srcId="{B1C22409-BFCD-4E9A-B30D-0CEB43A725B2}" destId="{6E037316-DD26-4D0D-BAEE-9F93D62EDF4A}" srcOrd="0" destOrd="0" presId="urn:microsoft.com/office/officeart/2005/8/layout/radial1"/>
    <dgm:cxn modelId="{FA184B53-3F3B-4F57-BDB7-18853A0BDAFD}" type="presParOf" srcId="{D380DAB5-AD03-4208-9DDC-0F2CBF43E7E7}" destId="{474A3924-5C94-488F-A3D3-813B6C86B635}" srcOrd="6" destOrd="0" presId="urn:microsoft.com/office/officeart/2005/8/layout/radial1"/>
    <dgm:cxn modelId="{AA21B0C0-4941-4DD1-8B26-B9B5684009B8}" type="presParOf" srcId="{D380DAB5-AD03-4208-9DDC-0F2CBF43E7E7}" destId="{A8A92941-8576-4E5C-9313-5C628929907E}" srcOrd="7" destOrd="0" presId="urn:microsoft.com/office/officeart/2005/8/layout/radial1"/>
    <dgm:cxn modelId="{AC053C52-FD65-413E-8705-505CAC69B963}" type="presParOf" srcId="{A8A92941-8576-4E5C-9313-5C628929907E}" destId="{2808FF3F-7F44-4F23-9957-93B19E6938C9}" srcOrd="0" destOrd="0" presId="urn:microsoft.com/office/officeart/2005/8/layout/radial1"/>
    <dgm:cxn modelId="{70E39982-F63E-4FF3-9BFA-B545127FB8B4}" type="presParOf" srcId="{D380DAB5-AD03-4208-9DDC-0F2CBF43E7E7}" destId="{2C3D86C0-FE5F-43FC-A45D-7AF9D18BB8E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0.1029</cdr:x>
      <cdr:y>0.72137</cdr:y>
    </cdr:from>
    <cdr:to>
      <cdr:x>0.18986</cdr:x>
      <cdr:y>0.87405</cdr:y>
    </cdr:to>
    <cdr:sp macro="" textlink="">
      <cdr:nvSpPr>
        <cdr:cNvPr id="2" name="Elipse 1"/>
        <cdr:cNvSpPr/>
      </cdr:nvSpPr>
      <cdr:spPr>
        <a:xfrm xmlns:a="http://schemas.openxmlformats.org/drawingml/2006/main">
          <a:off x="1082040" y="4320540"/>
          <a:ext cx="914400" cy="91440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C" sz="2000" b="1" dirty="0" smtClean="0">
              <a:solidFill>
                <a:schemeClr val="tx1"/>
              </a:solidFill>
            </a:rPr>
            <a:t>1,06</a:t>
          </a:r>
          <a:endParaRPr lang="es-EC" sz="2000" b="1" dirty="0">
            <a:solidFill>
              <a:schemeClr val="tx1"/>
            </a:solidFill>
          </a:endParaRPr>
        </a:p>
      </cdr:txBody>
    </cdr:sp>
  </cdr:relSizeAnchor>
  <cdr:relSizeAnchor xmlns:cdr="http://schemas.openxmlformats.org/drawingml/2006/chartDrawing">
    <cdr:from>
      <cdr:x>0.3442</cdr:x>
      <cdr:y>0.73282</cdr:y>
    </cdr:from>
    <cdr:to>
      <cdr:x>0.43333</cdr:x>
      <cdr:y>0.8855</cdr:y>
    </cdr:to>
    <cdr:sp macro="" textlink="">
      <cdr:nvSpPr>
        <cdr:cNvPr id="3" name="Elipse 2"/>
        <cdr:cNvSpPr/>
      </cdr:nvSpPr>
      <cdr:spPr>
        <a:xfrm xmlns:a="http://schemas.openxmlformats.org/drawingml/2006/main" flipH="1">
          <a:off x="3619499" y="4389120"/>
          <a:ext cx="937260" cy="91440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C" sz="2000" dirty="0" smtClean="0">
              <a:solidFill>
                <a:schemeClr val="tx1"/>
              </a:solidFill>
            </a:rPr>
            <a:t>0,95</a:t>
          </a:r>
          <a:endParaRPr lang="es-EC" sz="2000" dirty="0">
            <a:solidFill>
              <a:schemeClr val="tx1"/>
            </a:solidFill>
          </a:endParaRPr>
        </a:p>
      </cdr:txBody>
    </cdr:sp>
  </cdr:relSizeAnchor>
  <cdr:relSizeAnchor xmlns:cdr="http://schemas.openxmlformats.org/drawingml/2006/chartDrawing">
    <cdr:from>
      <cdr:x>0.57899</cdr:x>
      <cdr:y>0.72901</cdr:y>
    </cdr:from>
    <cdr:to>
      <cdr:x>0.67246</cdr:x>
      <cdr:y>0.88168</cdr:y>
    </cdr:to>
    <cdr:sp macro="" textlink="">
      <cdr:nvSpPr>
        <cdr:cNvPr id="4" name="Elipse 3"/>
        <cdr:cNvSpPr/>
      </cdr:nvSpPr>
      <cdr:spPr>
        <a:xfrm xmlns:a="http://schemas.openxmlformats.org/drawingml/2006/main">
          <a:off x="6088380" y="4366260"/>
          <a:ext cx="982980" cy="91440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C" sz="2000" dirty="0" smtClean="0">
              <a:solidFill>
                <a:schemeClr val="tx1"/>
              </a:solidFill>
            </a:rPr>
            <a:t>1,07</a:t>
          </a:r>
          <a:endParaRPr lang="es-EC" sz="2000" dirty="0">
            <a:solidFill>
              <a:schemeClr val="tx1"/>
            </a:solidFill>
          </a:endParaRPr>
        </a:p>
      </cdr:txBody>
    </cdr:sp>
  </cdr:relSizeAnchor>
  <cdr:relSizeAnchor xmlns:cdr="http://schemas.openxmlformats.org/drawingml/2006/chartDrawing">
    <cdr:from>
      <cdr:x>0.80725</cdr:x>
      <cdr:y>0.71756</cdr:y>
    </cdr:from>
    <cdr:to>
      <cdr:x>0.91594</cdr:x>
      <cdr:y>0.87023</cdr:y>
    </cdr:to>
    <cdr:sp macro="" textlink="">
      <cdr:nvSpPr>
        <cdr:cNvPr id="5" name="Elipse 4"/>
        <cdr:cNvSpPr/>
      </cdr:nvSpPr>
      <cdr:spPr>
        <a:xfrm xmlns:a="http://schemas.openxmlformats.org/drawingml/2006/main">
          <a:off x="8488680" y="4297680"/>
          <a:ext cx="1143000" cy="91440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C" sz="2000" dirty="0" smtClean="0">
              <a:solidFill>
                <a:schemeClr val="tx1"/>
              </a:solidFill>
            </a:rPr>
            <a:t>0,99</a:t>
          </a:r>
          <a:endParaRPr lang="es-EC" sz="2000" dirty="0">
            <a:solidFill>
              <a:schemeClr val="tx1"/>
            </a:solidFill>
          </a:endParaRPr>
        </a:p>
      </cdr:txBody>
    </cdr:sp>
  </cdr:relSizeAnchor>
  <cdr:relSizeAnchor xmlns:cdr="http://schemas.openxmlformats.org/drawingml/2006/chartDrawing">
    <cdr:from>
      <cdr:x>0.06643</cdr:x>
      <cdr:y>0</cdr:y>
    </cdr:from>
    <cdr:to>
      <cdr:x>0.1529</cdr:x>
      <cdr:y>0.08594</cdr:y>
    </cdr:to>
    <cdr:sp macro="" textlink="">
      <cdr:nvSpPr>
        <cdr:cNvPr id="8" name="Rectángulo redondeado 7"/>
        <cdr:cNvSpPr/>
      </cdr:nvSpPr>
      <cdr:spPr>
        <a:xfrm xmlns:a="http://schemas.openxmlformats.org/drawingml/2006/main">
          <a:off x="698500" y="0"/>
          <a:ext cx="909320" cy="502920"/>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C" sz="2000" dirty="0" smtClean="0">
              <a:solidFill>
                <a:schemeClr val="tx1"/>
              </a:solidFill>
            </a:rPr>
            <a:t>8,025</a:t>
          </a:r>
          <a:endParaRPr lang="es-EC" sz="2000" dirty="0">
            <a:solidFill>
              <a:schemeClr val="tx1"/>
            </a:solidFill>
          </a:endParaRPr>
        </a:p>
      </cdr:txBody>
    </cdr:sp>
  </cdr:relSizeAnchor>
  <cdr:relSizeAnchor xmlns:cdr="http://schemas.openxmlformats.org/drawingml/2006/chartDrawing">
    <cdr:from>
      <cdr:x>0.82246</cdr:x>
      <cdr:y>0.00391</cdr:y>
    </cdr:from>
    <cdr:to>
      <cdr:x>0.90507</cdr:x>
      <cdr:y>0.07813</cdr:y>
    </cdr:to>
    <cdr:sp macro="" textlink="">
      <cdr:nvSpPr>
        <cdr:cNvPr id="9" name="Rectángulo redondeado 8"/>
        <cdr:cNvSpPr/>
      </cdr:nvSpPr>
      <cdr:spPr>
        <a:xfrm xmlns:a="http://schemas.openxmlformats.org/drawingml/2006/main">
          <a:off x="8648700" y="22860"/>
          <a:ext cx="868680" cy="434340"/>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C" sz="2000" b="1" dirty="0" smtClean="0">
              <a:solidFill>
                <a:schemeClr val="tx1"/>
              </a:solidFill>
            </a:rPr>
            <a:t>9,042</a:t>
          </a:r>
          <a:endParaRPr lang="es-EC" sz="20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pPr rtl="0"/>
            <a:endParaRPr lang="es-ES" dirty="0"/>
          </a:p>
        </p:txBody>
      </p:sp>
      <p:sp>
        <p:nvSpPr>
          <p:cNvPr id="3" name="Marcador de fecha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pPr rtl="0"/>
            <a:fld id="{A9FC34F9-B798-468F-B922-917331A8DB34}" type="datetime1">
              <a:rPr lang="es-ES" smtClean="0"/>
              <a:t>12/02/2019</a:t>
            </a:fld>
            <a:endParaRPr lang="es-ES" dirty="0"/>
          </a:p>
        </p:txBody>
      </p:sp>
      <p:sp>
        <p:nvSpPr>
          <p:cNvPr id="4" name="Marcador de pie de página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pPr rtl="0"/>
            <a:fld id="{E06BD15E-A83F-499B-AE2F-72149146BFF5}" type="slidenum">
              <a:rPr lang="es-ES" smtClean="0"/>
              <a:t>‹Nº›</a:t>
            </a:fld>
            <a:endParaRPr lang="es-ES"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pPr rtl="0"/>
            <a:endParaRPr lang="es-ES" noProof="0" dirty="0"/>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pPr rtl="0"/>
            <a:fld id="{5CDB3F5E-49FE-4149-A539-78A0F57CAB55}" type="datetime1">
              <a:rPr lang="es-ES" noProof="0" smtClean="0"/>
              <a:t>12/02/2019</a:t>
            </a:fld>
            <a:endParaRPr lang="es-ES" noProof="0" dirty="0"/>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rtl="0"/>
            <a:endParaRPr lang="es-ES" noProof="0" dirty="0"/>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rt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pPr rtl="0"/>
            <a:fld id="{4BD6FFF6-EFF5-46FA-B62C-F141E1274D59}" type="slidenum">
              <a:rPr lang="es-ES" noProof="0" smtClean="0"/>
              <a:t>‹Nº›</a:t>
            </a:fld>
            <a:endParaRPr lang="es-ES" noProof="0"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BD6FFF6-EFF5-46FA-B62C-F141E1274D59}" type="slidenum">
              <a:rPr lang="es-ES" smtClean="0"/>
              <a:t>2</a:t>
            </a:fld>
            <a:endParaRPr lang="es-ES" dirty="0"/>
          </a:p>
        </p:txBody>
      </p:sp>
    </p:spTree>
    <p:extLst>
      <p:ext uri="{BB962C8B-B14F-4D97-AF65-F5344CB8AC3E}">
        <p14:creationId xmlns:p14="http://schemas.microsoft.com/office/powerpoint/2010/main" val="400522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pPr rtl="0"/>
            <a:fld id="{1183FA8E-F6F5-4074-9159-B9FF9AB09FEA}" type="datetime1">
              <a:rPr lang="es-ES" noProof="0" smtClean="0"/>
              <a:t>12/02/2019</a:t>
            </a:fld>
            <a:endParaRPr lang="es-ES" noProof="0" dirty="0"/>
          </a:p>
        </p:txBody>
      </p:sp>
      <p:sp>
        <p:nvSpPr>
          <p:cNvPr id="5" name="Marcador de pie de página 4"/>
          <p:cNvSpPr>
            <a:spLocks noGrp="1"/>
          </p:cNvSpPr>
          <p:nvPr>
            <p:ph type="ftr" sz="quarter" idx="11"/>
          </p:nvPr>
        </p:nvSpPr>
        <p:spPr/>
        <p:txBody>
          <a:bodyPr/>
          <a:lstStyle/>
          <a:p>
            <a:pPr rtl="0"/>
            <a:r>
              <a:rPr lang="es-ES" noProof="0" smtClean="0"/>
              <a:t>Agregar un pie de página</a:t>
            </a:r>
            <a:endParaRPr lang="es-ES" noProof="0" dirty="0"/>
          </a:p>
        </p:txBody>
      </p:sp>
      <p:sp>
        <p:nvSpPr>
          <p:cNvPr id="6" name="Marcador de número de diapositiva 5"/>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874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rtl="0"/>
            <a:fld id="{5B7A7E1F-9094-41D1-A177-BE1146CB566D}" type="datetime1">
              <a:rPr lang="es-ES" noProof="0" smtClean="0"/>
              <a:t>12/02/2019</a:t>
            </a:fld>
            <a:endParaRPr lang="es-ES" noProof="0" dirty="0"/>
          </a:p>
        </p:txBody>
      </p:sp>
      <p:sp>
        <p:nvSpPr>
          <p:cNvPr id="5" name="Marcador de pie de página 4"/>
          <p:cNvSpPr>
            <a:spLocks noGrp="1"/>
          </p:cNvSpPr>
          <p:nvPr>
            <p:ph type="ftr" sz="quarter" idx="11"/>
          </p:nvPr>
        </p:nvSpPr>
        <p:spPr/>
        <p:txBody>
          <a:bodyPr/>
          <a:lstStyle/>
          <a:p>
            <a:pPr rtl="0"/>
            <a:r>
              <a:rPr lang="es-ES" noProof="0" smtClean="0"/>
              <a:t>Agregar un pie de página</a:t>
            </a:r>
            <a:endParaRPr lang="es-ES" noProof="0" dirty="0"/>
          </a:p>
        </p:txBody>
      </p:sp>
      <p:sp>
        <p:nvSpPr>
          <p:cNvPr id="6" name="Marcador de número de diapositiva 5"/>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7638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rtl="0"/>
            <a:fld id="{66451BA5-0E59-42AB-B6D4-F1B13775B2F0}" type="datetime1">
              <a:rPr lang="es-ES" noProof="0" smtClean="0"/>
              <a:t>12/02/2019</a:t>
            </a:fld>
            <a:endParaRPr lang="es-ES" noProof="0" dirty="0"/>
          </a:p>
        </p:txBody>
      </p:sp>
      <p:sp>
        <p:nvSpPr>
          <p:cNvPr id="5" name="Marcador de pie de página 4"/>
          <p:cNvSpPr>
            <a:spLocks noGrp="1"/>
          </p:cNvSpPr>
          <p:nvPr>
            <p:ph type="ftr" sz="quarter" idx="11"/>
          </p:nvPr>
        </p:nvSpPr>
        <p:spPr/>
        <p:txBody>
          <a:bodyPr/>
          <a:lstStyle/>
          <a:p>
            <a:pPr rtl="0"/>
            <a:r>
              <a:rPr lang="es-ES" noProof="0" smtClean="0"/>
              <a:t>Agregar un pie de página</a:t>
            </a:r>
            <a:endParaRPr lang="es-ES" noProof="0" dirty="0"/>
          </a:p>
        </p:txBody>
      </p:sp>
      <p:sp>
        <p:nvSpPr>
          <p:cNvPr id="6" name="Marcador de número de diapositiva 5"/>
          <p:cNvSpPr>
            <a:spLocks noGrp="1"/>
          </p:cNvSpPr>
          <p:nvPr>
            <p:ph type="sldNum" sz="quarter" idx="12"/>
          </p:nvPr>
        </p:nvSpPr>
        <p:spPr/>
        <p:txBody>
          <a:body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723547967"/>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rtl="0"/>
            <a:fld id="{66451BA5-0E59-42AB-B6D4-F1B13775B2F0}" type="datetime1">
              <a:rPr lang="es-ES" noProof="0" smtClean="0"/>
              <a:t>12/02/2019</a:t>
            </a:fld>
            <a:endParaRPr lang="es-ES" noProof="0" dirty="0"/>
          </a:p>
        </p:txBody>
      </p:sp>
      <p:sp>
        <p:nvSpPr>
          <p:cNvPr id="5" name="Marcador de pie de página 4"/>
          <p:cNvSpPr>
            <a:spLocks noGrp="1"/>
          </p:cNvSpPr>
          <p:nvPr>
            <p:ph type="ftr" sz="quarter" idx="11"/>
          </p:nvPr>
        </p:nvSpPr>
        <p:spPr/>
        <p:txBody>
          <a:bodyPr/>
          <a:lstStyle/>
          <a:p>
            <a:pPr rtl="0"/>
            <a:r>
              <a:rPr lang="es-ES" noProof="0" smtClean="0"/>
              <a:t>Agregar un pie de página</a:t>
            </a:r>
            <a:endParaRPr lang="es-ES" noProof="0" dirty="0"/>
          </a:p>
        </p:txBody>
      </p:sp>
      <p:sp>
        <p:nvSpPr>
          <p:cNvPr id="6" name="Marcador de número de diapositiva 5"/>
          <p:cNvSpPr>
            <a:spLocks noGrp="1"/>
          </p:cNvSpPr>
          <p:nvPr>
            <p:ph type="sldNum" sz="quarter" idx="12"/>
          </p:nvPr>
        </p:nvSpPr>
        <p:spPr/>
        <p:txBody>
          <a:body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308560106"/>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rtl="0"/>
            <a:fld id="{E12AFEF2-ECA8-4C32-8740-7C98084E5469}" type="datetime1">
              <a:rPr lang="es-ES" noProof="0" smtClean="0"/>
              <a:t>12/02/2019</a:t>
            </a:fld>
            <a:endParaRPr lang="es-ES" noProof="0" dirty="0"/>
          </a:p>
        </p:txBody>
      </p:sp>
      <p:sp>
        <p:nvSpPr>
          <p:cNvPr id="5" name="Marcador de pie de página 4"/>
          <p:cNvSpPr>
            <a:spLocks noGrp="1"/>
          </p:cNvSpPr>
          <p:nvPr>
            <p:ph type="ftr" sz="quarter" idx="11"/>
          </p:nvPr>
        </p:nvSpPr>
        <p:spPr/>
        <p:txBody>
          <a:bodyPr/>
          <a:lstStyle/>
          <a:p>
            <a:pPr rtl="0"/>
            <a:r>
              <a:rPr lang="es-ES" noProof="0" smtClean="0"/>
              <a:t>Agregar un pie de página</a:t>
            </a:r>
            <a:endParaRPr lang="es-ES" noProof="0" dirty="0"/>
          </a:p>
        </p:txBody>
      </p:sp>
      <p:sp>
        <p:nvSpPr>
          <p:cNvPr id="6" name="Marcador de número de diapositiva 5"/>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8864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pPr rtl="0"/>
            <a:fld id="{3A1C492A-3CEE-410B-AC30-7354AE999ABC}" type="datetime1">
              <a:rPr lang="es-ES" noProof="0" smtClean="0"/>
              <a:t>12/02/2019</a:t>
            </a:fld>
            <a:endParaRPr lang="es-ES" noProof="0" dirty="0"/>
          </a:p>
        </p:txBody>
      </p:sp>
      <p:sp>
        <p:nvSpPr>
          <p:cNvPr id="6" name="Marcador de pie de página 5"/>
          <p:cNvSpPr>
            <a:spLocks noGrp="1"/>
          </p:cNvSpPr>
          <p:nvPr>
            <p:ph type="ftr" sz="quarter" idx="11"/>
          </p:nvPr>
        </p:nvSpPr>
        <p:spPr/>
        <p:txBody>
          <a:bodyPr/>
          <a:lstStyle/>
          <a:p>
            <a:pPr rtl="0"/>
            <a:r>
              <a:rPr lang="es-ES" noProof="0" smtClean="0"/>
              <a:t>Agregar un pie de página</a:t>
            </a:r>
            <a:endParaRPr lang="es-ES" noProof="0" dirty="0"/>
          </a:p>
        </p:txBody>
      </p:sp>
      <p:sp>
        <p:nvSpPr>
          <p:cNvPr id="7" name="Marcador de número de diapositiva 6"/>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4557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pPr rtl="0"/>
            <a:fld id="{53882297-700E-4D7A-85E1-0457EA91AAC7}" type="datetime1">
              <a:rPr lang="es-ES" noProof="0" smtClean="0"/>
              <a:t>12/02/2019</a:t>
            </a:fld>
            <a:endParaRPr lang="es-ES" noProof="0" dirty="0"/>
          </a:p>
        </p:txBody>
      </p:sp>
      <p:sp>
        <p:nvSpPr>
          <p:cNvPr id="8" name="Marcador de pie de página 7"/>
          <p:cNvSpPr>
            <a:spLocks noGrp="1"/>
          </p:cNvSpPr>
          <p:nvPr>
            <p:ph type="ftr" sz="quarter" idx="11"/>
          </p:nvPr>
        </p:nvSpPr>
        <p:spPr/>
        <p:txBody>
          <a:bodyPr/>
          <a:lstStyle/>
          <a:p>
            <a:pPr rtl="0"/>
            <a:r>
              <a:rPr lang="es-ES" noProof="0" smtClean="0"/>
              <a:t>Agregar un pie de página</a:t>
            </a:r>
            <a:endParaRPr lang="es-ES" noProof="0" dirty="0"/>
          </a:p>
        </p:txBody>
      </p:sp>
      <p:sp>
        <p:nvSpPr>
          <p:cNvPr id="9" name="Marcador de número de diapositiva 8"/>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4808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pPr rtl="0"/>
            <a:fld id="{0DBFF837-E2FE-46FE-B7F1-A77E1FE55CBA}" type="datetime1">
              <a:rPr lang="es-ES" noProof="0" smtClean="0"/>
              <a:t>12/02/2019</a:t>
            </a:fld>
            <a:endParaRPr lang="es-ES" noProof="0" dirty="0"/>
          </a:p>
        </p:txBody>
      </p:sp>
      <p:sp>
        <p:nvSpPr>
          <p:cNvPr id="4" name="Marcador de pie de página 3"/>
          <p:cNvSpPr>
            <a:spLocks noGrp="1"/>
          </p:cNvSpPr>
          <p:nvPr>
            <p:ph type="ftr" sz="quarter" idx="11"/>
          </p:nvPr>
        </p:nvSpPr>
        <p:spPr/>
        <p:txBody>
          <a:bodyPr/>
          <a:lstStyle/>
          <a:p>
            <a:pPr rtl="0"/>
            <a:r>
              <a:rPr lang="es-ES" noProof="0" smtClean="0"/>
              <a:t>Agregar un pie de página</a:t>
            </a:r>
            <a:endParaRPr lang="es-ES" noProof="0" dirty="0"/>
          </a:p>
        </p:txBody>
      </p:sp>
      <p:sp>
        <p:nvSpPr>
          <p:cNvPr id="5" name="Marcador de número de diapositiva 4"/>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77131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rtl="0"/>
            <a:fld id="{7B1650FF-A663-41BB-B615-F28D7A29E914}" type="datetime1">
              <a:rPr lang="es-ES" noProof="0" smtClean="0"/>
              <a:t>12/02/2019</a:t>
            </a:fld>
            <a:endParaRPr lang="es-ES" noProof="0" dirty="0"/>
          </a:p>
        </p:txBody>
      </p:sp>
      <p:sp>
        <p:nvSpPr>
          <p:cNvPr id="3" name="Marcador de pie de página 2"/>
          <p:cNvSpPr>
            <a:spLocks noGrp="1"/>
          </p:cNvSpPr>
          <p:nvPr>
            <p:ph type="ftr" sz="quarter" idx="11"/>
          </p:nvPr>
        </p:nvSpPr>
        <p:spPr/>
        <p:txBody>
          <a:bodyPr/>
          <a:lstStyle/>
          <a:p>
            <a:pPr rtl="0"/>
            <a:r>
              <a:rPr lang="es-ES" noProof="0" smtClean="0"/>
              <a:t>Agregar un pie de página</a:t>
            </a:r>
            <a:endParaRPr lang="es-ES" noProof="0" dirty="0"/>
          </a:p>
        </p:txBody>
      </p:sp>
      <p:sp>
        <p:nvSpPr>
          <p:cNvPr id="4" name="Marcador de número de diapositiva 3"/>
          <p:cNvSpPr>
            <a:spLocks noGrp="1"/>
          </p:cNvSpPr>
          <p:nvPr>
            <p:ph type="sldNum" sz="quarter" idx="12"/>
          </p:nvPr>
        </p:nvSpPr>
        <p:spPr/>
        <p:txBody>
          <a:bodyPr/>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38386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rtl="0"/>
            <a:fld id="{66451BA5-0E59-42AB-B6D4-F1B13775B2F0}" type="datetime1">
              <a:rPr lang="es-ES" noProof="0" smtClean="0"/>
              <a:t>12/02/2019</a:t>
            </a:fld>
            <a:endParaRPr lang="es-ES" noProof="0" dirty="0"/>
          </a:p>
        </p:txBody>
      </p:sp>
      <p:sp>
        <p:nvSpPr>
          <p:cNvPr id="6" name="Marcador de pie de página 5"/>
          <p:cNvSpPr>
            <a:spLocks noGrp="1"/>
          </p:cNvSpPr>
          <p:nvPr>
            <p:ph type="ftr" sz="quarter" idx="11"/>
          </p:nvPr>
        </p:nvSpPr>
        <p:spPr/>
        <p:txBody>
          <a:bodyPr/>
          <a:lstStyle/>
          <a:p>
            <a:pPr rtl="0"/>
            <a:r>
              <a:rPr lang="es-ES" noProof="0" smtClean="0"/>
              <a:t>Agregar un pie de página</a:t>
            </a:r>
            <a:endParaRPr lang="es-ES" noProof="0" dirty="0"/>
          </a:p>
        </p:txBody>
      </p:sp>
      <p:sp>
        <p:nvSpPr>
          <p:cNvPr id="7" name="Marcador de número de diapositiva 6"/>
          <p:cNvSpPr>
            <a:spLocks noGrp="1"/>
          </p:cNvSpPr>
          <p:nvPr>
            <p:ph type="sldNum" sz="quarter" idx="12"/>
          </p:nvPr>
        </p:nvSpPr>
        <p:spPr/>
        <p:txBody>
          <a:body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245932189"/>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rtl="0"/>
            <a:fld id="{66451BA5-0E59-42AB-B6D4-F1B13775B2F0}" type="datetime1">
              <a:rPr lang="es-ES" noProof="0" smtClean="0"/>
              <a:t>12/02/2019</a:t>
            </a:fld>
            <a:endParaRPr lang="es-ES" noProof="0" dirty="0"/>
          </a:p>
        </p:txBody>
      </p:sp>
      <p:sp>
        <p:nvSpPr>
          <p:cNvPr id="6" name="Marcador de pie de página 5"/>
          <p:cNvSpPr>
            <a:spLocks noGrp="1"/>
          </p:cNvSpPr>
          <p:nvPr>
            <p:ph type="ftr" sz="quarter" idx="11"/>
          </p:nvPr>
        </p:nvSpPr>
        <p:spPr/>
        <p:txBody>
          <a:bodyPr/>
          <a:lstStyle/>
          <a:p>
            <a:pPr rtl="0"/>
            <a:r>
              <a:rPr lang="es-ES" noProof="0" smtClean="0"/>
              <a:t>Agregar un pie de página</a:t>
            </a:r>
            <a:endParaRPr lang="es-ES" noProof="0" dirty="0"/>
          </a:p>
        </p:txBody>
      </p:sp>
      <p:sp>
        <p:nvSpPr>
          <p:cNvPr id="7" name="Marcador de número de diapositiva 6"/>
          <p:cNvSpPr>
            <a:spLocks noGrp="1"/>
          </p:cNvSpPr>
          <p:nvPr>
            <p:ph type="sldNum" sz="quarter" idx="12"/>
          </p:nvPr>
        </p:nvSpPr>
        <p:spPr/>
        <p:txBody>
          <a:body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153626844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66451BA5-0E59-42AB-B6D4-F1B13775B2F0}" type="datetime1">
              <a:rPr lang="es-ES" noProof="0" smtClean="0"/>
              <a:t>12/02/2019</a:t>
            </a:fld>
            <a:endParaRPr lang="es-ES" noProof="0"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smtClean="0"/>
              <a:t>Agregar un pie de página</a:t>
            </a:r>
            <a:endParaRPr lang="es-ES" noProof="0"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42497145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7512" userDrawn="1">
          <p15:clr>
            <a:srgbClr val="F26B43"/>
          </p15:clr>
        </p15:guide>
        <p15:guide id="4" pos="1176" userDrawn="1">
          <p15:clr>
            <a:srgbClr val="F26B43"/>
          </p15:clr>
        </p15:guide>
        <p15:guide id="5" orient="horz" pos="3936" userDrawn="1">
          <p15:clr>
            <a:srgbClr val="F26B43"/>
          </p15:clr>
        </p15:guide>
        <p15:guide id="6" orient="horz" pos="888" userDrawn="1">
          <p15:clr>
            <a:srgbClr val="F26B43"/>
          </p15:clr>
        </p15:guide>
        <p15:guide id="7"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4008328"/>
            <a:ext cx="12062564" cy="2849671"/>
          </a:xfrm>
        </p:spPr>
        <p:txBody>
          <a:bodyPr>
            <a:noAutofit/>
          </a:bodyPr>
          <a:lstStyle/>
          <a:p>
            <a:pPr marL="82296" indent="0" algn="just">
              <a:buNone/>
            </a:pPr>
            <a:r>
              <a:rPr lang="es-EC" sz="4000" i="1" dirty="0"/>
              <a:t>LA IMPORTANCIA DE APRENDER JUGANDO, INCENTIVABAN QUE LOS PADRES DEN JUGUETES PARA LA FORMACIÓN DE MENTES, CONSTRUYENDO ACTITUDES FUTURAS DE LOS ADULTOS. </a:t>
            </a:r>
            <a:endParaRPr lang="es-ES" sz="4000" i="1" dirty="0" smtClean="0">
              <a:ln w="6600">
                <a:solidFill>
                  <a:schemeClr val="accent2"/>
                </a:solidFill>
                <a:prstDash val="solid"/>
              </a:ln>
              <a:effectLst>
                <a:outerShdw dist="38100" dir="2700000" algn="tl" rotWithShape="0">
                  <a:schemeClr val="accent2"/>
                </a:outerShdw>
              </a:effectLst>
            </a:endParaRPr>
          </a:p>
        </p:txBody>
      </p:sp>
      <p:sp>
        <p:nvSpPr>
          <p:cNvPr id="7" name="Rectángulo 6"/>
          <p:cNvSpPr/>
          <p:nvPr/>
        </p:nvSpPr>
        <p:spPr>
          <a:xfrm>
            <a:off x="4457701" y="6396334"/>
            <a:ext cx="1943100" cy="369332"/>
          </a:xfrm>
          <a:prstGeom prst="rect">
            <a:avLst/>
          </a:prstGeom>
        </p:spPr>
        <p:txBody>
          <a:bodyPr wrap="square">
            <a:spAutoFit/>
          </a:bodyPr>
          <a:lstStyle/>
          <a:p>
            <a:pPr marL="82296" indent="0" algn="ctr">
              <a:buNone/>
            </a:pPr>
            <a:r>
              <a:rPr lang="es-ES" dirty="0" smtClean="0"/>
              <a:t>Nelson </a:t>
            </a:r>
            <a:r>
              <a:rPr lang="es-ES" dirty="0"/>
              <a:t>Mandela</a:t>
            </a:r>
            <a:endParaRPr lang="es-EC" dirty="0"/>
          </a:p>
        </p:txBody>
      </p:sp>
      <p:pic>
        <p:nvPicPr>
          <p:cNvPr id="5" name="Imagen 4"/>
          <p:cNvPicPr>
            <a:picLocks noChangeAspect="1"/>
          </p:cNvPicPr>
          <p:nvPr/>
        </p:nvPicPr>
        <p:blipFill>
          <a:blip r:embed="rId2"/>
          <a:stretch>
            <a:fillRect/>
          </a:stretch>
        </p:blipFill>
        <p:spPr>
          <a:xfrm>
            <a:off x="3388659" y="295835"/>
            <a:ext cx="6225988" cy="3740009"/>
          </a:xfrm>
          <a:prstGeom prst="rect">
            <a:avLst/>
          </a:prstGeom>
        </p:spPr>
      </p:pic>
    </p:spTree>
    <p:extLst>
      <p:ext uri="{BB962C8B-B14F-4D97-AF65-F5344CB8AC3E}">
        <p14:creationId xmlns:p14="http://schemas.microsoft.com/office/powerpoint/2010/main" val="16560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i="1" dirty="0" smtClean="0">
                <a:solidFill>
                  <a:srgbClr val="FF0000"/>
                </a:solidFill>
              </a:rPr>
              <a:t>HIPÓTESIS DE LA INVESTIGACIÓN </a:t>
            </a:r>
            <a:endParaRPr lang="es-EC" sz="4000" b="1" i="1" dirty="0">
              <a:solidFill>
                <a:srgbClr val="FF0000"/>
              </a:solidFill>
            </a:endParaRPr>
          </a:p>
        </p:txBody>
      </p:sp>
      <p:sp>
        <p:nvSpPr>
          <p:cNvPr id="4" name="Marcador de contenido 3"/>
          <p:cNvSpPr>
            <a:spLocks noGrp="1"/>
          </p:cNvSpPr>
          <p:nvPr>
            <p:ph idx="1"/>
          </p:nvPr>
        </p:nvSpPr>
        <p:spPr>
          <a:xfrm>
            <a:off x="1914144" y="1447800"/>
            <a:ext cx="9997440" cy="4126258"/>
          </a:xfrm>
          <a:prstGeom prst="rect">
            <a:avLst/>
          </a:prstGeom>
        </p:spPr>
        <p:txBody>
          <a:bodyPr>
            <a:spAutoFit/>
          </a:bodyPr>
          <a:lstStyle/>
          <a:p>
            <a:pPr indent="0" algn="just">
              <a:lnSpc>
                <a:spcPct val="100000"/>
              </a:lnSpc>
              <a:buNone/>
            </a:pPr>
            <a:r>
              <a:rPr lang="es-EC" sz="4000" i="1" dirty="0">
                <a:latin typeface="+mj-lt"/>
              </a:rPr>
              <a:t>El desarrollo de un programa de una ludoteca escolar para los niños de segundo año de la EGB, de la Unidad Educativa Municipal Sebastián de Benalcázar, mejorará su rendimiento académico. </a:t>
            </a:r>
          </a:p>
          <a:p>
            <a:pPr indent="144145" algn="just">
              <a:lnSpc>
                <a:spcPct val="150000"/>
              </a:lnSpc>
              <a:spcAft>
                <a:spcPts val="0"/>
              </a:spcAft>
            </a:pPr>
            <a:endParaRPr lang="es-EC" sz="4000" i="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0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b="1" i="1" dirty="0">
                <a:solidFill>
                  <a:srgbClr val="FF0000"/>
                </a:solidFill>
              </a:rPr>
              <a:t>VARIABLES DE INVESTIGACIÓN</a:t>
            </a:r>
            <a:endParaRPr lang="es-EC" sz="4000" i="1" dirty="0"/>
          </a:p>
        </p:txBody>
      </p:sp>
      <p:sp>
        <p:nvSpPr>
          <p:cNvPr id="3" name="Marcador de contenido 2"/>
          <p:cNvSpPr>
            <a:spLocks noGrp="1"/>
          </p:cNvSpPr>
          <p:nvPr>
            <p:ph idx="1"/>
          </p:nvPr>
        </p:nvSpPr>
        <p:spPr>
          <a:xfrm>
            <a:off x="1040465" y="1398495"/>
            <a:ext cx="6785723" cy="4814046"/>
          </a:xfrm>
        </p:spPr>
        <p:txBody>
          <a:bodyPr>
            <a:normAutofit fontScale="92500"/>
          </a:bodyPr>
          <a:lstStyle/>
          <a:p>
            <a:r>
              <a:rPr lang="es-EC" sz="3500" i="1" dirty="0" smtClean="0">
                <a:solidFill>
                  <a:srgbClr val="FF0000"/>
                </a:solidFill>
                <a:latin typeface="+mj-lt"/>
              </a:rPr>
              <a:t>V.I LUDOTECA ESCOLAR</a:t>
            </a:r>
          </a:p>
          <a:p>
            <a:pPr marL="0" indent="0" algn="just">
              <a:buNone/>
            </a:pPr>
            <a:r>
              <a:rPr lang="es-EC" sz="3500" i="1" dirty="0">
                <a:latin typeface="+mj-lt"/>
              </a:rPr>
              <a:t>“La ludoteca </a:t>
            </a:r>
            <a:r>
              <a:rPr lang="es-EC" sz="3500" i="1" dirty="0" smtClean="0">
                <a:latin typeface="+mj-lt"/>
              </a:rPr>
              <a:t>es </a:t>
            </a:r>
            <a:r>
              <a:rPr lang="es-EC" sz="3500" i="1" dirty="0">
                <a:latin typeface="+mj-lt"/>
              </a:rPr>
              <a:t>una casa de chocolate, una puerta abierta a la imaginación, </a:t>
            </a:r>
            <a:r>
              <a:rPr lang="es-EC" sz="3500" i="1" u="sng" dirty="0" smtClean="0">
                <a:solidFill>
                  <a:srgbClr val="FF0000"/>
                </a:solidFill>
                <a:latin typeface="+mj-lt"/>
              </a:rPr>
              <a:t>es la bola de cristal en la cual todo puede suceder,</a:t>
            </a:r>
            <a:r>
              <a:rPr lang="es-EC" sz="3500" i="1" dirty="0" smtClean="0">
                <a:latin typeface="+mj-lt"/>
              </a:rPr>
              <a:t> el </a:t>
            </a:r>
            <a:r>
              <a:rPr lang="es-EC" sz="3500" i="1" dirty="0">
                <a:latin typeface="+mj-lt"/>
              </a:rPr>
              <a:t>tren donde estamos todos y nos lleva a todas partes, es el lugar vivo en el cual compartimos ilusiones, fantasías, sentimientos, risas y también enfados, es una posibilidad a la creación</a:t>
            </a:r>
            <a:r>
              <a:rPr lang="es-EC" sz="3500" i="1" dirty="0" smtClean="0">
                <a:latin typeface="+mj-lt"/>
              </a:rPr>
              <a:t>”.</a:t>
            </a:r>
            <a:r>
              <a:rPr lang="es-EC" sz="3500" i="1" dirty="0">
                <a:solidFill>
                  <a:srgbClr val="FF0000"/>
                </a:solidFill>
                <a:latin typeface="+mj-lt"/>
              </a:rPr>
              <a:t> </a:t>
            </a:r>
            <a:r>
              <a:rPr lang="es-EC" sz="3500" i="1" dirty="0" smtClean="0">
                <a:latin typeface="+mj-lt"/>
              </a:rPr>
              <a:t>(Bianchi</a:t>
            </a:r>
            <a:r>
              <a:rPr lang="es-EC" sz="3500" i="1" dirty="0">
                <a:latin typeface="+mj-lt"/>
              </a:rPr>
              <a:t>, </a:t>
            </a:r>
            <a:r>
              <a:rPr lang="es-EC" sz="3500" i="1" dirty="0" smtClean="0">
                <a:latin typeface="+mj-lt"/>
              </a:rPr>
              <a:t>E,1995)</a:t>
            </a:r>
          </a:p>
          <a:p>
            <a:pPr marL="0" indent="0" algn="just">
              <a:buNone/>
            </a:pPr>
            <a:endParaRPr lang="es-EC" sz="9800" i="1" dirty="0">
              <a:latin typeface="+mj-lt"/>
            </a:endParaRPr>
          </a:p>
          <a:p>
            <a:endParaRPr lang="es-EC" sz="5100" i="1" dirty="0">
              <a:solidFill>
                <a:srgbClr val="FF0000"/>
              </a:solidFill>
              <a:latin typeface="+mj-lt"/>
            </a:endParaRPr>
          </a:p>
          <a:p>
            <a:endParaRPr lang="es-EC" i="1" dirty="0">
              <a:latin typeface="+mj-lt"/>
            </a:endParaRPr>
          </a:p>
        </p:txBody>
      </p:sp>
    </p:spTree>
    <p:extLst>
      <p:ext uri="{BB962C8B-B14F-4D97-AF65-F5344CB8AC3E}">
        <p14:creationId xmlns:p14="http://schemas.microsoft.com/office/powerpoint/2010/main" val="42785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endParaRPr lang="es-EC"/>
          </a:p>
        </p:txBody>
      </p:sp>
      <p:pic>
        <p:nvPicPr>
          <p:cNvPr id="1026"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482" y="403412"/>
            <a:ext cx="10609730" cy="577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3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C" sz="3200" i="1" dirty="0">
                <a:solidFill>
                  <a:srgbClr val="FF0000"/>
                </a:solidFill>
                <a:latin typeface="+mj-lt"/>
              </a:rPr>
              <a:t>V.D RENDIMIENTO ACADÉMICO</a:t>
            </a:r>
          </a:p>
          <a:p>
            <a:pPr marL="0" indent="0" algn="just">
              <a:buNone/>
            </a:pPr>
            <a:r>
              <a:rPr lang="es-EC" sz="3200" i="1" dirty="0">
                <a:latin typeface="+mj-lt"/>
              </a:rPr>
              <a:t>“Es el nivel de </a:t>
            </a:r>
            <a:r>
              <a:rPr lang="es-EC" sz="3200" b="1" i="1" dirty="0">
                <a:latin typeface="+mj-lt"/>
              </a:rPr>
              <a:t>conocimiento expresado e</a:t>
            </a:r>
            <a:r>
              <a:rPr lang="es-EC" sz="3200" i="1" dirty="0">
                <a:latin typeface="+mj-lt"/>
              </a:rPr>
              <a:t>n una </a:t>
            </a:r>
            <a:r>
              <a:rPr lang="es-EC" sz="3200" i="1" u="sng" dirty="0">
                <a:solidFill>
                  <a:srgbClr val="FF0000"/>
                </a:solidFill>
                <a:latin typeface="+mj-lt"/>
              </a:rPr>
              <a:t>nota numérica </a:t>
            </a:r>
            <a:r>
              <a:rPr lang="es-EC" sz="3200" i="1" dirty="0">
                <a:latin typeface="+mj-lt"/>
              </a:rPr>
              <a:t>que obtiene un alumno como resultado de una evaluación que mide el producto del </a:t>
            </a:r>
            <a:r>
              <a:rPr lang="es-EC" sz="3200" i="1" u="sng" dirty="0">
                <a:solidFill>
                  <a:srgbClr val="FF0000"/>
                </a:solidFill>
                <a:latin typeface="+mj-lt"/>
              </a:rPr>
              <a:t>proceso enseñanza aprendizaje </a:t>
            </a:r>
            <a:r>
              <a:rPr lang="es-EC" sz="3200" i="1" dirty="0">
                <a:latin typeface="+mj-lt"/>
              </a:rPr>
              <a:t>en el que participa”. (Ruiz, 2002)</a:t>
            </a:r>
          </a:p>
          <a:p>
            <a:endParaRPr lang="es-EC" sz="3200" i="1" dirty="0">
              <a:latin typeface="+mj-lt"/>
            </a:endParaRPr>
          </a:p>
        </p:txBody>
      </p:sp>
      <p:pic>
        <p:nvPicPr>
          <p:cNvPr id="2" name="Imagen 1"/>
          <p:cNvPicPr>
            <a:picLocks noChangeAspect="1"/>
          </p:cNvPicPr>
          <p:nvPr/>
        </p:nvPicPr>
        <p:blipFill>
          <a:blip r:embed="rId2"/>
          <a:stretch>
            <a:fillRect/>
          </a:stretch>
        </p:blipFill>
        <p:spPr>
          <a:xfrm>
            <a:off x="10753292" y="104295"/>
            <a:ext cx="1201016" cy="1243692"/>
          </a:xfrm>
          <a:prstGeom prst="rect">
            <a:avLst/>
          </a:prstGeom>
        </p:spPr>
      </p:pic>
    </p:spTree>
    <p:extLst>
      <p:ext uri="{BB962C8B-B14F-4D97-AF65-F5344CB8AC3E}">
        <p14:creationId xmlns:p14="http://schemas.microsoft.com/office/powerpoint/2010/main" val="63641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C" sz="4000" i="1" dirty="0">
                <a:latin typeface="+mj-lt"/>
              </a:rPr>
              <a:t>Según la etimología, la palabra Ludoteca viene del Latín «ludos», que significa juego, fiesta, la cual fue unida a la palabra «</a:t>
            </a:r>
            <a:r>
              <a:rPr lang="es-EC" sz="4000" i="1" dirty="0" err="1">
                <a:latin typeface="+mj-lt"/>
              </a:rPr>
              <a:t>theca</a:t>
            </a:r>
            <a:r>
              <a:rPr lang="es-EC" sz="4000" i="1" dirty="0">
                <a:latin typeface="+mj-lt"/>
              </a:rPr>
              <a:t>» que significa caja o local para guardar algo</a:t>
            </a:r>
          </a:p>
        </p:txBody>
      </p:sp>
    </p:spTree>
    <p:extLst>
      <p:ext uri="{BB962C8B-B14F-4D97-AF65-F5344CB8AC3E}">
        <p14:creationId xmlns:p14="http://schemas.microsoft.com/office/powerpoint/2010/main" val="954697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28650"/>
            <a:ext cx="9972675" cy="5600700"/>
          </a:xfrm>
        </p:spPr>
        <p:txBody>
          <a:bodyPr>
            <a:normAutofit fontScale="90000"/>
          </a:bodyPr>
          <a:lstStyle/>
          <a:p>
            <a:pPr algn="just"/>
            <a:r>
              <a:rPr lang="es-ES" dirty="0" smtClean="0"/>
              <a:t/>
            </a:r>
            <a:br>
              <a:rPr lang="es-ES" dirty="0" smtClean="0"/>
            </a:br>
            <a:r>
              <a:rPr lang="es-ES" dirty="0"/>
              <a:t/>
            </a:r>
            <a:br>
              <a:rPr lang="es-ES" dirty="0"/>
            </a:br>
            <a:r>
              <a:rPr lang="es-ES" b="1" i="1" dirty="0" smtClean="0"/>
              <a:t>Borja </a:t>
            </a:r>
            <a:r>
              <a:rPr lang="es-ES" b="1" i="1" dirty="0"/>
              <a:t>Solé define a la ludoteca como un “lugar en el que el niño puede obtener juguetes en régimen de </a:t>
            </a:r>
            <a:r>
              <a:rPr lang="es-ES" b="1" i="1" u="sng" dirty="0">
                <a:solidFill>
                  <a:srgbClr val="FF0000"/>
                </a:solidFill>
              </a:rPr>
              <a:t>préstamo</a:t>
            </a:r>
            <a:r>
              <a:rPr lang="es-ES" b="1" i="1" dirty="0"/>
              <a:t> y donde puede jugar por mediación directa del juguete con la ayuda de un </a:t>
            </a:r>
            <a:r>
              <a:rPr lang="es-ES" b="1" i="1" u="sng" dirty="0">
                <a:solidFill>
                  <a:srgbClr val="FF0000"/>
                </a:solidFill>
              </a:rPr>
              <a:t>ludotecario</a:t>
            </a:r>
            <a:r>
              <a:rPr lang="es-ES" b="1" i="1" dirty="0"/>
              <a:t> o animador </a:t>
            </a:r>
            <a:r>
              <a:rPr lang="es-ES" b="1" i="1" dirty="0" smtClean="0"/>
              <a:t>infantil</a:t>
            </a:r>
            <a:r>
              <a:rPr lang="es-ES" sz="4900" b="1" dirty="0" smtClean="0"/>
              <a:t>”.</a:t>
            </a:r>
            <a:r>
              <a:rPr lang="es-EC" sz="4900" b="1" dirty="0"/>
              <a:t/>
            </a:r>
            <a:br>
              <a:rPr lang="es-EC" sz="4900" b="1" dirty="0"/>
            </a:br>
            <a:endParaRPr lang="es-EC" sz="4900" b="1" dirty="0"/>
          </a:p>
        </p:txBody>
      </p:sp>
    </p:spTree>
    <p:extLst>
      <p:ext uri="{BB962C8B-B14F-4D97-AF65-F5344CB8AC3E}">
        <p14:creationId xmlns:p14="http://schemas.microsoft.com/office/powerpoint/2010/main" val="15156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084" y="443753"/>
            <a:ext cx="5163670" cy="57197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145307" y="458743"/>
            <a:ext cx="5634318" cy="5457963"/>
          </a:xfrm>
          <a:prstGeom prst="rect">
            <a:avLst/>
          </a:prstGeom>
        </p:spPr>
        <p:style>
          <a:lnRef idx="1">
            <a:schemeClr val="accent4"/>
          </a:lnRef>
          <a:fillRef idx="3">
            <a:schemeClr val="accent4"/>
          </a:fillRef>
          <a:effectRef idx="2">
            <a:schemeClr val="accent4"/>
          </a:effectRef>
          <a:fontRef idx="minor">
            <a:schemeClr val="lt1"/>
          </a:fontRef>
        </p:style>
      </p:pic>
      <p:cxnSp>
        <p:nvCxnSpPr>
          <p:cNvPr id="7" name="Conector recto de flecha 6"/>
          <p:cNvCxnSpPr/>
          <p:nvPr/>
        </p:nvCxnSpPr>
        <p:spPr>
          <a:xfrm>
            <a:off x="7476565" y="672353"/>
            <a:ext cx="268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echa derecha 18"/>
          <p:cNvSpPr/>
          <p:nvPr/>
        </p:nvSpPr>
        <p:spPr>
          <a:xfrm>
            <a:off x="6481482" y="591671"/>
            <a:ext cx="1506071" cy="32272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bajo 19"/>
          <p:cNvSpPr/>
          <p:nvPr/>
        </p:nvSpPr>
        <p:spPr>
          <a:xfrm>
            <a:off x="3899647" y="605118"/>
            <a:ext cx="403412" cy="726141"/>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Elipse 1"/>
          <p:cNvSpPr/>
          <p:nvPr/>
        </p:nvSpPr>
        <p:spPr>
          <a:xfrm>
            <a:off x="7812741" y="2501153"/>
            <a:ext cx="470647" cy="430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7144870" y="1483659"/>
            <a:ext cx="470647" cy="430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8785412" y="1698812"/>
            <a:ext cx="470647" cy="430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7794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1906" y="596712"/>
            <a:ext cx="5815106" cy="5632311"/>
          </a:xfrm>
          <a:prstGeom prst="rect">
            <a:avLst/>
          </a:prstGeom>
        </p:spPr>
        <p:txBody>
          <a:bodyPr wrap="square">
            <a:spAutoFit/>
          </a:bodyPr>
          <a:lstStyle/>
          <a:p>
            <a:r>
              <a:rPr lang="es-EC" sz="4000" i="1" dirty="0">
                <a:latin typeface="+mj-lt"/>
              </a:rPr>
              <a:t>Unicef (2000) dice que: “Una educación de calidad para  los niños y las niñas, dado el gran número de niños y adolescentes que pasan por ellas, las </a:t>
            </a:r>
            <a:r>
              <a:rPr lang="es-EC" sz="4000" u="sng" dirty="0">
                <a:solidFill>
                  <a:srgbClr val="FF0000"/>
                </a:solidFill>
                <a:latin typeface="+mj-lt"/>
              </a:rPr>
              <a:t>escuelas son el lugar ideal </a:t>
            </a:r>
            <a:r>
              <a:rPr lang="es-EC" sz="4000" i="1" dirty="0">
                <a:latin typeface="+mj-lt"/>
              </a:rPr>
              <a:t>para el deporte, la recreación y el juego</a:t>
            </a:r>
            <a:r>
              <a:rPr lang="es-EC" sz="4000" i="1" dirty="0" smtClean="0">
                <a:latin typeface="+mj-lt"/>
              </a:rPr>
              <a:t>”</a:t>
            </a:r>
            <a:endParaRPr lang="es-EC" sz="4000" i="1" dirty="0">
              <a:latin typeface="+mj-lt"/>
            </a:endParaRPr>
          </a:p>
        </p:txBody>
      </p:sp>
      <p:pic>
        <p:nvPicPr>
          <p:cNvPr id="1026" name="Picture 2" descr="Resultado de imagen para colegio sebastian de benalca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247" y="295835"/>
            <a:ext cx="5384613" cy="621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8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b="1" i="1" dirty="0" smtClean="0">
                <a:solidFill>
                  <a:srgbClr val="FF0000"/>
                </a:solidFill>
              </a:rPr>
              <a:t>RECREACIÓN</a:t>
            </a:r>
            <a:endParaRPr lang="es-EC" sz="4000" b="1" i="1" dirty="0">
              <a:solidFill>
                <a:srgbClr val="FF0000"/>
              </a:solidFill>
            </a:endParaRPr>
          </a:p>
        </p:txBody>
      </p:sp>
      <p:pic>
        <p:nvPicPr>
          <p:cNvPr id="4" name="Marcador de contenido 3"/>
          <p:cNvPicPr>
            <a:picLocks noGrp="1" noChangeAspect="1"/>
          </p:cNvPicPr>
          <p:nvPr>
            <p:ph idx="1"/>
          </p:nvPr>
        </p:nvPicPr>
        <p:blipFill>
          <a:blip r:embed="rId2"/>
          <a:stretch>
            <a:fillRect/>
          </a:stretch>
        </p:blipFill>
        <p:spPr>
          <a:xfrm>
            <a:off x="1185022" y="1865966"/>
            <a:ext cx="10172700" cy="4351338"/>
          </a:xfrm>
          <a:prstGeom prst="rect">
            <a:avLst/>
          </a:prstGeom>
        </p:spPr>
      </p:pic>
    </p:spTree>
    <p:extLst>
      <p:ext uri="{BB962C8B-B14F-4D97-AF65-F5344CB8AC3E}">
        <p14:creationId xmlns:p14="http://schemas.microsoft.com/office/powerpoint/2010/main" val="3143640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8432" y="131763"/>
            <a:ext cx="9997440" cy="1143000"/>
          </a:xfrm>
        </p:spPr>
        <p:txBody>
          <a:bodyPr>
            <a:noAutofit/>
          </a:bodyPr>
          <a:lstStyle/>
          <a:p>
            <a:pPr algn="ctr"/>
            <a:r>
              <a:rPr lang="es-ES" sz="3600" i="1" dirty="0" smtClean="0">
                <a:solidFill>
                  <a:srgbClr val="FF0000"/>
                </a:solidFill>
              </a:rPr>
              <a:t>ÁREAS O EXPRESIONES DE LA RECREACIÓN </a:t>
            </a:r>
            <a:endParaRPr lang="es-EC" sz="3600" i="1" dirty="0">
              <a:solidFill>
                <a:srgbClr val="FF00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30725940"/>
              </p:ext>
            </p:extLst>
          </p:nvPr>
        </p:nvGraphicFramePr>
        <p:xfrm>
          <a:off x="1" y="1035424"/>
          <a:ext cx="12192000" cy="773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7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707777" y="1264025"/>
            <a:ext cx="10085294" cy="4935069"/>
          </a:xfrm>
        </p:spPr>
        <p:txBody>
          <a:bodyPr>
            <a:normAutofit/>
          </a:bodyPr>
          <a:lstStyle/>
          <a:p>
            <a:r>
              <a:rPr lang="es-EC" sz="4900" dirty="0" smtClean="0">
                <a:solidFill>
                  <a:schemeClr val="bg2">
                    <a:lumMod val="10000"/>
                  </a:schemeClr>
                </a:solidFill>
              </a:rPr>
              <a:t>DEPARTAMENTO DE CIENCIAS HUMANAS Y SOCIALES </a:t>
            </a:r>
            <a:r>
              <a:rPr lang="es-EC" sz="4900" dirty="0">
                <a:solidFill>
                  <a:schemeClr val="bg2">
                    <a:lumMod val="10000"/>
                  </a:schemeClr>
                </a:solidFill>
              </a:rPr>
              <a:t/>
            </a:r>
            <a:br>
              <a:rPr lang="es-EC" sz="4900" dirty="0">
                <a:solidFill>
                  <a:schemeClr val="bg2">
                    <a:lumMod val="10000"/>
                  </a:schemeClr>
                </a:solidFill>
              </a:rPr>
            </a:br>
            <a:r>
              <a:rPr lang="es-EC" sz="4000" dirty="0" smtClean="0">
                <a:solidFill>
                  <a:srgbClr val="FF0000"/>
                </a:solidFill>
              </a:rPr>
              <a:t>MAESTRÍA </a:t>
            </a:r>
            <a:r>
              <a:rPr lang="es-EC" sz="4000" dirty="0">
                <a:solidFill>
                  <a:srgbClr val="FF0000"/>
                </a:solidFill>
              </a:rPr>
              <a:t>EN RECREACIÓN Y TIEMPO LIBRE </a:t>
            </a:r>
            <a:r>
              <a:rPr lang="es-EC" sz="4000" dirty="0" smtClean="0">
                <a:solidFill>
                  <a:srgbClr val="FF0000"/>
                </a:solidFill>
              </a:rPr>
              <a:t/>
            </a:r>
            <a:br>
              <a:rPr lang="es-EC" sz="4000" dirty="0" smtClean="0">
                <a:solidFill>
                  <a:srgbClr val="FF0000"/>
                </a:solidFill>
              </a:rPr>
            </a:br>
            <a:r>
              <a:rPr lang="es-EC" dirty="0" smtClean="0">
                <a:solidFill>
                  <a:srgbClr val="00B050"/>
                </a:solidFill>
              </a:rPr>
              <a:t>VI PROMOCIÓN</a:t>
            </a:r>
            <a:br>
              <a:rPr lang="es-EC" dirty="0" smtClean="0">
                <a:solidFill>
                  <a:srgbClr val="00B050"/>
                </a:solidFill>
              </a:rPr>
            </a:br>
            <a:r>
              <a:rPr lang="es-ES" dirty="0"/>
              <a:t/>
            </a:r>
            <a:br>
              <a:rPr lang="es-ES" dirty="0"/>
            </a:br>
            <a:endParaRPr lang="es-EC" dirty="0"/>
          </a:p>
        </p:txBody>
      </p:sp>
      <p:sp>
        <p:nvSpPr>
          <p:cNvPr id="3" name="Subtítulo 2"/>
          <p:cNvSpPr>
            <a:spLocks noGrp="1"/>
          </p:cNvSpPr>
          <p:nvPr>
            <p:ph type="subTitle" idx="1"/>
          </p:nvPr>
        </p:nvSpPr>
        <p:spPr>
          <a:xfrm>
            <a:off x="1237130" y="5092841"/>
            <a:ext cx="7966038" cy="1277472"/>
          </a:xfrm>
        </p:spPr>
        <p:txBody>
          <a:bodyPr rtlCol="0"/>
          <a:lstStyle/>
          <a:p>
            <a:r>
              <a:rPr lang="es-ES" dirty="0" smtClean="0"/>
              <a:t>Autor: Lic. Roberto Vicente Osorio García</a:t>
            </a:r>
          </a:p>
          <a:p>
            <a:r>
              <a:rPr lang="es-ES" dirty="0" smtClean="0"/>
              <a:t>Director de Tesis: PhD. Rubén Castillejo Olán</a:t>
            </a:r>
          </a:p>
          <a:p>
            <a:endParaRPr lang="es-ES"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020671" y="309283"/>
            <a:ext cx="3872753" cy="954742"/>
          </a:xfrm>
          <a:prstGeom prst="rect">
            <a:avLst/>
          </a:prstGeom>
          <a:noFill/>
          <a:ln>
            <a:noFill/>
          </a:ln>
        </p:spPr>
      </p:pic>
      <p:sp>
        <p:nvSpPr>
          <p:cNvPr id="6" name="CuadroTexto 5"/>
          <p:cNvSpPr txBox="1"/>
          <p:nvPr/>
        </p:nvSpPr>
        <p:spPr>
          <a:xfrm>
            <a:off x="9843247" y="6185647"/>
            <a:ext cx="2348753" cy="369332"/>
          </a:xfrm>
          <a:prstGeom prst="rect">
            <a:avLst/>
          </a:prstGeom>
          <a:noFill/>
        </p:spPr>
        <p:txBody>
          <a:bodyPr wrap="square" rtlCol="0">
            <a:spAutoFit/>
          </a:bodyPr>
          <a:lstStyle/>
          <a:p>
            <a:r>
              <a:rPr lang="es-ES" dirty="0" smtClean="0"/>
              <a:t>03 de Septiembre 2018</a:t>
            </a:r>
            <a:endParaRPr lang="es-EC" dirty="0"/>
          </a:p>
        </p:txBody>
      </p:sp>
    </p:spTree>
    <p:extLst>
      <p:ext uri="{BB962C8B-B14F-4D97-AF65-F5344CB8AC3E}">
        <p14:creationId xmlns:p14="http://schemas.microsoft.com/office/powerpoint/2010/main" val="263390410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p:cNvGraphicFramePr>
            <a:graphicFrameLocks/>
          </p:cNvGraphicFramePr>
          <p:nvPr>
            <p:extLst>
              <p:ext uri="{D42A27DB-BD31-4B8C-83A1-F6EECF244321}">
                <p14:modId xmlns:p14="http://schemas.microsoft.com/office/powerpoint/2010/main" val="3042613686"/>
              </p:ext>
            </p:extLst>
          </p:nvPr>
        </p:nvGraphicFramePr>
        <p:xfrm>
          <a:off x="857250" y="133350"/>
          <a:ext cx="11191875" cy="662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0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34518"/>
            <a:ext cx="10515600" cy="5412465"/>
          </a:xfrm>
        </p:spPr>
        <p:txBody>
          <a:bodyPr>
            <a:normAutofit lnSpcReduction="10000"/>
          </a:bodyPr>
          <a:lstStyle/>
          <a:p>
            <a:r>
              <a:rPr lang="es-EC" sz="4600" i="1" dirty="0">
                <a:latin typeface="+mj-lt"/>
              </a:rPr>
              <a:t>Según </a:t>
            </a:r>
            <a:r>
              <a:rPr lang="es-EC" sz="4600" i="1" dirty="0" err="1">
                <a:latin typeface="+mj-lt"/>
              </a:rPr>
              <a:t>Leif</a:t>
            </a:r>
            <a:r>
              <a:rPr lang="es-EC" sz="4600" i="1" dirty="0">
                <a:latin typeface="+mj-lt"/>
              </a:rPr>
              <a:t> (1978) cita, creador de la primera ludoteca en Bélgica, sostiene que los espacios </a:t>
            </a:r>
            <a:r>
              <a:rPr lang="es-EC" sz="4600" i="1" u="sng" dirty="0">
                <a:solidFill>
                  <a:srgbClr val="FF0000"/>
                </a:solidFill>
                <a:latin typeface="+mj-lt"/>
              </a:rPr>
              <a:t>cerrados se pueden convertir en centros recreativos</a:t>
            </a:r>
            <a:r>
              <a:rPr lang="es-EC" sz="4600" i="1" dirty="0">
                <a:latin typeface="+mj-lt"/>
              </a:rPr>
              <a:t>, dando lugar a la iniciativa del niño y permitiendo que allí </a:t>
            </a:r>
            <a:r>
              <a:rPr lang="es-EC" sz="4600" i="1" dirty="0">
                <a:solidFill>
                  <a:srgbClr val="FF0000"/>
                </a:solidFill>
                <a:latin typeface="+mj-lt"/>
              </a:rPr>
              <a:t>reine el juego</a:t>
            </a:r>
            <a:r>
              <a:rPr lang="es-EC" sz="4600" i="1" dirty="0">
                <a:latin typeface="+mj-lt"/>
              </a:rPr>
              <a:t>; plantea la creación de las ludotecas como el mejor instrumento para la democratización de la empresa Educativa nacional. </a:t>
            </a:r>
            <a:endParaRPr lang="es-EC" sz="4000" i="1" dirty="0">
              <a:latin typeface="+mj-lt"/>
            </a:endParaRPr>
          </a:p>
        </p:txBody>
      </p:sp>
    </p:spTree>
    <p:extLst>
      <p:ext uri="{BB962C8B-B14F-4D97-AF65-F5344CB8AC3E}">
        <p14:creationId xmlns:p14="http://schemas.microsoft.com/office/powerpoint/2010/main" val="1299378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rgbClr val="FF0000"/>
                </a:solidFill>
              </a:rPr>
              <a:t>BENEFICIOS DE UNA LUDOTECA ESCOLAR</a:t>
            </a:r>
            <a:endParaRPr lang="es-EC" b="1" i="1" dirty="0">
              <a:solidFill>
                <a:srgbClr val="FF0000"/>
              </a:solidFill>
            </a:endParaRPr>
          </a:p>
        </p:txBody>
      </p:sp>
      <p:sp>
        <p:nvSpPr>
          <p:cNvPr id="3" name="Marcador de contenido 2"/>
          <p:cNvSpPr>
            <a:spLocks noGrp="1"/>
          </p:cNvSpPr>
          <p:nvPr>
            <p:ph idx="1"/>
          </p:nvPr>
        </p:nvSpPr>
        <p:spPr/>
        <p:txBody>
          <a:bodyPr>
            <a:normAutofit/>
          </a:bodyPr>
          <a:lstStyle/>
          <a:p>
            <a:pPr marL="0" indent="0">
              <a:buNone/>
            </a:pPr>
            <a:r>
              <a:rPr lang="es-EC" sz="4000" i="1" dirty="0" smtClean="0">
                <a:latin typeface="+mj-lt"/>
              </a:rPr>
              <a:t>Beneficia el desarrollo psicológico</a:t>
            </a:r>
          </a:p>
          <a:p>
            <a:pPr marL="0" indent="0">
              <a:buNone/>
            </a:pPr>
            <a:r>
              <a:rPr lang="es-EC" sz="4000" i="1" dirty="0" smtClean="0">
                <a:latin typeface="+mj-lt"/>
              </a:rPr>
              <a:t>Beneficia en el desarrollo físico</a:t>
            </a:r>
          </a:p>
          <a:p>
            <a:pPr marL="0" indent="0">
              <a:buNone/>
            </a:pPr>
            <a:r>
              <a:rPr lang="es-EC" sz="4000" i="1" dirty="0" smtClean="0">
                <a:latin typeface="+mj-lt"/>
              </a:rPr>
              <a:t>Beneficia el desarrollo emocional</a:t>
            </a:r>
          </a:p>
          <a:p>
            <a:pPr marL="0" indent="0">
              <a:buNone/>
            </a:pPr>
            <a:r>
              <a:rPr lang="es-EC" sz="4000" i="1" dirty="0" smtClean="0">
                <a:latin typeface="+mj-lt"/>
              </a:rPr>
              <a:t>Beneficia el desarrollo espiritual</a:t>
            </a:r>
          </a:p>
          <a:p>
            <a:pPr marL="0" indent="0">
              <a:buNone/>
            </a:pPr>
            <a:r>
              <a:rPr lang="es-EC" sz="4000" i="1" dirty="0" smtClean="0">
                <a:latin typeface="+mj-lt"/>
              </a:rPr>
              <a:t>Desarrolla la  imaginación y creatividad</a:t>
            </a:r>
          </a:p>
          <a:p>
            <a:pPr marL="0" indent="0">
              <a:buNone/>
            </a:pPr>
            <a:r>
              <a:rPr lang="es-EC" sz="4000" i="1" dirty="0" smtClean="0">
                <a:latin typeface="+mj-lt"/>
              </a:rPr>
              <a:t>Garantiza diversión y entretenimiento</a:t>
            </a:r>
            <a:endParaRPr lang="es-EC" sz="4000" i="1" dirty="0">
              <a:latin typeface="+mj-lt"/>
            </a:endParaRPr>
          </a:p>
          <a:p>
            <a:pPr marL="0" indent="0">
              <a:buNone/>
            </a:pPr>
            <a:endParaRPr lang="es-EC" sz="4000" i="1" dirty="0">
              <a:latin typeface="+mj-lt"/>
            </a:endParaRPr>
          </a:p>
        </p:txBody>
      </p:sp>
    </p:spTree>
    <p:extLst>
      <p:ext uri="{BB962C8B-B14F-4D97-AF65-F5344CB8AC3E}">
        <p14:creationId xmlns:p14="http://schemas.microsoft.com/office/powerpoint/2010/main" val="1622603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6077" y="0"/>
            <a:ext cx="9997440" cy="1143000"/>
          </a:xfrm>
        </p:spPr>
        <p:txBody>
          <a:bodyPr>
            <a:normAutofit/>
          </a:bodyPr>
          <a:lstStyle/>
          <a:p>
            <a:pPr algn="ctr"/>
            <a:r>
              <a:rPr lang="es-ES" sz="4000" b="1" i="1" dirty="0" smtClean="0">
                <a:solidFill>
                  <a:srgbClr val="FF0000"/>
                </a:solidFill>
              </a:rPr>
              <a:t>RENDIMIENTO ESCOLAR </a:t>
            </a:r>
            <a:endParaRPr lang="es-EC" sz="4000" b="1" i="1" dirty="0">
              <a:solidFill>
                <a:srgbClr val="FF0000"/>
              </a:solidFill>
            </a:endParaRPr>
          </a:p>
        </p:txBody>
      </p:sp>
      <p:sp>
        <p:nvSpPr>
          <p:cNvPr id="3" name="Marcador de contenido 2"/>
          <p:cNvSpPr>
            <a:spLocks noGrp="1"/>
          </p:cNvSpPr>
          <p:nvPr>
            <p:ph idx="1"/>
          </p:nvPr>
        </p:nvSpPr>
        <p:spPr>
          <a:xfrm>
            <a:off x="371475" y="1200150"/>
            <a:ext cx="11353800" cy="5400675"/>
          </a:xfrm>
        </p:spPr>
        <p:txBody>
          <a:bodyPr>
            <a:noAutofit/>
          </a:bodyPr>
          <a:lstStyle/>
          <a:p>
            <a:pPr marL="82296" indent="0">
              <a:buNone/>
            </a:pPr>
            <a:endParaRPr lang="es-EC" sz="3200" dirty="0"/>
          </a:p>
          <a:p>
            <a:pPr marL="0" indent="0" algn="just">
              <a:buNone/>
            </a:pPr>
            <a:r>
              <a:rPr lang="es-EC" sz="3200" b="1" dirty="0">
                <a:latin typeface="+mj-lt"/>
              </a:rPr>
              <a:t>S</a:t>
            </a:r>
            <a:r>
              <a:rPr lang="es-EC" sz="3200" b="1" dirty="0" smtClean="0">
                <a:latin typeface="+mj-lt"/>
              </a:rPr>
              <a:t>egún </a:t>
            </a:r>
            <a:r>
              <a:rPr lang="es-EC" sz="3200" b="1" dirty="0" err="1">
                <a:latin typeface="+mj-lt"/>
              </a:rPr>
              <a:t>Cortéz</a:t>
            </a:r>
            <a:r>
              <a:rPr lang="es-EC" sz="3200" b="1" dirty="0">
                <a:latin typeface="+mj-lt"/>
              </a:rPr>
              <a:t> (s.f.) lo define como: </a:t>
            </a:r>
          </a:p>
          <a:p>
            <a:pPr marL="0" indent="0" algn="just">
              <a:buNone/>
            </a:pPr>
            <a:r>
              <a:rPr lang="es-EC" sz="3600" dirty="0">
                <a:latin typeface="+mj-lt"/>
              </a:rPr>
              <a:t>“</a:t>
            </a:r>
            <a:r>
              <a:rPr lang="es-EC" sz="3600" i="1" u="sng" dirty="0">
                <a:solidFill>
                  <a:srgbClr val="FF0000"/>
                </a:solidFill>
                <a:latin typeface="+mj-lt"/>
              </a:rPr>
              <a:t>Nivel de conocimiento </a:t>
            </a:r>
            <a:r>
              <a:rPr lang="es-EC" sz="3600" i="1" dirty="0">
                <a:latin typeface="+mj-lt"/>
              </a:rPr>
              <a:t>de un alumno </a:t>
            </a:r>
            <a:r>
              <a:rPr lang="es-EC" sz="3600" i="1" u="sng" dirty="0">
                <a:solidFill>
                  <a:srgbClr val="FF0000"/>
                </a:solidFill>
                <a:latin typeface="+mj-lt"/>
              </a:rPr>
              <a:t>medido en una prueba de evaluación</a:t>
            </a:r>
            <a:r>
              <a:rPr lang="es-EC" sz="3600" i="1" dirty="0">
                <a:latin typeface="+mj-lt"/>
              </a:rPr>
              <a:t>. En el rendimiento académico, intervienen además del nivel intelectual, variables de personalidad (extroversión, introversión, ansiedad…) y motivacionales, cuya relación con el rendimiento académico no siempre es lineal, sino que está modulada por factores como </a:t>
            </a:r>
            <a:r>
              <a:rPr lang="es-EC" sz="3600" i="1" dirty="0" smtClean="0">
                <a:latin typeface="+mj-lt"/>
              </a:rPr>
              <a:t>nivel </a:t>
            </a:r>
            <a:r>
              <a:rPr lang="es-EC" sz="3600" i="1" dirty="0">
                <a:latin typeface="+mj-lt"/>
              </a:rPr>
              <a:t>de escolaridad, sexo, actitud.”</a:t>
            </a:r>
            <a:endParaRPr lang="es-EC" sz="3600" dirty="0">
              <a:latin typeface="+mj-lt"/>
            </a:endParaRPr>
          </a:p>
          <a:p>
            <a:pPr marL="82296" indent="0" algn="ctr">
              <a:buNone/>
            </a:pPr>
            <a:r>
              <a:rPr lang="es-ES" sz="3600" dirty="0" smtClean="0"/>
              <a:t>	</a:t>
            </a:r>
            <a:endParaRPr lang="es-EC" sz="3600" b="1" u="sng" dirty="0"/>
          </a:p>
        </p:txBody>
      </p:sp>
    </p:spTree>
    <p:extLst>
      <p:ext uri="{BB962C8B-B14F-4D97-AF65-F5344CB8AC3E}">
        <p14:creationId xmlns:p14="http://schemas.microsoft.com/office/powerpoint/2010/main" val="34510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775" y="739774"/>
            <a:ext cx="11344275" cy="6118226"/>
          </a:xfrm>
        </p:spPr>
        <p:txBody>
          <a:bodyPr>
            <a:noAutofit/>
          </a:bodyPr>
          <a:lstStyle/>
          <a:p>
            <a:pPr marL="0" indent="0">
              <a:buNone/>
            </a:pPr>
            <a:r>
              <a:rPr lang="es-EC" sz="3600" b="1" i="1" dirty="0">
                <a:latin typeface="+mj-lt"/>
              </a:rPr>
              <a:t>Por su parte Retana (s.f.) lo define como e</a:t>
            </a:r>
            <a:r>
              <a:rPr lang="es-EC" sz="3600" i="1" dirty="0">
                <a:latin typeface="+mj-lt"/>
              </a:rPr>
              <a:t>l “nivel de conocimiento expresado </a:t>
            </a:r>
            <a:r>
              <a:rPr lang="es-EC" sz="3600" i="1" u="sng" dirty="0">
                <a:solidFill>
                  <a:srgbClr val="FF0000"/>
                </a:solidFill>
                <a:latin typeface="+mj-lt"/>
              </a:rPr>
              <a:t>en una nota numérica </a:t>
            </a:r>
            <a:r>
              <a:rPr lang="es-EC" sz="3600" i="1" dirty="0">
                <a:latin typeface="+mj-lt"/>
              </a:rPr>
              <a:t>que obtiene un alumno como resultado de una evaluación que mide el producto del proceso enseñanza aprendizaje en el que participa”.</a:t>
            </a:r>
          </a:p>
          <a:p>
            <a:pPr marL="0" indent="0">
              <a:buNone/>
            </a:pPr>
            <a:r>
              <a:rPr lang="es-EC" sz="3600" b="1" i="1" dirty="0" smtClean="0">
                <a:latin typeface="+mj-lt"/>
              </a:rPr>
              <a:t>Finalmente </a:t>
            </a:r>
            <a:r>
              <a:rPr lang="es-EC" sz="3600" b="1" i="1" dirty="0">
                <a:latin typeface="+mj-lt"/>
              </a:rPr>
              <a:t>Ruiz (2002, p. 52) </a:t>
            </a:r>
            <a:r>
              <a:rPr lang="es-EC" sz="3600" b="1" i="1" dirty="0" smtClean="0">
                <a:latin typeface="+mj-lt"/>
              </a:rPr>
              <a:t> </a:t>
            </a:r>
            <a:r>
              <a:rPr lang="es-EC" sz="3600" b="1" i="1" dirty="0">
                <a:latin typeface="+mj-lt"/>
              </a:rPr>
              <a:t>dice al respecto:</a:t>
            </a:r>
          </a:p>
          <a:p>
            <a:pPr marL="0" indent="0">
              <a:buNone/>
            </a:pPr>
            <a:r>
              <a:rPr lang="es-EC" sz="3600" i="1" dirty="0">
                <a:latin typeface="+mj-lt"/>
              </a:rPr>
              <a:t>“El rendimiento escolar es un fenómeno vigente, porque es el parámetro por el cual se puede </a:t>
            </a:r>
            <a:r>
              <a:rPr lang="es-EC" sz="3600" i="1" u="sng" dirty="0">
                <a:solidFill>
                  <a:srgbClr val="FF0000"/>
                </a:solidFill>
                <a:latin typeface="+mj-lt"/>
              </a:rPr>
              <a:t>determinar la calidad y la cantidad de los aprendizajes </a:t>
            </a:r>
            <a:r>
              <a:rPr lang="es-EC" sz="3600" i="1" dirty="0">
                <a:latin typeface="+mj-lt"/>
              </a:rPr>
              <a:t>de los alumnos y además, porque es de carácter social, ya que no abarca solamente a los alumnos, sino a toda la situación docente y a su contexto”.</a:t>
            </a:r>
          </a:p>
        </p:txBody>
      </p:sp>
    </p:spTree>
    <p:extLst>
      <p:ext uri="{BB962C8B-B14F-4D97-AF65-F5344CB8AC3E}">
        <p14:creationId xmlns:p14="http://schemas.microsoft.com/office/powerpoint/2010/main" val="154060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8601" y="2343150"/>
            <a:ext cx="11601450" cy="3914775"/>
          </a:xfrm>
        </p:spPr>
        <p:txBody>
          <a:bodyPr>
            <a:normAutofit/>
          </a:bodyPr>
          <a:lstStyle/>
          <a:p>
            <a:pPr marL="0" indent="0" algn="just">
              <a:buNone/>
            </a:pPr>
            <a:r>
              <a:rPr lang="es-EC" sz="4000" i="1" dirty="0">
                <a:latin typeface="+mj-lt"/>
              </a:rPr>
              <a:t>Las calificaciones hacen referencia al cumplimiento de los objetivos de aprendizaje establecidos en el currículo y en los estándares de aprendizaje nacionales, según lo detalla el </a:t>
            </a:r>
            <a:r>
              <a:rPr lang="es-EC" sz="4000" i="1" dirty="0">
                <a:solidFill>
                  <a:srgbClr val="FF0000"/>
                </a:solidFill>
                <a:latin typeface="+mj-lt"/>
              </a:rPr>
              <a:t>Art. 194 </a:t>
            </a:r>
            <a:r>
              <a:rPr lang="es-EC" sz="4000" i="1" dirty="0">
                <a:latin typeface="+mj-lt"/>
              </a:rPr>
              <a:t>del Reglamento a la LOEI. </a:t>
            </a:r>
          </a:p>
        </p:txBody>
      </p:sp>
      <p:sp>
        <p:nvSpPr>
          <p:cNvPr id="4" name="Rectángulo 3"/>
          <p:cNvSpPr/>
          <p:nvPr/>
        </p:nvSpPr>
        <p:spPr>
          <a:xfrm>
            <a:off x="2107413" y="576923"/>
            <a:ext cx="8628383" cy="1323439"/>
          </a:xfrm>
          <a:prstGeom prst="rect">
            <a:avLst/>
          </a:prstGeom>
          <a:noFill/>
        </p:spPr>
        <p:txBody>
          <a:bodyPr wrap="square" lIns="91440" tIns="45720" rIns="91440" bIns="45720" anchor="ctr">
            <a:spAutoFit/>
          </a:bodyPr>
          <a:lstStyle/>
          <a:p>
            <a:pPr marL="0" lvl="2" algn="ctr"/>
            <a:r>
              <a:rPr lang="es-EC" sz="4000" b="1" i="1" dirty="0" smtClean="0">
                <a:solidFill>
                  <a:srgbClr val="FF0000"/>
                </a:solidFill>
                <a:latin typeface="+mj-lt"/>
              </a:rPr>
              <a:t>RENDIMIENTO ESCOLAR Y SU ESCALAFÓN CALIFICATIVO EN EL ECUADOR </a:t>
            </a:r>
            <a:endParaRPr lang="es-EC" sz="4000" b="1" i="1" dirty="0">
              <a:solidFill>
                <a:srgbClr val="FF0000"/>
              </a:solidFill>
              <a:latin typeface="+mj-lt"/>
            </a:endParaRPr>
          </a:p>
        </p:txBody>
      </p:sp>
    </p:spTree>
    <p:extLst>
      <p:ext uri="{BB962C8B-B14F-4D97-AF65-F5344CB8AC3E}">
        <p14:creationId xmlns:p14="http://schemas.microsoft.com/office/powerpoint/2010/main" val="354681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1772489966"/>
              </p:ext>
            </p:extLst>
          </p:nvPr>
        </p:nvGraphicFramePr>
        <p:xfrm>
          <a:off x="838200" y="704848"/>
          <a:ext cx="10515600" cy="5781645"/>
        </p:xfrm>
        <a:graphic>
          <a:graphicData uri="http://schemas.openxmlformats.org/drawingml/2006/table">
            <a:tbl>
              <a:tblPr firstRow="1" bandRow="1">
                <a:tableStyleId>{5C22544A-7EE6-4342-B048-85BDC9FD1C3A}</a:tableStyleId>
              </a:tblPr>
              <a:tblGrid>
                <a:gridCol w="5257800"/>
                <a:gridCol w="5257800"/>
              </a:tblGrid>
              <a:tr h="653289">
                <a:tc>
                  <a:txBody>
                    <a:bodyPr/>
                    <a:lstStyle/>
                    <a:p>
                      <a:r>
                        <a:rPr lang="es-EC" sz="3200" b="1" i="1" dirty="0" smtClean="0">
                          <a:solidFill>
                            <a:srgbClr val="FF0000"/>
                          </a:solidFill>
                          <a:latin typeface="+mj-lt"/>
                        </a:rPr>
                        <a:t>ESCALA CUALITATIVA</a:t>
                      </a:r>
                      <a:endParaRPr lang="es-EC" sz="32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EC" sz="3200" b="1" i="1" dirty="0" smtClean="0">
                          <a:solidFill>
                            <a:srgbClr val="FF0000"/>
                          </a:solidFill>
                          <a:latin typeface="+mj-lt"/>
                        </a:rPr>
                        <a:t>ESCALA CUANTITATIVA</a:t>
                      </a:r>
                      <a:endParaRPr lang="es-EC" sz="32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91292">
                <a:tc>
                  <a:txBody>
                    <a:bodyPr/>
                    <a:lstStyle/>
                    <a:p>
                      <a:r>
                        <a:rPr lang="es-EC" sz="3200" b="1" i="1" dirty="0" smtClean="0">
                          <a:solidFill>
                            <a:schemeClr val="tx1"/>
                          </a:solidFill>
                          <a:latin typeface="+mj-lt"/>
                        </a:rPr>
                        <a:t>DOMINA</a:t>
                      </a:r>
                      <a:r>
                        <a:rPr lang="es-EC" sz="3200" b="1" i="1" baseline="0" dirty="0" smtClean="0">
                          <a:solidFill>
                            <a:schemeClr val="tx1"/>
                          </a:solidFill>
                          <a:latin typeface="+mj-lt"/>
                        </a:rPr>
                        <a:t> LOS APRENDIZAJES REQUERIDOS</a:t>
                      </a:r>
                      <a:endParaRPr lang="es-EC" sz="32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EC" sz="3200" b="1" i="1" dirty="0" smtClean="0">
                          <a:solidFill>
                            <a:schemeClr val="tx1"/>
                          </a:solidFill>
                          <a:latin typeface="+mj-lt"/>
                        </a:rPr>
                        <a:t>9,000 -10,00</a:t>
                      </a:r>
                      <a:endParaRPr lang="es-EC" sz="32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91292">
                <a:tc>
                  <a:txBody>
                    <a:bodyPr/>
                    <a:lstStyle/>
                    <a:p>
                      <a:r>
                        <a:rPr lang="es-EC" sz="3200" b="1" i="1" dirty="0" smtClean="0">
                          <a:latin typeface="+mj-lt"/>
                        </a:rPr>
                        <a:t>ALCANZA LOS APRENDIZAJES REQUERIDOS</a:t>
                      </a:r>
                      <a:endParaRPr lang="es-EC" sz="32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EC" sz="3200" b="1" i="1" dirty="0" smtClean="0">
                          <a:solidFill>
                            <a:schemeClr val="tx1"/>
                          </a:solidFill>
                          <a:latin typeface="+mj-lt"/>
                        </a:rPr>
                        <a:t>7,00 – 8,99</a:t>
                      </a:r>
                      <a:endParaRPr lang="es-EC" sz="32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91292">
                <a:tc>
                  <a:txBody>
                    <a:bodyPr/>
                    <a:lstStyle/>
                    <a:p>
                      <a:r>
                        <a:rPr lang="es-EC" sz="3200" b="1" i="1" dirty="0" smtClean="0">
                          <a:latin typeface="+mj-lt"/>
                        </a:rPr>
                        <a:t>ESTA PRÓXIMO A ALCANZAR LOS APRENDIZAJES REQUERIDOS</a:t>
                      </a:r>
                      <a:endParaRPr lang="es-EC" sz="32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EC" sz="3200" b="1" i="1" dirty="0" smtClean="0">
                          <a:solidFill>
                            <a:schemeClr val="tx1"/>
                          </a:solidFill>
                          <a:latin typeface="+mj-lt"/>
                        </a:rPr>
                        <a:t>4,00 – 6,99</a:t>
                      </a:r>
                      <a:endParaRPr lang="es-EC" sz="32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91292">
                <a:tc>
                  <a:txBody>
                    <a:bodyPr/>
                    <a:lstStyle/>
                    <a:p>
                      <a:r>
                        <a:rPr lang="es-EC" sz="3200" b="1" i="1" dirty="0" smtClean="0">
                          <a:latin typeface="+mj-lt"/>
                        </a:rPr>
                        <a:t>NO ALCANZA LOS APRENDIZAJES REQUERIDOS</a:t>
                      </a:r>
                      <a:endParaRPr lang="es-EC" sz="32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s-EC" sz="3200" b="1" i="1" dirty="0" smtClean="0">
                          <a:solidFill>
                            <a:schemeClr val="tx1"/>
                          </a:solidFill>
                          <a:latin typeface="+mj-lt"/>
                        </a:rPr>
                        <a:t>MENOS O IGUAL  4</a:t>
                      </a:r>
                      <a:endParaRPr lang="es-EC" sz="32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619960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i="1" dirty="0" smtClean="0">
                <a:solidFill>
                  <a:srgbClr val="FF0000"/>
                </a:solidFill>
              </a:rPr>
              <a:t>IMPORTANCIA DEL RENDIMIENTO ACADÉMICO</a:t>
            </a:r>
            <a:endParaRPr lang="es-EC" sz="4000" i="1" dirty="0">
              <a:solidFill>
                <a:srgbClr val="FF0000"/>
              </a:solidFill>
            </a:endParaRPr>
          </a:p>
        </p:txBody>
      </p:sp>
      <p:sp>
        <p:nvSpPr>
          <p:cNvPr id="3" name="Marcador de contenido 2"/>
          <p:cNvSpPr>
            <a:spLocks noGrp="1"/>
          </p:cNvSpPr>
          <p:nvPr>
            <p:ph idx="1"/>
          </p:nvPr>
        </p:nvSpPr>
        <p:spPr/>
        <p:txBody>
          <a:bodyPr>
            <a:normAutofit/>
          </a:bodyPr>
          <a:lstStyle/>
          <a:p>
            <a:r>
              <a:rPr lang="es-EC" sz="4000" i="1" dirty="0" smtClean="0">
                <a:latin typeface="+mj-lt"/>
              </a:rPr>
              <a:t>Comprobación de los conocimientos adquiridos</a:t>
            </a:r>
          </a:p>
          <a:p>
            <a:r>
              <a:rPr lang="es-EC" sz="4000" i="1" dirty="0" smtClean="0">
                <a:latin typeface="+mj-lt"/>
              </a:rPr>
              <a:t>Verificación de la cualidades de los estudiantes</a:t>
            </a:r>
          </a:p>
          <a:p>
            <a:r>
              <a:rPr lang="es-EC" sz="4000" i="1" dirty="0" smtClean="0">
                <a:latin typeface="+mj-lt"/>
              </a:rPr>
              <a:t>Facilita el cambio de estrategias para la enseñanza – aprendizaje</a:t>
            </a:r>
          </a:p>
          <a:p>
            <a:r>
              <a:rPr lang="es-EC" sz="4000" i="1" dirty="0" smtClean="0">
                <a:latin typeface="+mj-lt"/>
              </a:rPr>
              <a:t>Determina el proceso de evaluación</a:t>
            </a:r>
            <a:endParaRPr lang="es-EC" sz="4000" i="1" dirty="0">
              <a:latin typeface="+mj-lt"/>
            </a:endParaRPr>
          </a:p>
        </p:txBody>
      </p:sp>
    </p:spTree>
    <p:extLst>
      <p:ext uri="{BB962C8B-B14F-4D97-AF65-F5344CB8AC3E}">
        <p14:creationId xmlns:p14="http://schemas.microsoft.com/office/powerpoint/2010/main" val="2727210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181344" y="0"/>
            <a:ext cx="6010656" cy="6857999"/>
          </a:xfrm>
        </p:spPr>
        <p:txBody>
          <a:bodyPr>
            <a:normAutofit/>
          </a:bodyPr>
          <a:lstStyle/>
          <a:p>
            <a:pPr algn="ctr"/>
            <a:r>
              <a:rPr lang="es-EC" sz="4000" b="1" i="1" dirty="0" smtClean="0">
                <a:solidFill>
                  <a:srgbClr val="FF0000"/>
                </a:solidFill>
              </a:rPr>
              <a:t>POBLACIÓN Y MUESTRA</a:t>
            </a:r>
            <a:br>
              <a:rPr lang="es-EC" sz="4000" b="1" i="1" dirty="0" smtClean="0">
                <a:solidFill>
                  <a:srgbClr val="FF0000"/>
                </a:solidFill>
              </a:rPr>
            </a:br>
            <a:r>
              <a:rPr lang="es-EC" sz="4000" b="1" i="1" dirty="0" smtClean="0">
                <a:solidFill>
                  <a:srgbClr val="FF0000"/>
                </a:solidFill>
              </a:rPr>
              <a:t/>
            </a:r>
            <a:br>
              <a:rPr lang="es-EC" sz="4000" b="1" i="1" dirty="0" smtClean="0">
                <a:solidFill>
                  <a:srgbClr val="FF0000"/>
                </a:solidFill>
              </a:rPr>
            </a:br>
            <a:r>
              <a:rPr lang="es-EC" sz="4000" b="1" i="1" dirty="0" smtClean="0">
                <a:solidFill>
                  <a:srgbClr val="FF0000"/>
                </a:solidFill>
              </a:rPr>
              <a:t>La investigación </a:t>
            </a:r>
            <a:r>
              <a:rPr lang="es-EC" sz="4000" b="1" i="1" dirty="0" smtClean="0"/>
              <a:t>tomo como universo de estudio, la totalidad de la población, y por criterio se toma una muestra  69 estudiantes que constituye el 100 % </a:t>
            </a:r>
            <a:endParaRPr lang="es-EC" sz="4000" b="1" i="1" dirty="0">
              <a:solidFill>
                <a:srgbClr val="FF0000"/>
              </a:solidFill>
            </a:endParaRPr>
          </a:p>
        </p:txBody>
      </p:sp>
      <p:pic>
        <p:nvPicPr>
          <p:cNvPr id="4" name="Marcador de contenido 3"/>
          <p:cNvPicPr>
            <a:picLocks noGrp="1" noChangeAspect="1"/>
          </p:cNvPicPr>
          <p:nvPr>
            <p:ph idx="4294967295"/>
          </p:nvPr>
        </p:nvPicPr>
        <p:blipFill>
          <a:blip r:embed="rId2"/>
          <a:stretch>
            <a:fillRect/>
          </a:stretch>
        </p:blipFill>
        <p:spPr>
          <a:xfrm>
            <a:off x="0" y="37579"/>
            <a:ext cx="6181725" cy="6858000"/>
          </a:xfrm>
          <a:prstGeom prst="rect">
            <a:avLst/>
          </a:prstGeom>
        </p:spPr>
      </p:pic>
    </p:spTree>
    <p:extLst>
      <p:ext uri="{BB962C8B-B14F-4D97-AF65-F5344CB8AC3E}">
        <p14:creationId xmlns:p14="http://schemas.microsoft.com/office/powerpoint/2010/main" val="31930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4504" y="0"/>
            <a:ext cx="10515600" cy="1325563"/>
          </a:xfrm>
        </p:spPr>
        <p:txBody>
          <a:bodyPr/>
          <a:lstStyle/>
          <a:p>
            <a:pPr algn="ctr"/>
            <a:r>
              <a:rPr lang="es-EC" b="1" dirty="0" smtClean="0">
                <a:solidFill>
                  <a:srgbClr val="FF0000"/>
                </a:solidFill>
              </a:rPr>
              <a:t>METODOLOGÍA DE LA INVESTIGACIÓN</a:t>
            </a:r>
            <a:endParaRPr lang="es-EC" b="1" dirty="0">
              <a:solidFill>
                <a:srgbClr val="FF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38905319"/>
              </p:ext>
            </p:extLst>
          </p:nvPr>
        </p:nvGraphicFramePr>
        <p:xfrm>
          <a:off x="838200" y="1310140"/>
          <a:ext cx="10515600" cy="5577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78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761564" y="94129"/>
            <a:ext cx="10430435" cy="6373906"/>
          </a:xfrm>
          <a:prstGeom prst="rect">
            <a:avLst/>
          </a:prstGeom>
        </p:spPr>
        <p:txBody>
          <a:bodyPr rtlCol="0" anchor="ctr">
            <a:normAutofit fontScale="97500"/>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ctr"/>
            <a:r>
              <a:rPr lang="es-EC" i="1" u="sng" dirty="0" smtClean="0">
                <a:solidFill>
                  <a:srgbClr val="FF0000"/>
                </a:solidFill>
              </a:rPr>
              <a:t>TEMA DE INVESTIGACIÓN</a:t>
            </a:r>
          </a:p>
          <a:p>
            <a:pPr algn="ctr"/>
            <a:r>
              <a:rPr lang="es-ES" i="1" dirty="0">
                <a:solidFill>
                  <a:schemeClr val="tx1"/>
                </a:solidFill>
              </a:rPr>
              <a:t>INCIDENCIA DE UNA LUDOTECA ESCOLAR EN EL RENDIMIENTO ACADÉMICO, EN LOS ESTUDIANTES DE SEGUNDO AÑO DE EDUCACIÓN </a:t>
            </a:r>
            <a:r>
              <a:rPr lang="es-ES" i="1" dirty="0" smtClean="0">
                <a:solidFill>
                  <a:schemeClr val="tx1"/>
                </a:solidFill>
              </a:rPr>
              <a:t>GENERAL BÁSICA </a:t>
            </a:r>
            <a:r>
              <a:rPr lang="es-ES" i="1" dirty="0">
                <a:solidFill>
                  <a:schemeClr val="tx1"/>
                </a:solidFill>
              </a:rPr>
              <a:t>DE LA UNIDAD EDUCATIVA MUNICIPAL SEBASTIÁN DE BENALCÁZAR</a:t>
            </a:r>
            <a:endParaRPr lang="es-EC" i="1" u="sng" dirty="0">
              <a:solidFill>
                <a:schemeClr val="tx1"/>
              </a:solidFill>
            </a:endParaRPr>
          </a:p>
          <a:p>
            <a:pPr algn="ctr"/>
            <a:endParaRPr lang="es-EC" u="sng" dirty="0" smtClean="0">
              <a:solidFill>
                <a:schemeClr val="tx1"/>
              </a:solidFill>
            </a:endParaRPr>
          </a:p>
        </p:txBody>
      </p:sp>
    </p:spTree>
    <p:extLst>
      <p:ext uri="{BB962C8B-B14F-4D97-AF65-F5344CB8AC3E}">
        <p14:creationId xmlns:p14="http://schemas.microsoft.com/office/powerpoint/2010/main" val="279308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93838" y="498232"/>
            <a:ext cx="9549299" cy="1268506"/>
          </a:xfrm>
        </p:spPr>
        <p:style>
          <a:lnRef idx="2">
            <a:schemeClr val="dk1"/>
          </a:lnRef>
          <a:fillRef idx="1">
            <a:schemeClr val="lt1"/>
          </a:fillRef>
          <a:effectRef idx="0">
            <a:schemeClr val="dk1"/>
          </a:effectRef>
          <a:fontRef idx="minor">
            <a:schemeClr val="dk1"/>
          </a:fontRef>
        </p:style>
        <p:txBody>
          <a:bodyPr>
            <a:normAutofit/>
          </a:bodyPr>
          <a:lstStyle/>
          <a:p>
            <a:pPr marL="82296" indent="0" algn="ctr">
              <a:buNone/>
            </a:pPr>
            <a:r>
              <a:rPr lang="es-ES" sz="4000" b="1" i="1" dirty="0" smtClean="0">
                <a:solidFill>
                  <a:srgbClr val="FF0000"/>
                </a:solidFill>
              </a:rPr>
              <a:t>ESTUDIANTES DE SEGUNDO AÑO DE EDUCACIÓN GENERAL BÁSICA</a:t>
            </a:r>
            <a:endParaRPr lang="es-EC" sz="4000" b="1" i="1" dirty="0">
              <a:solidFill>
                <a:srgbClr val="FF0000"/>
              </a:solidFill>
            </a:endParaRPr>
          </a:p>
        </p:txBody>
      </p:sp>
      <p:pic>
        <p:nvPicPr>
          <p:cNvPr id="4" name="Imagen 3"/>
          <p:cNvPicPr>
            <a:picLocks noChangeAspect="1"/>
          </p:cNvPicPr>
          <p:nvPr/>
        </p:nvPicPr>
        <p:blipFill>
          <a:blip r:embed="rId2"/>
          <a:stretch>
            <a:fillRect/>
          </a:stretch>
        </p:blipFill>
        <p:spPr>
          <a:xfrm>
            <a:off x="-6057900" y="1852246"/>
            <a:ext cx="24307800" cy="7291754"/>
          </a:xfrm>
          <a:prstGeom prst="rect">
            <a:avLst/>
          </a:prstGeom>
        </p:spPr>
      </p:pic>
    </p:spTree>
    <p:extLst>
      <p:ext uri="{BB962C8B-B14F-4D97-AF65-F5344CB8AC3E}">
        <p14:creationId xmlns:p14="http://schemas.microsoft.com/office/powerpoint/2010/main" val="15140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33338215"/>
              </p:ext>
            </p:extLst>
          </p:nvPr>
        </p:nvGraphicFramePr>
        <p:xfrm>
          <a:off x="628652" y="257175"/>
          <a:ext cx="10776137" cy="6400799"/>
        </p:xfrm>
        <a:graphic>
          <a:graphicData uri="http://schemas.openxmlformats.org/drawingml/2006/table">
            <a:tbl>
              <a:tblPr>
                <a:tableStyleId>{3C2FFA5D-87B4-456A-9821-1D502468CF0F}</a:tableStyleId>
              </a:tblPr>
              <a:tblGrid>
                <a:gridCol w="3532434"/>
                <a:gridCol w="3612643"/>
                <a:gridCol w="3631060"/>
              </a:tblGrid>
              <a:tr h="3574230">
                <a:tc>
                  <a:txBody>
                    <a:bodyPr/>
                    <a:lstStyle/>
                    <a:p>
                      <a:pPr algn="ctr">
                        <a:lnSpc>
                          <a:spcPct val="150000"/>
                        </a:lnSpc>
                        <a:spcAft>
                          <a:spcPts val="0"/>
                        </a:spcAft>
                        <a:tabLst>
                          <a:tab pos="373380" algn="l"/>
                        </a:tabLst>
                      </a:pPr>
                      <a:r>
                        <a:rPr lang="es-EC" sz="2800" i="1" dirty="0">
                          <a:effectLst/>
                          <a:latin typeface="+mj-lt"/>
                        </a:rPr>
                        <a:t>Diciembre</a:t>
                      </a:r>
                      <a:endParaRPr lang="es-EC" sz="2800" i="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800" i="1" dirty="0" smtClean="0">
                          <a:effectLst/>
                          <a:latin typeface="+mj-lt"/>
                        </a:rPr>
                        <a:t>2016</a:t>
                      </a:r>
                      <a:endParaRPr lang="es-EC" sz="2800" i="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800" i="1" dirty="0">
                          <a:effectLst/>
                          <a:latin typeface="+mj-lt"/>
                        </a:rPr>
                        <a:t>Toma de resultados del  pre experimento y elaboración </a:t>
                      </a:r>
                      <a:r>
                        <a:rPr lang="es-EC" sz="2800" i="1" dirty="0" smtClean="0">
                          <a:effectLst/>
                          <a:latin typeface="+mj-lt"/>
                        </a:rPr>
                        <a:t>del programa de</a:t>
                      </a:r>
                      <a:r>
                        <a:rPr lang="es-EC" sz="2800" i="1" baseline="0" dirty="0" smtClean="0">
                          <a:effectLst/>
                          <a:latin typeface="+mj-lt"/>
                        </a:rPr>
                        <a:t> una ludoteca</a:t>
                      </a:r>
                      <a:endParaRPr lang="es-EC" sz="2800" i="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569">
                <a:tc>
                  <a:txBody>
                    <a:bodyPr/>
                    <a:lstStyle/>
                    <a:p>
                      <a:pPr algn="ctr">
                        <a:lnSpc>
                          <a:spcPct val="150000"/>
                        </a:lnSpc>
                        <a:spcAft>
                          <a:spcPts val="0"/>
                        </a:spcAft>
                        <a:tabLst>
                          <a:tab pos="373380" algn="l"/>
                        </a:tabLst>
                      </a:pPr>
                      <a:r>
                        <a:rPr lang="es-EC" sz="2800" i="1">
                          <a:effectLst/>
                          <a:latin typeface="+mj-lt"/>
                        </a:rPr>
                        <a:t>Enero</a:t>
                      </a:r>
                      <a:endParaRPr lang="es-EC" sz="2800" i="1">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800" i="1" dirty="0" smtClean="0">
                          <a:effectLst/>
                          <a:latin typeface="+mj-lt"/>
                        </a:rPr>
                        <a:t>2017</a:t>
                      </a:r>
                      <a:endParaRPr lang="es-EC" sz="2800" i="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800" i="1" dirty="0" smtClean="0">
                          <a:effectLst/>
                          <a:latin typeface="+mj-lt"/>
                        </a:rPr>
                        <a:t>Aplicación del</a:t>
                      </a:r>
                      <a:r>
                        <a:rPr lang="es-EC" sz="2800" i="1" baseline="0" dirty="0" smtClean="0">
                          <a:effectLst/>
                          <a:latin typeface="+mj-lt"/>
                        </a:rPr>
                        <a:t> programa de una </a:t>
                      </a:r>
                      <a:r>
                        <a:rPr lang="es-EC" sz="2800" i="1" dirty="0" smtClean="0">
                          <a:effectLst/>
                          <a:latin typeface="+mj-lt"/>
                        </a:rPr>
                        <a:t> ludoteca</a:t>
                      </a:r>
                      <a:endParaRPr lang="es-EC" sz="2800" i="1"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5741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01833761"/>
              </p:ext>
            </p:extLst>
          </p:nvPr>
        </p:nvGraphicFramePr>
        <p:xfrm>
          <a:off x="971551" y="1126863"/>
          <a:ext cx="10401018" cy="5282003"/>
        </p:xfrm>
        <a:graphic>
          <a:graphicData uri="http://schemas.openxmlformats.org/drawingml/2006/table">
            <a:tbl>
              <a:tblPr>
                <a:tableStyleId>{D113A9D2-9D6B-4929-AA2D-F23B5EE8CBE7}</a:tableStyleId>
              </a:tblPr>
              <a:tblGrid>
                <a:gridCol w="3467006"/>
                <a:gridCol w="3467006"/>
                <a:gridCol w="3467006"/>
              </a:tblGrid>
              <a:tr h="1440547">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Febrero</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2017</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Aplicación del programa de </a:t>
                      </a:r>
                      <a:r>
                        <a:rPr lang="es-EC" sz="2000" i="1" dirty="0" smtClean="0">
                          <a:solidFill>
                            <a:schemeClr val="tx1">
                              <a:lumMod val="95000"/>
                              <a:lumOff val="5000"/>
                            </a:schemeClr>
                          </a:solidFill>
                          <a:effectLst/>
                          <a:latin typeface="+mj-lt"/>
                        </a:rPr>
                        <a:t>una</a:t>
                      </a:r>
                      <a:r>
                        <a:rPr lang="es-EC" sz="2000" i="1" baseline="0" dirty="0" smtClean="0">
                          <a:solidFill>
                            <a:schemeClr val="tx1">
                              <a:lumMod val="95000"/>
                              <a:lumOff val="5000"/>
                            </a:schemeClr>
                          </a:solidFill>
                          <a:effectLst/>
                          <a:latin typeface="+mj-lt"/>
                        </a:rPr>
                        <a:t> ludoteca</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364">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Marzo</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2017</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Aplicación del programa </a:t>
                      </a:r>
                      <a:r>
                        <a:rPr lang="es-EC" sz="2000" i="1" dirty="0" smtClean="0">
                          <a:solidFill>
                            <a:schemeClr val="tx1">
                              <a:lumMod val="95000"/>
                              <a:lumOff val="5000"/>
                            </a:schemeClr>
                          </a:solidFill>
                          <a:effectLst/>
                          <a:latin typeface="+mj-lt"/>
                        </a:rPr>
                        <a:t>de</a:t>
                      </a:r>
                      <a:r>
                        <a:rPr lang="es-EC" sz="2000" i="1" baseline="0" dirty="0" smtClean="0">
                          <a:solidFill>
                            <a:schemeClr val="tx1">
                              <a:lumMod val="95000"/>
                              <a:lumOff val="5000"/>
                            </a:schemeClr>
                          </a:solidFill>
                          <a:effectLst/>
                          <a:latin typeface="+mj-lt"/>
                        </a:rPr>
                        <a:t> una ludoteca</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364">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Abril</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2017</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Aplicación del programa </a:t>
                      </a:r>
                      <a:r>
                        <a:rPr lang="es-EC" sz="2000" i="1" dirty="0" smtClean="0">
                          <a:solidFill>
                            <a:schemeClr val="tx1">
                              <a:lumMod val="95000"/>
                              <a:lumOff val="5000"/>
                            </a:schemeClr>
                          </a:solidFill>
                          <a:effectLst/>
                          <a:latin typeface="+mj-lt"/>
                        </a:rPr>
                        <a:t>de</a:t>
                      </a:r>
                      <a:r>
                        <a:rPr lang="es-EC" sz="2000" i="1" baseline="0" dirty="0" smtClean="0">
                          <a:solidFill>
                            <a:schemeClr val="tx1">
                              <a:lumMod val="95000"/>
                              <a:lumOff val="5000"/>
                            </a:schemeClr>
                          </a:solidFill>
                          <a:effectLst/>
                          <a:latin typeface="+mj-lt"/>
                        </a:rPr>
                        <a:t> una ludoteca</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364">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Mayo</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2017</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Aplicación del programa </a:t>
                      </a:r>
                      <a:r>
                        <a:rPr lang="es-EC" sz="2000" i="1" dirty="0" smtClean="0">
                          <a:solidFill>
                            <a:schemeClr val="tx1">
                              <a:lumMod val="95000"/>
                              <a:lumOff val="5000"/>
                            </a:schemeClr>
                          </a:solidFill>
                          <a:effectLst/>
                          <a:latin typeface="+mj-lt"/>
                        </a:rPr>
                        <a:t>de</a:t>
                      </a:r>
                      <a:r>
                        <a:rPr lang="es-EC" sz="2000" i="1" baseline="0" dirty="0" smtClean="0">
                          <a:solidFill>
                            <a:schemeClr val="tx1">
                              <a:lumMod val="95000"/>
                              <a:lumOff val="5000"/>
                            </a:schemeClr>
                          </a:solidFill>
                          <a:effectLst/>
                          <a:latin typeface="+mj-lt"/>
                        </a:rPr>
                        <a:t> una ludoteca</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364">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Junio</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2017</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i="1" dirty="0">
                          <a:solidFill>
                            <a:schemeClr val="tx1">
                              <a:lumMod val="95000"/>
                              <a:lumOff val="5000"/>
                            </a:schemeClr>
                          </a:solidFill>
                          <a:effectLst/>
                          <a:latin typeface="+mj-lt"/>
                        </a:rPr>
                        <a:t>Aplicación </a:t>
                      </a:r>
                      <a:r>
                        <a:rPr lang="es-EC" sz="2000" i="1" dirty="0" smtClean="0">
                          <a:solidFill>
                            <a:schemeClr val="tx1">
                              <a:lumMod val="95000"/>
                              <a:lumOff val="5000"/>
                            </a:schemeClr>
                          </a:solidFill>
                          <a:effectLst/>
                          <a:latin typeface="+mj-lt"/>
                        </a:rPr>
                        <a:t>de</a:t>
                      </a:r>
                      <a:r>
                        <a:rPr lang="es-EC" sz="2000" i="1" baseline="0" dirty="0" smtClean="0">
                          <a:solidFill>
                            <a:schemeClr val="tx1">
                              <a:lumMod val="95000"/>
                              <a:lumOff val="5000"/>
                            </a:schemeClr>
                          </a:solidFill>
                          <a:effectLst/>
                          <a:latin typeface="+mj-lt"/>
                        </a:rPr>
                        <a:t> un programa de una ludoteca</a:t>
                      </a:r>
                      <a:endParaRPr lang="es-EC" sz="2000"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ángulo 5"/>
          <p:cNvSpPr/>
          <p:nvPr/>
        </p:nvSpPr>
        <p:spPr>
          <a:xfrm>
            <a:off x="3584483" y="143453"/>
            <a:ext cx="6260176" cy="707886"/>
          </a:xfrm>
          <a:prstGeom prst="rect">
            <a:avLst/>
          </a:prstGeom>
          <a:noFill/>
        </p:spPr>
        <p:txBody>
          <a:bodyPr wrap="none" lIns="91440" tIns="45720" rIns="91440" bIns="45720">
            <a:spAutoFit/>
          </a:bodyPr>
          <a:lstStyle/>
          <a:p>
            <a:pPr algn="ctr"/>
            <a:r>
              <a:rPr lang="es-ES" sz="4000" b="1" i="1" dirty="0" smtClean="0">
                <a:solidFill>
                  <a:srgbClr val="FF0000"/>
                </a:solidFill>
                <a:latin typeface="+mj-lt"/>
              </a:rPr>
              <a:t>APLICACIÓN DEL PROGRAMA </a:t>
            </a:r>
            <a:endParaRPr lang="es-ES" sz="4000" b="1" i="1" dirty="0">
              <a:solidFill>
                <a:srgbClr val="FF0000"/>
              </a:solidFill>
              <a:latin typeface="+mj-lt"/>
            </a:endParaRPr>
          </a:p>
        </p:txBody>
      </p:sp>
    </p:spTree>
    <p:extLst>
      <p:ext uri="{BB962C8B-B14F-4D97-AF65-F5344CB8AC3E}">
        <p14:creationId xmlns:p14="http://schemas.microsoft.com/office/powerpoint/2010/main" val="222505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4019349616"/>
              </p:ext>
            </p:extLst>
          </p:nvPr>
        </p:nvGraphicFramePr>
        <p:xfrm>
          <a:off x="1680882" y="147917"/>
          <a:ext cx="10273553"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2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2516528509"/>
              </p:ext>
            </p:extLst>
          </p:nvPr>
        </p:nvGraphicFramePr>
        <p:xfrm>
          <a:off x="1680882" y="147917"/>
          <a:ext cx="10273553"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83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2777663887"/>
              </p:ext>
            </p:extLst>
          </p:nvPr>
        </p:nvGraphicFramePr>
        <p:xfrm>
          <a:off x="1680882" y="147917"/>
          <a:ext cx="10273553"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40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7400" y="2362167"/>
            <a:ext cx="9359153" cy="1938992"/>
          </a:xfrm>
          <a:prstGeom prst="rect">
            <a:avLst/>
          </a:prstGeom>
          <a:noFill/>
        </p:spPr>
        <p:txBody>
          <a:bodyPr wrap="square" lIns="91440" tIns="45720" rIns="91440" bIns="45720" anchor="ctr">
            <a:spAutoFit/>
          </a:bodyPr>
          <a:lstStyle/>
          <a:p>
            <a:pPr algn="ctr"/>
            <a:r>
              <a:rPr lang="es-ES" sz="4000" i="1" dirty="0">
                <a:solidFill>
                  <a:srgbClr val="FF0000"/>
                </a:solidFill>
                <a:latin typeface="+mj-lt"/>
              </a:rPr>
              <a:t>TABULACIÓN DE NIVELES COMPARADAS CON REFERENCIA </a:t>
            </a:r>
          </a:p>
          <a:p>
            <a:pPr algn="ctr"/>
            <a:r>
              <a:rPr lang="es-ES" sz="4000" i="1" dirty="0">
                <a:solidFill>
                  <a:srgbClr val="FF0000"/>
                </a:solidFill>
                <a:latin typeface="+mj-lt"/>
              </a:rPr>
              <a:t>DEL MINISTERIO DE EDUCACIÓN</a:t>
            </a:r>
          </a:p>
        </p:txBody>
      </p:sp>
    </p:spTree>
    <p:extLst>
      <p:ext uri="{BB962C8B-B14F-4D97-AF65-F5344CB8AC3E}">
        <p14:creationId xmlns:p14="http://schemas.microsoft.com/office/powerpoint/2010/main" val="6021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81742" y="29776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i="1" dirty="0" smtClean="0">
                <a:solidFill>
                  <a:srgbClr val="FF0000"/>
                </a:solidFill>
              </a:rPr>
              <a:t>TABULACIÓN E INTERPRETACIÓN DEL PRE- TEST</a:t>
            </a:r>
            <a:endParaRPr lang="es-EC" sz="4000" b="1" i="1" dirty="0">
              <a:solidFill>
                <a:srgbClr val="FF0000"/>
              </a:solidFill>
            </a:endParaRPr>
          </a:p>
        </p:txBody>
      </p:sp>
    </p:spTree>
    <p:extLst>
      <p:ext uri="{BB962C8B-B14F-4D97-AF65-F5344CB8AC3E}">
        <p14:creationId xmlns:p14="http://schemas.microsoft.com/office/powerpoint/2010/main" val="3643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95100654"/>
              </p:ext>
            </p:extLst>
          </p:nvPr>
        </p:nvGraphicFramePr>
        <p:xfrm>
          <a:off x="375782" y="951977"/>
          <a:ext cx="10521862" cy="5210831"/>
        </p:xfrm>
        <a:graphic>
          <a:graphicData uri="http://schemas.openxmlformats.org/drawingml/2006/table">
            <a:tbl>
              <a:tblPr>
                <a:tableStyleId>{5C22544A-7EE6-4342-B048-85BDC9FD1C3A}</a:tableStyleId>
              </a:tblPr>
              <a:tblGrid>
                <a:gridCol w="2981193"/>
                <a:gridCol w="2906039"/>
                <a:gridCol w="4634630"/>
              </a:tblGrid>
              <a:tr h="892699">
                <a:tc>
                  <a:txBody>
                    <a:bodyPr/>
                    <a:lstStyle/>
                    <a:p>
                      <a:pPr algn="l" fontAlgn="b"/>
                      <a:r>
                        <a:rPr lang="es-EC" sz="2800" i="1" u="none" strike="noStrike" dirty="0">
                          <a:solidFill>
                            <a:srgbClr val="FF0000"/>
                          </a:solidFill>
                          <a:effectLst/>
                          <a:latin typeface="+mj-lt"/>
                        </a:rPr>
                        <a:t>ASIGNATURAS</a:t>
                      </a:r>
                      <a:endParaRPr lang="es-EC" sz="2800" b="1" i="1" u="none" strike="noStrike" dirty="0">
                        <a:solidFill>
                          <a:srgbClr val="FF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800" i="1" u="none" strike="noStrike" dirty="0">
                          <a:solidFill>
                            <a:srgbClr val="FF0000"/>
                          </a:solidFill>
                          <a:effectLst/>
                          <a:latin typeface="+mj-lt"/>
                        </a:rPr>
                        <a:t>ESCALA CUANTITATIVA</a:t>
                      </a:r>
                      <a:endParaRPr lang="es-EC" sz="2800" b="1" i="1" u="none" strike="noStrike" dirty="0">
                        <a:solidFill>
                          <a:srgbClr val="FF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2800" i="1" u="none" strike="noStrike" dirty="0">
                          <a:solidFill>
                            <a:srgbClr val="FF0000"/>
                          </a:solidFill>
                          <a:effectLst/>
                          <a:latin typeface="+mj-lt"/>
                        </a:rPr>
                        <a:t>ESCALA CUALITATIVA</a:t>
                      </a:r>
                      <a:endParaRPr lang="es-EC" sz="2800" b="1" i="1" u="none" strike="noStrike" dirty="0">
                        <a:solidFill>
                          <a:srgbClr val="FF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533">
                <a:tc>
                  <a:txBody>
                    <a:bodyPr/>
                    <a:lstStyle/>
                    <a:p>
                      <a:pPr algn="l" fontAlgn="b"/>
                      <a:r>
                        <a:rPr lang="es-EC" sz="2800" i="1" u="none" strike="noStrike" dirty="0">
                          <a:solidFill>
                            <a:schemeClr val="tx1"/>
                          </a:solidFill>
                          <a:effectLst/>
                          <a:latin typeface="+mj-lt"/>
                        </a:rPr>
                        <a:t>LENGUA Y LITERATURA</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800" i="1" u="none" strike="noStrike" dirty="0">
                          <a:solidFill>
                            <a:schemeClr val="tx1"/>
                          </a:solidFill>
                          <a:effectLst/>
                          <a:latin typeface="+mj-lt"/>
                        </a:rPr>
                        <a:t>7,86</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2800" i="1" u="none" strike="noStrike" dirty="0">
                          <a:solidFill>
                            <a:schemeClr val="tx1"/>
                          </a:solidFill>
                          <a:effectLst/>
                          <a:latin typeface="+mj-lt"/>
                        </a:rPr>
                        <a:t>ALCANZA LOS APRENDIZAJES REQUERIDOS</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533">
                <a:tc>
                  <a:txBody>
                    <a:bodyPr/>
                    <a:lstStyle/>
                    <a:p>
                      <a:pPr algn="l" fontAlgn="b"/>
                      <a:r>
                        <a:rPr lang="es-EC" sz="2800" i="1" u="none" strike="noStrike" dirty="0">
                          <a:solidFill>
                            <a:schemeClr val="tx1"/>
                          </a:solidFill>
                          <a:effectLst/>
                          <a:latin typeface="+mj-lt"/>
                        </a:rPr>
                        <a:t>MATEMÁTICAS</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800" i="1" u="none" strike="noStrike" dirty="0">
                          <a:solidFill>
                            <a:schemeClr val="tx1"/>
                          </a:solidFill>
                          <a:effectLst/>
                          <a:latin typeface="+mj-lt"/>
                        </a:rPr>
                        <a:t>7,98</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2800" i="1" u="none" strike="noStrike" dirty="0">
                          <a:solidFill>
                            <a:schemeClr val="tx1"/>
                          </a:solidFill>
                          <a:effectLst/>
                          <a:latin typeface="+mj-lt"/>
                        </a:rPr>
                        <a:t>ALCANZA LOS APRENDIZAJES REQUERIDOS</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533">
                <a:tc>
                  <a:txBody>
                    <a:bodyPr/>
                    <a:lstStyle/>
                    <a:p>
                      <a:pPr algn="l" fontAlgn="b"/>
                      <a:r>
                        <a:rPr lang="es-EC" sz="2800" i="1" u="none" strike="noStrike">
                          <a:solidFill>
                            <a:schemeClr val="tx1"/>
                          </a:solidFill>
                          <a:effectLst/>
                          <a:latin typeface="+mj-lt"/>
                        </a:rPr>
                        <a:t>ESTUDIOS SOCIALES</a:t>
                      </a:r>
                      <a:endParaRPr lang="es-EC" sz="2800" b="0" i="1"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800" i="1" u="none" strike="noStrike" dirty="0">
                          <a:solidFill>
                            <a:schemeClr val="tx1"/>
                          </a:solidFill>
                          <a:effectLst/>
                          <a:latin typeface="+mj-lt"/>
                        </a:rPr>
                        <a:t>8,12</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2800" i="1" u="none" strike="noStrike" dirty="0">
                          <a:solidFill>
                            <a:schemeClr val="tx1"/>
                          </a:solidFill>
                          <a:effectLst/>
                          <a:latin typeface="+mj-lt"/>
                        </a:rPr>
                        <a:t>ALCANZA LOS APRENDIZAJES REQUERIDOS</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9533">
                <a:tc>
                  <a:txBody>
                    <a:bodyPr/>
                    <a:lstStyle/>
                    <a:p>
                      <a:pPr algn="l" fontAlgn="b"/>
                      <a:r>
                        <a:rPr lang="es-EC" sz="2800" i="1" u="none" strike="noStrike">
                          <a:solidFill>
                            <a:schemeClr val="tx1"/>
                          </a:solidFill>
                          <a:effectLst/>
                          <a:latin typeface="+mj-lt"/>
                        </a:rPr>
                        <a:t>CIENCIAS NATURALES</a:t>
                      </a:r>
                      <a:endParaRPr lang="es-EC" sz="2800" b="0" i="1"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C" sz="2800" i="1" u="none" strike="noStrike" dirty="0">
                          <a:solidFill>
                            <a:schemeClr val="tx1"/>
                          </a:solidFill>
                          <a:effectLst/>
                          <a:latin typeface="+mj-lt"/>
                        </a:rPr>
                        <a:t>8,14</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s-EC" sz="2800" i="1" u="none" strike="noStrike" dirty="0">
                          <a:solidFill>
                            <a:schemeClr val="tx1"/>
                          </a:solidFill>
                          <a:effectLst/>
                          <a:latin typeface="+mj-lt"/>
                        </a:rPr>
                        <a:t>ALCANZA LOS APRENDIZAJES REQUERIDOS</a:t>
                      </a:r>
                      <a:endParaRPr lang="es-EC" sz="2800" b="0" i="1" u="none" strike="noStrike" dirty="0">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66620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PRE-TEST</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930994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756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2926" y="1485899"/>
            <a:ext cx="11315700" cy="5080747"/>
          </a:xfrm>
        </p:spPr>
        <p:txBody>
          <a:bodyPr>
            <a:noAutofit/>
          </a:bodyPr>
          <a:lstStyle/>
          <a:p>
            <a:pPr marL="82296" indent="0" algn="just">
              <a:lnSpc>
                <a:spcPct val="100000"/>
              </a:lnSpc>
              <a:buNone/>
            </a:pPr>
            <a:r>
              <a:rPr lang="es-EC" sz="4000" b="1" i="1" dirty="0" smtClean="0">
                <a:latin typeface="+mj-lt"/>
              </a:rPr>
              <a:t>Constitución </a:t>
            </a:r>
            <a:r>
              <a:rPr lang="es-EC" sz="4000" b="1" i="1" dirty="0">
                <a:latin typeface="+mj-lt"/>
              </a:rPr>
              <a:t>de la República del Ecuador (2008) dice que: “Las personas, las familias y la sociedad </a:t>
            </a:r>
            <a:r>
              <a:rPr lang="es-EC" sz="4000" b="1" i="1" dirty="0">
                <a:effectLst>
                  <a:outerShdw blurRad="38100" dist="38100" dir="2700000" algn="tl">
                    <a:srgbClr val="000000">
                      <a:alpha val="43137"/>
                    </a:srgbClr>
                  </a:outerShdw>
                </a:effectLst>
                <a:latin typeface="+mj-lt"/>
              </a:rPr>
              <a:t>tienen el derecho </a:t>
            </a:r>
            <a:r>
              <a:rPr lang="es-EC" sz="4000" b="1" i="1" dirty="0">
                <a:latin typeface="+mj-lt"/>
              </a:rPr>
              <a:t>y la responsabilidad de  participar en el proceso educativo (Art. 26)”. </a:t>
            </a:r>
            <a:r>
              <a:rPr lang="es-EC" sz="4000" b="1" i="1" dirty="0">
                <a:effectLst>
                  <a:outerShdw blurRad="38100" dist="38100" dir="2700000" algn="tl">
                    <a:srgbClr val="000000">
                      <a:alpha val="43137"/>
                    </a:srgbClr>
                  </a:outerShdw>
                </a:effectLst>
                <a:latin typeface="+mj-lt"/>
              </a:rPr>
              <a:t>La educación </a:t>
            </a:r>
            <a:r>
              <a:rPr lang="es-EC" sz="4000" b="1" i="1" dirty="0">
                <a:latin typeface="+mj-lt"/>
              </a:rPr>
              <a:t>se centrará en el ser humano y garantizará  su </a:t>
            </a:r>
            <a:r>
              <a:rPr lang="es-EC" sz="4000" b="1" i="1" dirty="0">
                <a:solidFill>
                  <a:srgbClr val="FF0000"/>
                </a:solidFill>
                <a:effectLst>
                  <a:outerShdw blurRad="38100" dist="38100" dir="2700000" algn="tl">
                    <a:srgbClr val="000000">
                      <a:alpha val="43137"/>
                    </a:srgbClr>
                  </a:outerShdw>
                </a:effectLst>
                <a:latin typeface="+mj-lt"/>
              </a:rPr>
              <a:t>desarrollo holístico</a:t>
            </a:r>
            <a:r>
              <a:rPr lang="es-EC" sz="4000" b="1" i="1" dirty="0">
                <a:latin typeface="+mj-lt"/>
              </a:rPr>
              <a:t>, en el marco del respeto a los derechos </a:t>
            </a:r>
            <a:r>
              <a:rPr lang="es-EC" sz="4000" b="1" i="1" dirty="0" smtClean="0">
                <a:latin typeface="+mj-lt"/>
              </a:rPr>
              <a:t>humanos</a:t>
            </a:r>
            <a:endParaRPr lang="es-EC" sz="4000" b="1" i="1" dirty="0">
              <a:solidFill>
                <a:schemeClr val="tx1"/>
              </a:solidFill>
              <a:effectLst>
                <a:outerShdw blurRad="38100" dist="38100" dir="2700000" algn="tl">
                  <a:srgbClr val="000000">
                    <a:alpha val="43137"/>
                  </a:srgbClr>
                </a:outerShdw>
              </a:effectLst>
              <a:latin typeface="+mj-lt"/>
            </a:endParaRPr>
          </a:p>
        </p:txBody>
      </p:sp>
      <p:sp>
        <p:nvSpPr>
          <p:cNvPr id="4" name="Título 1"/>
          <p:cNvSpPr txBox="1">
            <a:spLocks/>
          </p:cNvSpPr>
          <p:nvPr/>
        </p:nvSpPr>
        <p:spPr>
          <a:xfrm>
            <a:off x="2066545" y="427038"/>
            <a:ext cx="9107962" cy="877327"/>
          </a:xfrm>
          <a:prstGeom prst="rect">
            <a:avLst/>
          </a:prstGeom>
        </p:spPr>
        <p:txBody>
          <a:bodyPr rtlCol="0" anchor="ctr">
            <a:noAutofit/>
          </a:bodyPr>
          <a:lst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a:lstStyle>
          <a:p>
            <a:pPr algn="ctr"/>
            <a:r>
              <a:rPr lang="es-ES" sz="4000" i="1" dirty="0" smtClean="0">
                <a:solidFill>
                  <a:srgbClr val="FF0000"/>
                </a:solidFill>
              </a:rPr>
              <a:t>ANTECEDENTES DEL ESTUDIO </a:t>
            </a:r>
            <a:endParaRPr lang="es-EC" sz="4000" i="1" dirty="0">
              <a:solidFill>
                <a:srgbClr val="FF0000"/>
              </a:solidFill>
            </a:endParaRPr>
          </a:p>
        </p:txBody>
      </p:sp>
    </p:spTree>
    <p:extLst>
      <p:ext uri="{BB962C8B-B14F-4D97-AF65-F5344CB8AC3E}">
        <p14:creationId xmlns:p14="http://schemas.microsoft.com/office/powerpoint/2010/main" val="344576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b="1" i="1" dirty="0" smtClean="0">
                <a:solidFill>
                  <a:srgbClr val="FF0000"/>
                </a:solidFill>
              </a:rPr>
              <a:t>ANALÍSIS</a:t>
            </a:r>
            <a:endParaRPr lang="es-EC" sz="4000" b="1" i="1" dirty="0">
              <a:solidFill>
                <a:srgbClr val="FF0000"/>
              </a:solidFill>
            </a:endParaRPr>
          </a:p>
        </p:txBody>
      </p:sp>
      <p:sp>
        <p:nvSpPr>
          <p:cNvPr id="3" name="Marcador de contenido 2"/>
          <p:cNvSpPr>
            <a:spLocks noGrp="1"/>
          </p:cNvSpPr>
          <p:nvPr>
            <p:ph idx="1"/>
          </p:nvPr>
        </p:nvSpPr>
        <p:spPr/>
        <p:txBody>
          <a:bodyPr>
            <a:normAutofit/>
          </a:bodyPr>
          <a:lstStyle/>
          <a:p>
            <a:pPr algn="just"/>
            <a:r>
              <a:rPr lang="es-EC" sz="3600" i="1" dirty="0" smtClean="0">
                <a:latin typeface="+mj-lt"/>
              </a:rPr>
              <a:t>Se puede observar durante los pre-test presentados , que los promedios generales en una escala cualitativa en comparación a lo que establece   el Ministerio de Educación,  alcanzan los aprendizajes requeridos en las cuatro materias.</a:t>
            </a:r>
          </a:p>
          <a:p>
            <a:pPr algn="just"/>
            <a:r>
              <a:rPr lang="es-EC" sz="3600" i="1" dirty="0" smtClean="0">
                <a:latin typeface="+mj-lt"/>
              </a:rPr>
              <a:t>El promedio de calificaciones alcanzado  en el primer quimestre en las cuatro materias es de 8,025 puntos</a:t>
            </a:r>
            <a:endParaRPr lang="es-EC" sz="3600" i="1" dirty="0">
              <a:latin typeface="+mj-lt"/>
            </a:endParaRPr>
          </a:p>
        </p:txBody>
      </p:sp>
    </p:spTree>
    <p:extLst>
      <p:ext uri="{BB962C8B-B14F-4D97-AF65-F5344CB8AC3E}">
        <p14:creationId xmlns:p14="http://schemas.microsoft.com/office/powerpoint/2010/main" val="1453873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133600"/>
            <a:ext cx="10515600" cy="5262563"/>
          </a:xfrm>
        </p:spPr>
        <p:txBody>
          <a:bodyPr>
            <a:normAutofit/>
          </a:bodyPr>
          <a:lstStyle/>
          <a:p>
            <a:pPr marL="0" indent="0" algn="ctr">
              <a:buNone/>
            </a:pPr>
            <a:r>
              <a:rPr lang="es-EC" sz="4000" b="1" i="1" dirty="0" smtClean="0">
                <a:solidFill>
                  <a:srgbClr val="FF0000"/>
                </a:solidFill>
                <a:latin typeface="+mj-lt"/>
              </a:rPr>
              <a:t>PROGRAMA DE UNA LUDOTECA ECOLAR CON EL ENFÁSIS AL MEJORAMIENTO DEL RENDIMIENTO ACADÉMICO</a:t>
            </a:r>
            <a:endParaRPr lang="es-EC" sz="4000" b="1" i="1" dirty="0">
              <a:solidFill>
                <a:srgbClr val="FF0000"/>
              </a:solidFill>
              <a:latin typeface="+mj-lt"/>
            </a:endParaRPr>
          </a:p>
        </p:txBody>
      </p:sp>
    </p:spTree>
    <p:extLst>
      <p:ext uri="{BB962C8B-B14F-4D97-AF65-F5344CB8AC3E}">
        <p14:creationId xmlns:p14="http://schemas.microsoft.com/office/powerpoint/2010/main" val="3026795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93040676"/>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422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i="1" dirty="0" smtClean="0">
                <a:solidFill>
                  <a:srgbClr val="FF0000"/>
                </a:solidFill>
              </a:rPr>
              <a:t>JUSTIFICACIÓN </a:t>
            </a:r>
            <a:endParaRPr lang="es-EC" sz="4000" b="1" i="1" dirty="0">
              <a:solidFill>
                <a:srgbClr val="FF0000"/>
              </a:solidFill>
            </a:endParaRPr>
          </a:p>
        </p:txBody>
      </p:sp>
      <p:sp>
        <p:nvSpPr>
          <p:cNvPr id="3" name="Marcador de contenido 2"/>
          <p:cNvSpPr>
            <a:spLocks noGrp="1"/>
          </p:cNvSpPr>
          <p:nvPr>
            <p:ph idx="1"/>
          </p:nvPr>
        </p:nvSpPr>
        <p:spPr/>
        <p:txBody>
          <a:bodyPr>
            <a:noAutofit/>
          </a:bodyPr>
          <a:lstStyle/>
          <a:p>
            <a:pPr>
              <a:lnSpc>
                <a:spcPct val="100000"/>
              </a:lnSpc>
            </a:pPr>
            <a:r>
              <a:rPr lang="es-EC" sz="4000" i="1" dirty="0">
                <a:latin typeface="+mj-lt"/>
              </a:rPr>
              <a:t>Este programa está dirigido a los estudiantes y docentes de la Unidad Educativa Municipal </a:t>
            </a:r>
            <a:r>
              <a:rPr lang="es-EC" sz="4000" i="1" dirty="0" smtClean="0">
                <a:latin typeface="+mj-lt"/>
              </a:rPr>
              <a:t>Sebastián de Benalcázar de  segundo </a:t>
            </a:r>
            <a:r>
              <a:rPr lang="es-EC" sz="4000" i="1" dirty="0">
                <a:latin typeface="+mj-lt"/>
              </a:rPr>
              <a:t>año de Educación General Básica, para dar un conocimiento sobre la gran importancia de </a:t>
            </a:r>
            <a:r>
              <a:rPr lang="es-EC" sz="4000" i="1" dirty="0" smtClean="0">
                <a:latin typeface="+mj-lt"/>
              </a:rPr>
              <a:t>una ludoteca, como parte importante del estudiante en su desarrollo holístico .</a:t>
            </a:r>
            <a:endParaRPr lang="es-EC" sz="4000" i="1" dirty="0">
              <a:latin typeface="+mj-lt"/>
            </a:endParaRPr>
          </a:p>
        </p:txBody>
      </p:sp>
    </p:spTree>
    <p:extLst>
      <p:ext uri="{BB962C8B-B14F-4D97-AF65-F5344CB8AC3E}">
        <p14:creationId xmlns:p14="http://schemas.microsoft.com/office/powerpoint/2010/main" val="115215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solidFill>
                  <a:srgbClr val="FF0000"/>
                </a:solidFill>
              </a:rPr>
              <a:t>OBJETIVO GENERAL</a:t>
            </a:r>
            <a:endParaRPr lang="es-EC" sz="4000" b="1" i="1" dirty="0">
              <a:solidFill>
                <a:srgbClr val="FF0000"/>
              </a:solidFill>
            </a:endParaRPr>
          </a:p>
        </p:txBody>
      </p:sp>
      <p:sp>
        <p:nvSpPr>
          <p:cNvPr id="3" name="Marcador de contenido 2"/>
          <p:cNvSpPr>
            <a:spLocks noGrp="1"/>
          </p:cNvSpPr>
          <p:nvPr>
            <p:ph idx="1"/>
          </p:nvPr>
        </p:nvSpPr>
        <p:spPr/>
        <p:txBody>
          <a:bodyPr>
            <a:normAutofit/>
          </a:bodyPr>
          <a:lstStyle/>
          <a:p>
            <a:pPr marL="0" lvl="0" indent="0" algn="just">
              <a:buNone/>
            </a:pPr>
            <a:r>
              <a:rPr lang="es-EC" sz="4000" i="1" dirty="0">
                <a:latin typeface="+mj-lt"/>
              </a:rPr>
              <a:t>Elaborar un Programa </a:t>
            </a:r>
            <a:r>
              <a:rPr lang="es-EC" sz="4000" i="1" dirty="0" smtClean="0">
                <a:latin typeface="+mj-lt"/>
              </a:rPr>
              <a:t>de una ludoteca </a:t>
            </a:r>
            <a:r>
              <a:rPr lang="es-EC" sz="4000" i="1" dirty="0">
                <a:latin typeface="+mj-lt"/>
              </a:rPr>
              <a:t>para los estudiantes de la Unidad Educativa </a:t>
            </a:r>
            <a:r>
              <a:rPr lang="es-EC" sz="4000" i="1" dirty="0" smtClean="0">
                <a:latin typeface="+mj-lt"/>
              </a:rPr>
              <a:t>Municipal Sebastián de Benalcázar </a:t>
            </a:r>
            <a:r>
              <a:rPr lang="es-EC" sz="4000" i="1" dirty="0">
                <a:latin typeface="+mj-lt"/>
              </a:rPr>
              <a:t>para mejorar el rendimiento académico </a:t>
            </a:r>
            <a:r>
              <a:rPr lang="es-EC" sz="4000" i="1" dirty="0" smtClean="0">
                <a:latin typeface="+mj-lt"/>
              </a:rPr>
              <a:t>en </a:t>
            </a:r>
            <a:r>
              <a:rPr lang="es-EC" sz="4000" i="1" dirty="0">
                <a:latin typeface="+mj-lt"/>
              </a:rPr>
              <a:t>los estudiantes de </a:t>
            </a:r>
            <a:r>
              <a:rPr lang="es-EC" sz="4000" i="1" dirty="0" smtClean="0">
                <a:latin typeface="+mj-lt"/>
              </a:rPr>
              <a:t>Segundo año </a:t>
            </a:r>
            <a:r>
              <a:rPr lang="es-EC" sz="4000" i="1" dirty="0">
                <a:latin typeface="+mj-lt"/>
              </a:rPr>
              <a:t>de Educación General Básica.</a:t>
            </a:r>
          </a:p>
          <a:p>
            <a:pPr algn="just"/>
            <a:endParaRPr lang="es-EC" sz="4000" i="1" dirty="0">
              <a:latin typeface="+mj-lt"/>
            </a:endParaRPr>
          </a:p>
        </p:txBody>
      </p:sp>
    </p:spTree>
    <p:extLst>
      <p:ext uri="{BB962C8B-B14F-4D97-AF65-F5344CB8AC3E}">
        <p14:creationId xmlns:p14="http://schemas.microsoft.com/office/powerpoint/2010/main" val="4098501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8250" y="346075"/>
            <a:ext cx="10515600" cy="1325563"/>
          </a:xfrm>
        </p:spPr>
        <p:txBody>
          <a:bodyPr>
            <a:normAutofit/>
          </a:bodyPr>
          <a:lstStyle/>
          <a:p>
            <a:r>
              <a:rPr lang="es-EC" sz="4000" b="1" i="1" dirty="0" smtClean="0">
                <a:solidFill>
                  <a:srgbClr val="FF0000"/>
                </a:solidFill>
              </a:rPr>
              <a:t>OBJETIVOS ESPECÍFICOS</a:t>
            </a:r>
            <a:r>
              <a:rPr lang="es-EC" b="1" dirty="0" smtClean="0">
                <a:solidFill>
                  <a:srgbClr val="FF0000"/>
                </a:solidFill>
              </a:rPr>
              <a:t/>
            </a:r>
            <a:br>
              <a:rPr lang="es-EC" b="1" dirty="0" smtClean="0">
                <a:solidFill>
                  <a:srgbClr val="FF0000"/>
                </a:solidFill>
              </a:rPr>
            </a:br>
            <a:endParaRPr lang="es-EC" b="1" dirty="0">
              <a:solidFill>
                <a:srgbClr val="FF0000"/>
              </a:solidFill>
            </a:endParaRPr>
          </a:p>
        </p:txBody>
      </p:sp>
      <p:sp>
        <p:nvSpPr>
          <p:cNvPr id="4" name="Marcador de contenido 3"/>
          <p:cNvSpPr>
            <a:spLocks noGrp="1"/>
          </p:cNvSpPr>
          <p:nvPr>
            <p:ph idx="1"/>
          </p:nvPr>
        </p:nvSpPr>
        <p:spPr/>
        <p:txBody>
          <a:bodyPr>
            <a:normAutofit/>
          </a:bodyPr>
          <a:lstStyle/>
          <a:p>
            <a:r>
              <a:rPr lang="es-EC" sz="4000" i="1" dirty="0" smtClean="0">
                <a:latin typeface="+mj-lt"/>
              </a:rPr>
              <a:t>Adecuar espacios </a:t>
            </a:r>
            <a:r>
              <a:rPr lang="es-EC" sz="4000" i="1" dirty="0">
                <a:latin typeface="+mj-lt"/>
              </a:rPr>
              <a:t>para el </a:t>
            </a:r>
            <a:r>
              <a:rPr lang="es-EC" sz="4000" i="1" dirty="0" smtClean="0">
                <a:latin typeface="+mj-lt"/>
              </a:rPr>
              <a:t>funcionamiento</a:t>
            </a:r>
          </a:p>
          <a:p>
            <a:r>
              <a:rPr lang="es-EC" sz="4000" i="1" dirty="0">
                <a:latin typeface="+mj-lt"/>
              </a:rPr>
              <a:t>E</a:t>
            </a:r>
            <a:r>
              <a:rPr lang="es-EC" sz="4000" i="1" dirty="0" smtClean="0">
                <a:latin typeface="+mj-lt"/>
              </a:rPr>
              <a:t>laboración </a:t>
            </a:r>
            <a:r>
              <a:rPr lang="es-EC" sz="4000" i="1" dirty="0">
                <a:latin typeface="+mj-lt"/>
              </a:rPr>
              <a:t>de juegos didácticos como loterías, rompecabezas, </a:t>
            </a:r>
            <a:r>
              <a:rPr lang="es-EC" sz="4000" i="1" dirty="0" smtClean="0">
                <a:latin typeface="+mj-lt"/>
              </a:rPr>
              <a:t>dominós</a:t>
            </a:r>
          </a:p>
          <a:p>
            <a:r>
              <a:rPr lang="es-EC" sz="4000" i="1" dirty="0" smtClean="0">
                <a:latin typeface="+mj-lt"/>
              </a:rPr>
              <a:t>Realizar rondas</a:t>
            </a:r>
          </a:p>
          <a:p>
            <a:r>
              <a:rPr lang="es-EC" sz="4000" i="1" dirty="0">
                <a:latin typeface="+mj-lt"/>
              </a:rPr>
              <a:t>M</a:t>
            </a:r>
            <a:r>
              <a:rPr lang="es-EC" sz="4000" i="1" dirty="0" smtClean="0">
                <a:latin typeface="+mj-lt"/>
              </a:rPr>
              <a:t>otivar </a:t>
            </a:r>
            <a:r>
              <a:rPr lang="es-EC" sz="4000" i="1" dirty="0">
                <a:latin typeface="+mj-lt"/>
              </a:rPr>
              <a:t>a los estudiantes en la participación</a:t>
            </a:r>
          </a:p>
        </p:txBody>
      </p:sp>
    </p:spTree>
    <p:extLst>
      <p:ext uri="{BB962C8B-B14F-4D97-AF65-F5344CB8AC3E}">
        <p14:creationId xmlns:p14="http://schemas.microsoft.com/office/powerpoint/2010/main" val="2576295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5575"/>
            <a:ext cx="10515600" cy="1325563"/>
          </a:xfrm>
        </p:spPr>
        <p:txBody>
          <a:bodyPr/>
          <a:lstStyle/>
          <a:p>
            <a:pPr algn="ctr"/>
            <a:r>
              <a:rPr lang="es-EC" b="1" i="1" dirty="0" smtClean="0">
                <a:solidFill>
                  <a:srgbClr val="FF0000"/>
                </a:solidFill>
              </a:rPr>
              <a:t>PROGRAMA DE UNA LUDOTECA</a:t>
            </a:r>
            <a:endParaRPr lang="es-EC" b="1" i="1" dirty="0">
              <a:solidFill>
                <a:srgbClr val="FF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92359026"/>
              </p:ext>
            </p:extLst>
          </p:nvPr>
        </p:nvGraphicFramePr>
        <p:xfrm>
          <a:off x="590550" y="1270139"/>
          <a:ext cx="10515600" cy="5321161"/>
        </p:xfrm>
        <a:graphic>
          <a:graphicData uri="http://schemas.openxmlformats.org/drawingml/2006/table">
            <a:tbl>
              <a:tblPr firstRow="1" bandRow="1">
                <a:tableStyleId>{5C22544A-7EE6-4342-B048-85BDC9FD1C3A}</a:tableStyleId>
              </a:tblPr>
              <a:tblGrid>
                <a:gridCol w="2628900"/>
                <a:gridCol w="2628900"/>
                <a:gridCol w="2628900"/>
                <a:gridCol w="2628900"/>
              </a:tblGrid>
              <a:tr h="644719">
                <a:tc>
                  <a:txBody>
                    <a:bodyPr/>
                    <a:lstStyle/>
                    <a:p>
                      <a:r>
                        <a:rPr lang="es-EC" b="0" i="1" dirty="0" smtClean="0">
                          <a:solidFill>
                            <a:srgbClr val="C00000"/>
                          </a:solidFill>
                          <a:latin typeface="+mj-lt"/>
                        </a:rPr>
                        <a:t>FASE</a:t>
                      </a:r>
                      <a:r>
                        <a:rPr lang="es-EC" b="0" i="1" baseline="0" dirty="0" smtClean="0">
                          <a:solidFill>
                            <a:srgbClr val="C00000"/>
                          </a:solidFill>
                          <a:latin typeface="+mj-lt"/>
                        </a:rPr>
                        <a:t>S</a:t>
                      </a:r>
                      <a:endParaRPr lang="es-EC" b="0" i="1"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C" b="0" i="1" dirty="0" smtClean="0">
                          <a:solidFill>
                            <a:srgbClr val="C00000"/>
                          </a:solidFill>
                          <a:latin typeface="+mj-lt"/>
                        </a:rPr>
                        <a:t>ACTIVIDADES</a:t>
                      </a:r>
                      <a:endParaRPr lang="es-EC" b="0" i="1"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C" b="0" i="1" dirty="0" smtClean="0">
                          <a:solidFill>
                            <a:srgbClr val="C00000"/>
                          </a:solidFill>
                          <a:latin typeface="+mj-lt"/>
                        </a:rPr>
                        <a:t>RESPONSABLES</a:t>
                      </a:r>
                      <a:endParaRPr lang="es-EC" b="0" i="1"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C" b="0" i="1" dirty="0" smtClean="0">
                          <a:solidFill>
                            <a:srgbClr val="C00000"/>
                          </a:solidFill>
                          <a:latin typeface="+mj-lt"/>
                        </a:rPr>
                        <a:t>AUTORIZACIÓN</a:t>
                      </a:r>
                      <a:endParaRPr lang="es-EC" b="0" i="1"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1134">
                <a:tc>
                  <a:txBody>
                    <a:bodyPr/>
                    <a:lstStyle/>
                    <a:p>
                      <a:r>
                        <a:rPr lang="es-EC" i="1" dirty="0" smtClean="0">
                          <a:latin typeface="+mj-lt"/>
                        </a:rPr>
                        <a:t>1. DIAGNÓSTICO Y ANALÍSIS</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OBSERVACIÓN DE LOS ESPACIOS Y</a:t>
                      </a:r>
                      <a:r>
                        <a:rPr lang="es-EC" i="1" baseline="0" dirty="0" smtClean="0">
                          <a:latin typeface="+mj-lt"/>
                        </a:rPr>
                        <a:t> MATERIALES A UTILIZAR</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DOCENTES DE EDUCACIÓN FÍSICA Y PRIMARIA</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RECTOR</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4255">
                <a:tc>
                  <a:txBody>
                    <a:bodyPr/>
                    <a:lstStyle/>
                    <a:p>
                      <a:r>
                        <a:rPr lang="es-EC" i="1" dirty="0" smtClean="0">
                          <a:latin typeface="+mj-lt"/>
                        </a:rPr>
                        <a:t>2.</a:t>
                      </a:r>
                      <a:r>
                        <a:rPr lang="es-EC" i="1" baseline="0" dirty="0" smtClean="0">
                          <a:latin typeface="+mj-lt"/>
                        </a:rPr>
                        <a:t> </a:t>
                      </a:r>
                      <a:r>
                        <a:rPr lang="es-EC" i="1" dirty="0" smtClean="0">
                          <a:latin typeface="+mj-lt"/>
                        </a:rPr>
                        <a:t>SOCIALIZACIÓN</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REUNIONES,</a:t>
                      </a:r>
                      <a:r>
                        <a:rPr lang="es-EC" i="1" baseline="0" dirty="0" smtClean="0">
                          <a:latin typeface="+mj-lt"/>
                        </a:rPr>
                        <a:t> FOROS, TALLERES, PRACTICAS, DECE</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AUTORIDADES,</a:t>
                      </a:r>
                      <a:r>
                        <a:rPr lang="es-EC" i="1" baseline="0" dirty="0" smtClean="0">
                          <a:latin typeface="+mj-lt"/>
                        </a:rPr>
                        <a:t> DOCENTES, PADRES DE FAMILIA, ESTUDIANTES DE TERCERO DE BACHILLERATO BI.</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VICERRECTORADO E INSPECCIÓN</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1134">
                <a:tc>
                  <a:txBody>
                    <a:bodyPr/>
                    <a:lstStyle/>
                    <a:p>
                      <a:r>
                        <a:rPr lang="es-EC" i="1" dirty="0" smtClean="0">
                          <a:latin typeface="+mj-lt"/>
                        </a:rPr>
                        <a:t>3.MOTIVACIÓN</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CHARLAS</a:t>
                      </a:r>
                    </a:p>
                    <a:p>
                      <a:r>
                        <a:rPr lang="es-EC" i="1" dirty="0" smtClean="0">
                          <a:latin typeface="+mj-lt"/>
                        </a:rPr>
                        <a:t>DEMOSTRACIONES DE JUEGOS</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DOCENTES DE PRIMARIA Y EDUCACIÓN FISICA,</a:t>
                      </a:r>
                      <a:r>
                        <a:rPr lang="es-EC" i="1" baseline="0" dirty="0" smtClean="0">
                          <a:latin typeface="+mj-lt"/>
                        </a:rPr>
                        <a:t> PADRES DE FAMILIA</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DIRECTORA DE PRIMARIA</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1134">
                <a:tc>
                  <a:txBody>
                    <a:bodyPr/>
                    <a:lstStyle/>
                    <a:p>
                      <a:r>
                        <a:rPr lang="es-EC" i="1" dirty="0" smtClean="0">
                          <a:latin typeface="+mj-lt"/>
                        </a:rPr>
                        <a:t>4. CONSTRUCCIÓN</a:t>
                      </a:r>
                      <a:r>
                        <a:rPr lang="es-EC" i="1" baseline="0" dirty="0" smtClean="0">
                          <a:latin typeface="+mj-lt"/>
                        </a:rPr>
                        <a:t> DE ESPACIOS</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ADQUISICIÓN</a:t>
                      </a:r>
                      <a:r>
                        <a:rPr lang="es-EC" i="1" baseline="0" dirty="0" smtClean="0">
                          <a:latin typeface="+mj-lt"/>
                        </a:rPr>
                        <a:t> DE IMPLEMENTOS</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PADRES DE FAMILIA Y PERSONAL DE MANTENIMIENTO</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i="1" dirty="0" smtClean="0">
                          <a:latin typeface="+mj-lt"/>
                        </a:rPr>
                        <a:t>RECTOR</a:t>
                      </a:r>
                      <a:endParaRPr lang="es-EC"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131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11175"/>
          </a:xfrm>
        </p:spPr>
        <p:txBody>
          <a:bodyPr>
            <a:normAutofit fontScale="90000"/>
          </a:bodyPr>
          <a:lstStyle/>
          <a:p>
            <a:pPr algn="ctr"/>
            <a:r>
              <a:rPr lang="es-EC" b="1" i="1" dirty="0" smtClean="0">
                <a:solidFill>
                  <a:srgbClr val="C00000"/>
                </a:solidFill>
              </a:rPr>
              <a:t>DESCRIPCIÓN DE LAS PRINCIPALES ACTIVIDADES</a:t>
            </a:r>
            <a:endParaRPr lang="es-EC" b="1" i="1" dirty="0">
              <a:solidFill>
                <a:srgbClr val="C000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65498007"/>
              </p:ext>
            </p:extLst>
          </p:nvPr>
        </p:nvGraphicFramePr>
        <p:xfrm>
          <a:off x="788773" y="916209"/>
          <a:ext cx="10515600" cy="6220722"/>
        </p:xfrm>
        <a:graphic>
          <a:graphicData uri="http://schemas.openxmlformats.org/drawingml/2006/table">
            <a:tbl>
              <a:tblPr firstRow="1" bandRow="1">
                <a:tableStyleId>{5C22544A-7EE6-4342-B048-85BDC9FD1C3A}</a:tableStyleId>
              </a:tblPr>
              <a:tblGrid>
                <a:gridCol w="2103120"/>
                <a:gridCol w="2103120"/>
                <a:gridCol w="2103120"/>
                <a:gridCol w="1922299"/>
                <a:gridCol w="2283941"/>
              </a:tblGrid>
              <a:tr h="224489">
                <a:tc>
                  <a:txBody>
                    <a:bodyPr/>
                    <a:lstStyle/>
                    <a:p>
                      <a:pPr algn="ctr"/>
                      <a:r>
                        <a:rPr lang="es-EC" sz="2000" b="1" i="1" dirty="0" smtClean="0">
                          <a:solidFill>
                            <a:srgbClr val="FF0000"/>
                          </a:solidFill>
                          <a:latin typeface="+mj-lt"/>
                        </a:rPr>
                        <a:t>ACTIVIDAD</a:t>
                      </a:r>
                      <a:endParaRPr lang="es-EC" sz="20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EC" sz="2000" b="1" i="1" dirty="0" smtClean="0">
                          <a:solidFill>
                            <a:srgbClr val="FF0000"/>
                          </a:solidFill>
                          <a:latin typeface="+mj-lt"/>
                        </a:rPr>
                        <a:t>IMPLEMENTOS</a:t>
                      </a:r>
                      <a:endParaRPr lang="es-EC" sz="20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EC" sz="2000" b="1" i="1" dirty="0" smtClean="0">
                          <a:solidFill>
                            <a:srgbClr val="FF0000"/>
                          </a:solidFill>
                          <a:latin typeface="+mj-lt"/>
                        </a:rPr>
                        <a:t>ESPACIO</a:t>
                      </a:r>
                      <a:endParaRPr lang="es-EC" sz="20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s-EC" sz="2000" b="1" i="1" dirty="0" smtClean="0">
                          <a:solidFill>
                            <a:srgbClr val="FF0000"/>
                          </a:solidFill>
                          <a:latin typeface="+mj-lt"/>
                        </a:rPr>
                        <a:t>AREA RECREATIVA</a:t>
                      </a:r>
                      <a:endParaRPr lang="es-EC" sz="2000" b="1"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s-EC" sz="2000" i="1" dirty="0" smtClean="0">
                          <a:solidFill>
                            <a:srgbClr val="FF0000"/>
                          </a:solidFill>
                          <a:latin typeface="+mj-lt"/>
                        </a:rPr>
                        <a:t>INTERRRELACIÓN</a:t>
                      </a:r>
                      <a:endParaRPr lang="es-EC" sz="2000" i="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951139">
                <a:tc>
                  <a:txBody>
                    <a:bodyPr/>
                    <a:lstStyle/>
                    <a:p>
                      <a:pPr algn="l"/>
                      <a:r>
                        <a:rPr lang="es-EC" sz="2000" b="1" i="1" dirty="0" smtClean="0">
                          <a:solidFill>
                            <a:schemeClr val="tx1"/>
                          </a:solidFill>
                          <a:latin typeface="+mj-lt"/>
                        </a:rPr>
                        <a:t>ATRAPANDO LA COLA DE</a:t>
                      </a:r>
                      <a:r>
                        <a:rPr lang="es-EC" sz="2000" b="1" i="1" baseline="0" dirty="0" smtClean="0">
                          <a:solidFill>
                            <a:schemeClr val="tx1"/>
                          </a:solidFill>
                          <a:latin typeface="+mj-lt"/>
                        </a:rPr>
                        <a:t> LAS AVES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TOALLA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PATIO</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LÚDICA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CIENCIAS NATURALES</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873">
                <a:tc>
                  <a:txBody>
                    <a:bodyPr/>
                    <a:lstStyle/>
                    <a:p>
                      <a:pPr algn="ctr"/>
                      <a:r>
                        <a:rPr lang="es-EC" sz="2000" b="1" i="1" dirty="0" smtClean="0">
                          <a:solidFill>
                            <a:schemeClr val="tx1"/>
                          </a:solidFill>
                          <a:latin typeface="+mj-lt"/>
                        </a:rPr>
                        <a:t>LA RAYUELA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TIZAS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PATIO Y UNA</a:t>
                      </a:r>
                      <a:r>
                        <a:rPr lang="es-EC" sz="2000" b="1" i="1" baseline="0" dirty="0" smtClean="0">
                          <a:solidFill>
                            <a:schemeClr val="tx1"/>
                          </a:solidFill>
                          <a:latin typeface="+mj-lt"/>
                        </a:rPr>
                        <a:t> TIZA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LÚDICA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MATEMÁTICAS</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9549">
                <a:tc>
                  <a:txBody>
                    <a:bodyPr/>
                    <a:lstStyle/>
                    <a:p>
                      <a:pPr algn="ctr"/>
                      <a:r>
                        <a:rPr lang="es-EC" sz="2000" b="1" i="1" dirty="0" smtClean="0">
                          <a:solidFill>
                            <a:schemeClr val="tx1"/>
                          </a:solidFill>
                          <a:latin typeface="+mj-lt"/>
                        </a:rPr>
                        <a:t>IMITANDO ANIMALES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CUENTO</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CORREDORES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ARTÍSTICA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CIENCIAS NATURALES –</a:t>
                      </a:r>
                      <a:r>
                        <a:rPr lang="es-EC" sz="2000" i="1" baseline="0" dirty="0" smtClean="0">
                          <a:solidFill>
                            <a:schemeClr val="tx1"/>
                          </a:solidFill>
                          <a:latin typeface="+mj-lt"/>
                        </a:rPr>
                        <a:t> LENGUA Y LITERATURA</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873">
                <a:tc>
                  <a:txBody>
                    <a:bodyPr/>
                    <a:lstStyle/>
                    <a:p>
                      <a:pPr algn="ctr"/>
                      <a:r>
                        <a:rPr lang="es-EC" sz="2000" b="1" i="1" dirty="0" smtClean="0">
                          <a:solidFill>
                            <a:schemeClr val="tx1"/>
                          </a:solidFill>
                          <a:latin typeface="+mj-lt"/>
                        </a:rPr>
                        <a:t>COLLARES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HILOS,</a:t>
                      </a:r>
                      <a:r>
                        <a:rPr lang="es-EC" sz="2000" b="1" i="1" baseline="0" dirty="0" smtClean="0">
                          <a:solidFill>
                            <a:schemeClr val="tx1"/>
                          </a:solidFill>
                          <a:latin typeface="+mj-lt"/>
                        </a:rPr>
                        <a:t>  ARGOLLAS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CORREDORES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MANUAL</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CIENCIAS SOCIALES</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8685">
                <a:tc>
                  <a:txBody>
                    <a:bodyPr/>
                    <a:lstStyle/>
                    <a:p>
                      <a:pPr algn="ctr"/>
                      <a:r>
                        <a:rPr lang="es-EC" sz="2000" b="1" i="1" dirty="0" smtClean="0">
                          <a:solidFill>
                            <a:schemeClr val="tx1"/>
                          </a:solidFill>
                          <a:latin typeface="+mj-lt"/>
                        </a:rPr>
                        <a:t>BAILES</a:t>
                      </a:r>
                      <a:r>
                        <a:rPr lang="es-EC" sz="2000" b="1" i="1" baseline="0" dirty="0" smtClean="0">
                          <a:solidFill>
                            <a:schemeClr val="tx1"/>
                          </a:solidFill>
                          <a:latin typeface="+mj-lt"/>
                        </a:rPr>
                        <a:t> TRADICIONALES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EQUIPO DE SONIDO</a:t>
                      </a:r>
                    </a:p>
                    <a:p>
                      <a:pPr algn="ctr"/>
                      <a:r>
                        <a:rPr lang="es-EC" sz="2000" b="1" i="1" dirty="0" smtClean="0">
                          <a:solidFill>
                            <a:schemeClr val="tx1"/>
                          </a:solidFill>
                          <a:latin typeface="+mj-lt"/>
                        </a:rPr>
                        <a:t>TRAJES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AUDITORIO</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ARTÍSTICA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CIENCIAS SOCIALES</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9983">
                <a:tc>
                  <a:txBody>
                    <a:bodyPr/>
                    <a:lstStyle/>
                    <a:p>
                      <a:pPr algn="ctr"/>
                      <a:r>
                        <a:rPr lang="es-EC" sz="2000" b="1" i="1" dirty="0" smtClean="0">
                          <a:solidFill>
                            <a:schemeClr val="tx1"/>
                          </a:solidFill>
                          <a:latin typeface="+mj-lt"/>
                        </a:rPr>
                        <a:t>EL SALTO DE LA CUERDA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CUERDAS</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PATIO</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C" sz="2000" b="1" i="1" dirty="0" smtClean="0">
                          <a:solidFill>
                            <a:schemeClr val="tx1"/>
                          </a:solidFill>
                          <a:latin typeface="+mj-lt"/>
                        </a:rPr>
                        <a:t>EXPRESIÓN LÚDICA</a:t>
                      </a:r>
                      <a:endParaRPr lang="es-EC" sz="2000" b="1"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C" sz="2000" i="1" dirty="0" smtClean="0">
                          <a:solidFill>
                            <a:schemeClr val="tx1"/>
                          </a:solidFill>
                          <a:latin typeface="+mj-lt"/>
                        </a:rPr>
                        <a:t>MATEMÁTICAS</a:t>
                      </a:r>
                      <a:endParaRPr lang="es-EC" sz="2000" i="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56326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633" y="0"/>
            <a:ext cx="10515600" cy="1325563"/>
          </a:xfrm>
        </p:spPr>
        <p:txBody>
          <a:bodyPr>
            <a:normAutofit/>
          </a:bodyPr>
          <a:lstStyle/>
          <a:p>
            <a:pPr algn="ctr"/>
            <a:r>
              <a:rPr lang="es-ES" sz="4000" i="1" dirty="0" smtClean="0">
                <a:solidFill>
                  <a:srgbClr val="FF0000"/>
                </a:solidFill>
              </a:rPr>
              <a:t>Post-Test</a:t>
            </a:r>
            <a:endParaRPr lang="es-EC" sz="4000" i="1" dirty="0">
              <a:solidFill>
                <a:srgbClr val="FF00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361309406"/>
              </p:ext>
            </p:extLst>
          </p:nvPr>
        </p:nvGraphicFramePr>
        <p:xfrm>
          <a:off x="790834" y="1103257"/>
          <a:ext cx="10946805" cy="5486400"/>
        </p:xfrm>
        <a:graphic>
          <a:graphicData uri="http://schemas.openxmlformats.org/drawingml/2006/table">
            <a:tbl>
              <a:tblPr>
                <a:tableStyleId>{18603FDC-E32A-4AB5-989C-0864C3EAD2B8}</a:tableStyleId>
              </a:tblPr>
              <a:tblGrid>
                <a:gridCol w="3648935"/>
                <a:gridCol w="3648935"/>
                <a:gridCol w="3648935"/>
              </a:tblGrid>
              <a:tr h="886471">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Julio</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a:solidFill>
                            <a:schemeClr val="tx1">
                              <a:lumMod val="95000"/>
                              <a:lumOff val="5000"/>
                            </a:schemeClr>
                          </a:solidFill>
                          <a:effectLst/>
                          <a:latin typeface="+mj-lt"/>
                        </a:rPr>
                        <a:t>2017</a:t>
                      </a:r>
                      <a:endParaRPr lang="es-EC" sz="2000" b="1" i="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a:solidFill>
                            <a:schemeClr val="tx1">
                              <a:lumMod val="95000"/>
                              <a:lumOff val="5000"/>
                            </a:schemeClr>
                          </a:solidFill>
                          <a:effectLst/>
                          <a:latin typeface="+mj-lt"/>
                        </a:rPr>
                        <a:t>Recolección de información para verificar y comprobar hipótesis</a:t>
                      </a:r>
                      <a:endParaRPr lang="es-EC" sz="2000" b="1" i="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471">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Agosto</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2017</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Presentación de resultados y validación de variables</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471">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 </a:t>
                      </a:r>
                    </a:p>
                    <a:p>
                      <a:pPr algn="ctr">
                        <a:lnSpc>
                          <a:spcPct val="150000"/>
                        </a:lnSpc>
                        <a:spcAft>
                          <a:spcPts val="0"/>
                        </a:spcAft>
                        <a:tabLst>
                          <a:tab pos="373380" algn="l"/>
                        </a:tabLst>
                      </a:pPr>
                      <a:r>
                        <a:rPr lang="es-EC" sz="2000" b="1" i="1" dirty="0">
                          <a:solidFill>
                            <a:schemeClr val="tx1">
                              <a:lumMod val="95000"/>
                              <a:lumOff val="5000"/>
                            </a:schemeClr>
                          </a:solidFill>
                          <a:effectLst/>
                          <a:latin typeface="+mj-lt"/>
                        </a:rPr>
                        <a:t>Septiembre</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2017</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Presentación de documentación para aprobación de perfil de tesis</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471">
                <a:tc>
                  <a:txBody>
                    <a:bodyPr/>
                    <a:lstStyle/>
                    <a:p>
                      <a:pPr algn="ctr">
                        <a:lnSpc>
                          <a:spcPct val="150000"/>
                        </a:lnSpc>
                        <a:spcAft>
                          <a:spcPts val="0"/>
                        </a:spcAft>
                        <a:tabLst>
                          <a:tab pos="373380" algn="l"/>
                        </a:tabLst>
                      </a:pPr>
                      <a:r>
                        <a:rPr lang="es-EC" sz="2000" b="1" i="1">
                          <a:solidFill>
                            <a:schemeClr val="tx1">
                              <a:lumMod val="95000"/>
                              <a:lumOff val="5000"/>
                            </a:schemeClr>
                          </a:solidFill>
                          <a:effectLst/>
                          <a:latin typeface="+mj-lt"/>
                        </a:rPr>
                        <a:t> </a:t>
                      </a:r>
                    </a:p>
                    <a:p>
                      <a:pPr algn="ctr">
                        <a:lnSpc>
                          <a:spcPct val="150000"/>
                        </a:lnSpc>
                        <a:spcAft>
                          <a:spcPts val="0"/>
                        </a:spcAft>
                        <a:tabLst>
                          <a:tab pos="373380" algn="l"/>
                        </a:tabLst>
                      </a:pPr>
                      <a:r>
                        <a:rPr lang="es-EC" sz="2000" b="1" i="1">
                          <a:solidFill>
                            <a:schemeClr val="tx1">
                              <a:lumMod val="95000"/>
                              <a:lumOff val="5000"/>
                            </a:schemeClr>
                          </a:solidFill>
                          <a:effectLst/>
                          <a:latin typeface="+mj-lt"/>
                        </a:rPr>
                        <a:t>Octubre</a:t>
                      </a:r>
                      <a:endParaRPr lang="es-EC" sz="2000" b="1" i="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2017</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Elaboración de primer borrador de tesis capítulo 1</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471">
                <a:tc>
                  <a:txBody>
                    <a:bodyPr/>
                    <a:lstStyle/>
                    <a:p>
                      <a:pPr algn="ctr">
                        <a:lnSpc>
                          <a:spcPct val="150000"/>
                        </a:lnSpc>
                        <a:spcAft>
                          <a:spcPts val="0"/>
                        </a:spcAft>
                        <a:tabLst>
                          <a:tab pos="373380" algn="l"/>
                        </a:tabLst>
                      </a:pPr>
                      <a:r>
                        <a:rPr lang="es-EC" sz="2000" b="1" i="1">
                          <a:solidFill>
                            <a:schemeClr val="tx1">
                              <a:lumMod val="95000"/>
                              <a:lumOff val="5000"/>
                            </a:schemeClr>
                          </a:solidFill>
                          <a:effectLst/>
                          <a:latin typeface="+mj-lt"/>
                        </a:rPr>
                        <a:t>Noviembre</a:t>
                      </a:r>
                      <a:endParaRPr lang="es-EC" sz="2000" b="1" i="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2017</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Aprobación del perfil de tesis</a:t>
                      </a:r>
                    </a:p>
                    <a:p>
                      <a:pPr algn="ctr">
                        <a:lnSpc>
                          <a:spcPct val="150000"/>
                        </a:lnSpc>
                        <a:spcAft>
                          <a:spcPts val="0"/>
                        </a:spcAft>
                        <a:tabLst>
                          <a:tab pos="373380" algn="l"/>
                        </a:tabLst>
                      </a:pPr>
                      <a:r>
                        <a:rPr lang="es-EC" sz="2000" b="1" i="1" dirty="0">
                          <a:solidFill>
                            <a:schemeClr val="tx1">
                              <a:lumMod val="95000"/>
                              <a:lumOff val="5000"/>
                            </a:schemeClr>
                          </a:solidFill>
                          <a:effectLst/>
                          <a:latin typeface="+mj-lt"/>
                        </a:rPr>
                        <a:t> </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6471">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Diciembre</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2017</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tabLst>
                          <a:tab pos="373380" algn="l"/>
                        </a:tabLst>
                      </a:pPr>
                      <a:r>
                        <a:rPr lang="es-EC" sz="2000" b="1" i="1" dirty="0">
                          <a:solidFill>
                            <a:schemeClr val="tx1">
                              <a:lumMod val="95000"/>
                              <a:lumOff val="5000"/>
                            </a:schemeClr>
                          </a:solidFill>
                          <a:effectLst/>
                          <a:latin typeface="+mj-lt"/>
                        </a:rPr>
                        <a:t>Designación de director de tesis</a:t>
                      </a:r>
                    </a:p>
                    <a:p>
                      <a:pPr algn="ctr">
                        <a:lnSpc>
                          <a:spcPct val="150000"/>
                        </a:lnSpc>
                        <a:spcAft>
                          <a:spcPts val="0"/>
                        </a:spcAft>
                        <a:tabLst>
                          <a:tab pos="373380" algn="l"/>
                        </a:tabLst>
                      </a:pPr>
                      <a:r>
                        <a:rPr lang="es-EC" sz="2000" b="1" i="1" dirty="0">
                          <a:solidFill>
                            <a:schemeClr val="tx1">
                              <a:lumMod val="95000"/>
                              <a:lumOff val="5000"/>
                            </a:schemeClr>
                          </a:solidFill>
                          <a:effectLst/>
                          <a:latin typeface="+mj-lt"/>
                        </a:rPr>
                        <a:t> </a:t>
                      </a:r>
                      <a:endParaRPr lang="es-EC" sz="2000" b="1" i="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2357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7400" y="2669945"/>
            <a:ext cx="9359153" cy="1323439"/>
          </a:xfrm>
          <a:prstGeom prst="rect">
            <a:avLst/>
          </a:prstGeom>
          <a:noFill/>
        </p:spPr>
        <p:txBody>
          <a:bodyPr wrap="square" lIns="91440" tIns="45720" rIns="91440" bIns="45720" anchor="ctr">
            <a:spAutoFit/>
          </a:bodyPr>
          <a:lstStyle/>
          <a:p>
            <a:pPr algn="ctr"/>
            <a:r>
              <a:rPr lang="es-ES" sz="4000" b="1" i="1" dirty="0" smtClean="0">
                <a:solidFill>
                  <a:srgbClr val="C00000"/>
                </a:solidFill>
                <a:latin typeface="+mj-lt"/>
              </a:rPr>
              <a:t>TABULACIÓN COMPARATIVA DEL </a:t>
            </a:r>
            <a:r>
              <a:rPr lang="es-ES" sz="4000" b="1" i="1" dirty="0">
                <a:solidFill>
                  <a:srgbClr val="C00000"/>
                </a:solidFill>
                <a:latin typeface="+mj-lt"/>
              </a:rPr>
              <a:t>QUIMESTRE UNO Y DOS DE LOS DIFERENTES NIVELES </a:t>
            </a:r>
          </a:p>
        </p:txBody>
      </p:sp>
    </p:spTree>
    <p:extLst>
      <p:ext uri="{BB962C8B-B14F-4D97-AF65-F5344CB8AC3E}">
        <p14:creationId xmlns:p14="http://schemas.microsoft.com/office/powerpoint/2010/main" val="352023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i="1" dirty="0" smtClean="0">
                <a:solidFill>
                  <a:srgbClr val="FF0000"/>
                </a:solidFill>
              </a:rPr>
              <a:t>EDUCACIÓN HOLÍSTICA - DERECHOS</a:t>
            </a:r>
            <a:endParaRPr lang="es-EC" b="1" i="1" dirty="0">
              <a:solidFill>
                <a:srgbClr val="FF0000"/>
              </a:solidFill>
            </a:endParaRPr>
          </a:p>
        </p:txBody>
      </p:sp>
      <p:pic>
        <p:nvPicPr>
          <p:cNvPr id="4" name="Marcador de contenido 3" descr="https://scontent-mia1-2.xx.fbcdn.net/v/t34.0-12/14793931_1294114553953288_293035126_n.jpg?oh=bef4e6efde95924677d9e079529528d6&amp;oe=580B6B7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850" y="1685924"/>
            <a:ext cx="9944100" cy="317182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746845298"/>
              </p:ext>
            </p:extLst>
          </p:nvPr>
        </p:nvGraphicFramePr>
        <p:xfrm>
          <a:off x="5572125" y="2743200"/>
          <a:ext cx="628650" cy="394335"/>
        </p:xfrm>
        <a:graphic>
          <a:graphicData uri="http://schemas.openxmlformats.org/drawingml/2006/table">
            <a:tbl>
              <a:tblPr firstRow="1" bandRow="1">
                <a:tableStyleId>{5C22544A-7EE6-4342-B048-85BDC9FD1C3A}</a:tableStyleId>
              </a:tblPr>
              <a:tblGrid>
                <a:gridCol w="628650"/>
              </a:tblGrid>
              <a:tr h="394335">
                <a:tc>
                  <a:txBody>
                    <a:bodyPr/>
                    <a:lstStyle/>
                    <a:p>
                      <a:endParaRPr lang="es-EC" dirty="0"/>
                    </a:p>
                  </a:txBody>
                  <a:tcPr/>
                </a:tc>
              </a:tr>
            </a:tbl>
          </a:graphicData>
        </a:graphic>
      </p:graphicFrame>
      <p:sp>
        <p:nvSpPr>
          <p:cNvPr id="6" name="Rectángulo 5"/>
          <p:cNvSpPr/>
          <p:nvPr/>
        </p:nvSpPr>
        <p:spPr>
          <a:xfrm>
            <a:off x="514350" y="4886326"/>
            <a:ext cx="11058524" cy="1938992"/>
          </a:xfrm>
          <a:prstGeom prst="rect">
            <a:avLst/>
          </a:prstGeom>
        </p:spPr>
        <p:txBody>
          <a:bodyPr wrap="square">
            <a:spAutoFit/>
          </a:bodyPr>
          <a:lstStyle/>
          <a:p>
            <a:pPr algn="ctr"/>
            <a:r>
              <a:rPr lang="es-EC" sz="4000" i="1" dirty="0">
                <a:latin typeface="+mj-lt"/>
              </a:rPr>
              <a:t>“</a:t>
            </a:r>
            <a:r>
              <a:rPr lang="es-EC" sz="4000" b="1" i="1" dirty="0">
                <a:latin typeface="+mj-lt"/>
              </a:rPr>
              <a:t>Un niño sin juguetes juega con lo que sea. Un niño sin tiempo, sin espacio, sin</a:t>
            </a:r>
          </a:p>
          <a:p>
            <a:pPr algn="ctr"/>
            <a:r>
              <a:rPr lang="es-EC" sz="4000" b="1" i="1" dirty="0">
                <a:latin typeface="+mj-lt"/>
              </a:rPr>
              <a:t>personas con las que jugar, no juega” Marín (2011)</a:t>
            </a:r>
          </a:p>
        </p:txBody>
      </p:sp>
    </p:spTree>
    <p:extLst>
      <p:ext uri="{BB962C8B-B14F-4D97-AF65-F5344CB8AC3E}">
        <p14:creationId xmlns:p14="http://schemas.microsoft.com/office/powerpoint/2010/main" val="6792224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4000" dirty="0" smtClean="0">
                <a:solidFill>
                  <a:srgbClr val="C00000"/>
                </a:solidFill>
              </a:rPr>
              <a:t>PRE-TEST /POST-TEST</a:t>
            </a:r>
            <a:endParaRPr lang="es-EC" sz="4000" dirty="0">
              <a:solidFill>
                <a:srgbClr val="C00000"/>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85727967"/>
              </p:ext>
            </p:extLst>
          </p:nvPr>
        </p:nvGraphicFramePr>
        <p:xfrm>
          <a:off x="2171701" y="1508759"/>
          <a:ext cx="9258299" cy="4800600"/>
        </p:xfrm>
        <a:graphic>
          <a:graphicData uri="http://schemas.openxmlformats.org/drawingml/2006/table">
            <a:tbl>
              <a:tblPr/>
              <a:tblGrid>
                <a:gridCol w="3354896"/>
                <a:gridCol w="1156335"/>
                <a:gridCol w="1430206"/>
                <a:gridCol w="1491066"/>
                <a:gridCol w="1825796"/>
              </a:tblGrid>
              <a:tr h="960120">
                <a:tc>
                  <a:txBody>
                    <a:bodyPr/>
                    <a:lstStyle/>
                    <a:p>
                      <a:pPr algn="l" fontAlgn="b"/>
                      <a:r>
                        <a:rPr lang="es-EC" sz="2400" b="1" i="1" u="none" strike="noStrike" dirty="0">
                          <a:solidFill>
                            <a:srgbClr val="000000"/>
                          </a:solidFill>
                          <a:effectLst/>
                          <a:latin typeface="+mj-lt"/>
                        </a:rPr>
                        <a:t>ASIGNATURAS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s-EC" sz="2400" b="1" i="1" u="none" strike="noStrike" dirty="0" smtClean="0">
                          <a:solidFill>
                            <a:srgbClr val="000000"/>
                          </a:solidFill>
                          <a:effectLst/>
                          <a:latin typeface="+mj-lt"/>
                        </a:rPr>
                        <a:t>ESC.C/P.T</a:t>
                      </a:r>
                      <a:endParaRPr lang="es-EC" sz="2400" b="1" i="1"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s-EC" sz="2400" b="1" i="1" u="none" strike="noStrike" dirty="0" smtClean="0">
                          <a:solidFill>
                            <a:srgbClr val="000000"/>
                          </a:solidFill>
                          <a:effectLst/>
                          <a:latin typeface="+mj-lt"/>
                        </a:rPr>
                        <a:t>ESC.C</a:t>
                      </a:r>
                      <a:r>
                        <a:rPr lang="es-EC" sz="2400" b="1" i="1" u="none" strike="noStrike" dirty="0">
                          <a:solidFill>
                            <a:srgbClr val="000000"/>
                          </a:solidFill>
                          <a:effectLst/>
                          <a:latin typeface="+mj-lt"/>
                        </a:rPr>
                        <a:t>./PT2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s-EC" sz="2400" b="1" i="1" u="none" strike="noStrike" dirty="0" smtClean="0">
                          <a:solidFill>
                            <a:srgbClr val="000000"/>
                          </a:solidFill>
                          <a:effectLst/>
                          <a:latin typeface="+mj-lt"/>
                        </a:rPr>
                        <a:t>ESC.C/P.T</a:t>
                      </a:r>
                      <a:endParaRPr lang="es-EC" sz="2400" b="1" i="1"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s-EC" sz="2400" b="1" i="1" u="none" strike="noStrike" dirty="0" smtClean="0">
                          <a:solidFill>
                            <a:srgbClr val="000000"/>
                          </a:solidFill>
                          <a:effectLst/>
                          <a:latin typeface="+mj-lt"/>
                        </a:rPr>
                        <a:t>ESC.C/P.T2</a:t>
                      </a:r>
                      <a:endParaRPr lang="es-EC" sz="2400" b="1" i="1" u="none" strike="noStrike" dirty="0">
                        <a:solidFill>
                          <a:srgbClr val="00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960120">
                <a:tc>
                  <a:txBody>
                    <a:bodyPr/>
                    <a:lstStyle/>
                    <a:p>
                      <a:pPr algn="l" fontAlgn="b"/>
                      <a:r>
                        <a:rPr lang="es-EC" sz="2400" i="1" dirty="0">
                          <a:latin typeface="+mj-lt"/>
                        </a:rPr>
                        <a:t>LENGUA Y LITERATURA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2400" i="1" dirty="0">
                          <a:latin typeface="+mj-lt"/>
                        </a:rPr>
                        <a:t>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2400" i="1" dirty="0">
                          <a:latin typeface="+mj-lt"/>
                        </a:rPr>
                        <a:t>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2400" i="1" dirty="0">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2400" i="1" dirty="0">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60120">
                <a:tc>
                  <a:txBody>
                    <a:bodyPr/>
                    <a:lstStyle/>
                    <a:p>
                      <a:pPr algn="l" fontAlgn="b"/>
                      <a:r>
                        <a:rPr lang="es-EC" sz="2400" b="0" i="1" u="none" strike="noStrike" dirty="0">
                          <a:solidFill>
                            <a:srgbClr val="000000"/>
                          </a:solidFill>
                          <a:effectLst/>
                          <a:latin typeface="+mj-lt"/>
                        </a:rPr>
                        <a:t>MATEMÁTICAS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2400" b="0" i="1" u="none" strike="noStrike" dirty="0">
                          <a:solidFill>
                            <a:srgbClr val="000000"/>
                          </a:solidFill>
                          <a:effectLst/>
                          <a:latin typeface="+mj-lt"/>
                        </a:rPr>
                        <a:t>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C" sz="2400" b="0" i="1" u="none" strike="noStrike" dirty="0">
                          <a:solidFill>
                            <a:srgbClr val="000000"/>
                          </a:solidFill>
                          <a:effectLst/>
                          <a:latin typeface="+mj-lt"/>
                        </a:rPr>
                        <a:t>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C" sz="2400" b="0" i="1" u="none" strike="noStrike" dirty="0">
                          <a:solidFill>
                            <a:srgbClr val="000000"/>
                          </a:solidFill>
                          <a:effectLst/>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C" sz="2400" b="0" i="1" u="none" strike="noStrike" dirty="0">
                          <a:solidFill>
                            <a:srgbClr val="000000"/>
                          </a:solidFill>
                          <a:effectLst/>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960120">
                <a:tc>
                  <a:txBody>
                    <a:bodyPr/>
                    <a:lstStyle/>
                    <a:p>
                      <a:pPr algn="l" fontAlgn="b"/>
                      <a:r>
                        <a:rPr lang="es-EC" sz="2400" b="0" i="1" u="none" strike="noStrike" dirty="0">
                          <a:solidFill>
                            <a:srgbClr val="000000"/>
                          </a:solidFill>
                          <a:effectLst/>
                          <a:latin typeface="+mj-lt"/>
                        </a:rPr>
                        <a:t>ESTUDIOS SOCIALES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C" sz="2400" b="0" i="1" u="none" strike="noStrike" dirty="0">
                          <a:solidFill>
                            <a:srgbClr val="000000"/>
                          </a:solidFill>
                          <a:effectLst/>
                          <a:latin typeface="+mj-lt"/>
                        </a:rPr>
                        <a:t>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C" sz="2400" b="0" i="1" u="none" strike="noStrike" dirty="0">
                          <a:solidFill>
                            <a:srgbClr val="000000"/>
                          </a:solidFill>
                          <a:effectLst/>
                          <a:latin typeface="+mj-lt"/>
                        </a:rPr>
                        <a:t>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C" sz="2400" b="0" i="1" u="none" strike="noStrike" dirty="0">
                          <a:solidFill>
                            <a:srgbClr val="000000"/>
                          </a:solidFill>
                          <a:effectLst/>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C" sz="2400" b="0" i="1" u="none" strike="noStrike" dirty="0">
                          <a:solidFill>
                            <a:srgbClr val="000000"/>
                          </a:solidFill>
                          <a:effectLst/>
                          <a:latin typeface="+mj-lt"/>
                        </a:rPr>
                        <a:t>D.A.R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960120">
                <a:tc>
                  <a:txBody>
                    <a:bodyPr/>
                    <a:lstStyle/>
                    <a:p>
                      <a:pPr algn="l" fontAlgn="b"/>
                      <a:r>
                        <a:rPr lang="es-EC" sz="2400" b="0" i="1" u="none" strike="noStrike" dirty="0">
                          <a:solidFill>
                            <a:srgbClr val="000000"/>
                          </a:solidFill>
                          <a:effectLst/>
                          <a:latin typeface="+mj-lt"/>
                        </a:rPr>
                        <a:t>CIENCIAS NATURALES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2400" b="0" i="1" u="none" strike="noStrike" dirty="0">
                          <a:solidFill>
                            <a:srgbClr val="000000"/>
                          </a:solidFill>
                          <a:effectLst/>
                          <a:latin typeface="+mj-lt"/>
                        </a:rPr>
                        <a:t>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2400" b="0" i="1" u="none" strike="noStrike" dirty="0">
                          <a:solidFill>
                            <a:srgbClr val="000000"/>
                          </a:solidFill>
                          <a:effectLst/>
                          <a:latin typeface="+mj-lt"/>
                        </a:rPr>
                        <a:t>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2400" b="0" i="1" u="none" strike="noStrike" dirty="0">
                          <a:solidFill>
                            <a:srgbClr val="000000"/>
                          </a:solidFill>
                          <a:effectLst/>
                          <a:latin typeface="+mj-lt"/>
                        </a:rPr>
                        <a:t>A.A.R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2400" b="0" i="1" u="none" strike="noStrike" dirty="0">
                          <a:solidFill>
                            <a:srgbClr val="000000"/>
                          </a:solidFill>
                          <a:effectLst/>
                          <a:latin typeface="+mj-lt"/>
                        </a:rPr>
                        <a:t>D.A.R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643062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44749730"/>
              </p:ext>
            </p:extLst>
          </p:nvPr>
        </p:nvGraphicFramePr>
        <p:xfrm>
          <a:off x="746760" y="685800"/>
          <a:ext cx="1051560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531620" y="6309360"/>
            <a:ext cx="1783080" cy="54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LENGUA Y LITERATURA</a:t>
            </a:r>
            <a:endParaRPr lang="es-EC" dirty="0">
              <a:solidFill>
                <a:schemeClr val="tx1"/>
              </a:solidFill>
            </a:endParaRPr>
          </a:p>
        </p:txBody>
      </p:sp>
      <p:sp>
        <p:nvSpPr>
          <p:cNvPr id="8" name="Rectángulo 7"/>
          <p:cNvSpPr/>
          <p:nvPr/>
        </p:nvSpPr>
        <p:spPr>
          <a:xfrm>
            <a:off x="4198620" y="6332220"/>
            <a:ext cx="178308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MATEMÁTICAS</a:t>
            </a:r>
            <a:endParaRPr lang="es-EC" dirty="0">
              <a:solidFill>
                <a:schemeClr val="tx1"/>
              </a:solidFill>
            </a:endParaRPr>
          </a:p>
        </p:txBody>
      </p:sp>
      <p:sp>
        <p:nvSpPr>
          <p:cNvPr id="9" name="Rectángulo 8"/>
          <p:cNvSpPr/>
          <p:nvPr/>
        </p:nvSpPr>
        <p:spPr>
          <a:xfrm>
            <a:off x="6659880" y="6309360"/>
            <a:ext cx="1783080" cy="5486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ESTUDIOS</a:t>
            </a:r>
            <a:r>
              <a:rPr lang="es-EC" dirty="0" smtClean="0"/>
              <a:t> </a:t>
            </a:r>
            <a:r>
              <a:rPr lang="es-EC" dirty="0" smtClean="0">
                <a:solidFill>
                  <a:schemeClr val="tx1"/>
                </a:solidFill>
              </a:rPr>
              <a:t>SOCIALES</a:t>
            </a:r>
            <a:endParaRPr lang="es-EC" dirty="0">
              <a:solidFill>
                <a:schemeClr val="tx1"/>
              </a:solidFill>
            </a:endParaRPr>
          </a:p>
        </p:txBody>
      </p:sp>
      <p:sp>
        <p:nvSpPr>
          <p:cNvPr id="10" name="Rectángulo 9"/>
          <p:cNvSpPr/>
          <p:nvPr/>
        </p:nvSpPr>
        <p:spPr>
          <a:xfrm>
            <a:off x="9212580" y="6309360"/>
            <a:ext cx="1783080" cy="5486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CIENCIAS NATURALES</a:t>
            </a:r>
            <a:endParaRPr lang="es-EC" b="1" dirty="0">
              <a:solidFill>
                <a:schemeClr val="tx1"/>
              </a:solidFill>
            </a:endParaRPr>
          </a:p>
        </p:txBody>
      </p:sp>
    </p:spTree>
    <p:extLst>
      <p:ext uri="{BB962C8B-B14F-4D97-AF65-F5344CB8AC3E}">
        <p14:creationId xmlns:p14="http://schemas.microsoft.com/office/powerpoint/2010/main" val="3417329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solidFill>
                  <a:srgbClr val="FF0000"/>
                </a:solidFill>
              </a:rPr>
              <a:t>ANALÍSIS</a:t>
            </a:r>
            <a:endParaRPr lang="es-EC" sz="4000" b="1" i="1" dirty="0">
              <a:solidFill>
                <a:srgbClr val="FF0000"/>
              </a:solidFill>
            </a:endParaRPr>
          </a:p>
        </p:txBody>
      </p:sp>
      <p:sp>
        <p:nvSpPr>
          <p:cNvPr id="3" name="Marcador de contenido 2"/>
          <p:cNvSpPr>
            <a:spLocks noGrp="1"/>
          </p:cNvSpPr>
          <p:nvPr>
            <p:ph idx="1"/>
          </p:nvPr>
        </p:nvSpPr>
        <p:spPr/>
        <p:txBody>
          <a:bodyPr>
            <a:normAutofit fontScale="92500" lnSpcReduction="20000"/>
          </a:bodyPr>
          <a:lstStyle/>
          <a:p>
            <a:pPr marL="0" indent="0" algn="just">
              <a:buNone/>
            </a:pPr>
            <a:r>
              <a:rPr lang="es-ES" sz="4000" i="1" dirty="0">
                <a:latin typeface="+mj-lt"/>
              </a:rPr>
              <a:t>El promedio de calificaciones durante el primer Quimestre, o sea, en el pre-test, en las cuatro materias que sirvieron de referencia en el estudio, fue de 8.025 puntos, y los alcanzados en el post-test o en el segundo Quimestre fueron de 9.0425; lo que muestra una diferencia de 1.0175. Estos datos muestran el efecto positivo que tuvo el programa de Ludoteca Escolar aplicado en la Unidad Educativa Sebastián de Benalcázar, con los estudiantes de segundo grado de EGB. </a:t>
            </a:r>
            <a:endParaRPr lang="es-EC" sz="4000" i="1" dirty="0">
              <a:latin typeface="+mj-lt"/>
            </a:endParaRPr>
          </a:p>
          <a:p>
            <a:pPr marL="0" indent="0" algn="ctr">
              <a:buNone/>
            </a:pPr>
            <a:endParaRPr lang="es-EC" sz="4000" dirty="0"/>
          </a:p>
        </p:txBody>
      </p:sp>
    </p:spTree>
    <p:extLst>
      <p:ext uri="{BB962C8B-B14F-4D97-AF65-F5344CB8AC3E}">
        <p14:creationId xmlns:p14="http://schemas.microsoft.com/office/powerpoint/2010/main" val="982677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b="1" dirty="0" smtClean="0">
                <a:solidFill>
                  <a:srgbClr val="FF0000"/>
                </a:solidFill>
              </a:rPr>
              <a:t>CONCLUSIONES </a:t>
            </a:r>
            <a:endParaRPr lang="es-EC" sz="4000" b="1" dirty="0">
              <a:solidFill>
                <a:srgbClr val="FF0000"/>
              </a:solidFill>
            </a:endParaRPr>
          </a:p>
        </p:txBody>
      </p:sp>
      <p:sp>
        <p:nvSpPr>
          <p:cNvPr id="3" name="Marcador de contenido 2"/>
          <p:cNvSpPr>
            <a:spLocks noGrp="1"/>
          </p:cNvSpPr>
          <p:nvPr>
            <p:ph idx="1"/>
          </p:nvPr>
        </p:nvSpPr>
        <p:spPr/>
        <p:txBody>
          <a:bodyPr>
            <a:normAutofit lnSpcReduction="10000"/>
          </a:bodyPr>
          <a:lstStyle/>
          <a:p>
            <a:pPr marL="82296" indent="0">
              <a:lnSpc>
                <a:spcPct val="100000"/>
              </a:lnSpc>
              <a:buNone/>
            </a:pPr>
            <a:r>
              <a:rPr lang="es-EC" sz="3200" i="1" dirty="0" smtClean="0">
                <a:latin typeface="+mj-lt"/>
              </a:rPr>
              <a:t>Después de  analizar e interpretar </a:t>
            </a:r>
            <a:r>
              <a:rPr lang="es-EC" sz="3200" i="1" dirty="0">
                <a:latin typeface="+mj-lt"/>
              </a:rPr>
              <a:t>la información se ha llegado a las siguientes conclusiones.</a:t>
            </a:r>
          </a:p>
          <a:p>
            <a:pPr marL="596646" lvl="0" indent="-514350">
              <a:lnSpc>
                <a:spcPct val="100000"/>
              </a:lnSpc>
              <a:buFont typeface="+mj-lt"/>
              <a:buAutoNum type="arabicPeriod"/>
            </a:pPr>
            <a:r>
              <a:rPr lang="es-EC" sz="3200" i="1" dirty="0">
                <a:latin typeface="+mj-lt"/>
              </a:rPr>
              <a:t>Luego </a:t>
            </a:r>
            <a:r>
              <a:rPr lang="es-EC" sz="3200" i="1" dirty="0" smtClean="0">
                <a:latin typeface="+mj-lt"/>
              </a:rPr>
              <a:t>de haber consultado</a:t>
            </a:r>
            <a:r>
              <a:rPr lang="es-ES" sz="3200" i="1" dirty="0" smtClean="0">
                <a:latin typeface="+mj-lt"/>
              </a:rPr>
              <a:t> </a:t>
            </a:r>
            <a:r>
              <a:rPr lang="es-ES" sz="3200" i="1" dirty="0">
                <a:latin typeface="+mj-lt"/>
              </a:rPr>
              <a:t>los fundamentos teóricos de las principales variables de la investigación, </a:t>
            </a:r>
            <a:r>
              <a:rPr lang="es-ES" sz="3200" b="1" i="1" dirty="0">
                <a:solidFill>
                  <a:srgbClr val="FF0000"/>
                </a:solidFill>
                <a:latin typeface="+mj-lt"/>
              </a:rPr>
              <a:t>evidencian</a:t>
            </a:r>
            <a:r>
              <a:rPr lang="es-ES" sz="3200" i="1" dirty="0">
                <a:latin typeface="+mj-lt"/>
              </a:rPr>
              <a:t> que es posible establecer una relación entre el Rendimiento Académico y  Ludoteca Escolar, </a:t>
            </a:r>
            <a:r>
              <a:rPr lang="es-ES" sz="3200" b="1" i="1" dirty="0">
                <a:solidFill>
                  <a:srgbClr val="FF0000"/>
                </a:solidFill>
                <a:latin typeface="+mj-lt"/>
              </a:rPr>
              <a:t>sustentado</a:t>
            </a:r>
            <a:r>
              <a:rPr lang="es-ES" sz="3200" i="1" dirty="0">
                <a:latin typeface="+mj-lt"/>
              </a:rPr>
              <a:t> en las experiencias investigativas y su contextualización con la Recreación Escolar; lo que aseguró la pertinencia y validez teórico del estudio. </a:t>
            </a:r>
            <a:endParaRPr lang="es-EC" sz="3200" i="1" dirty="0">
              <a:latin typeface="+mj-lt"/>
            </a:endParaRPr>
          </a:p>
          <a:p>
            <a:pPr>
              <a:lnSpc>
                <a:spcPct val="160000"/>
              </a:lnSpc>
            </a:pPr>
            <a:endParaRPr lang="es-EC" sz="2400" dirty="0"/>
          </a:p>
        </p:txBody>
      </p:sp>
    </p:spTree>
    <p:extLst>
      <p:ext uri="{BB962C8B-B14F-4D97-AF65-F5344CB8AC3E}">
        <p14:creationId xmlns:p14="http://schemas.microsoft.com/office/powerpoint/2010/main" val="32985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094" y="776753"/>
            <a:ext cx="10515600" cy="5328211"/>
          </a:xfrm>
        </p:spPr>
        <p:txBody>
          <a:bodyPr>
            <a:normAutofit/>
          </a:bodyPr>
          <a:lstStyle/>
          <a:p>
            <a:pPr marL="596646" lvl="0" indent="-514350">
              <a:lnSpc>
                <a:spcPct val="100000"/>
              </a:lnSpc>
              <a:buFont typeface="+mj-lt"/>
              <a:buAutoNum type="arabicPeriod" startAt="2"/>
            </a:pPr>
            <a:r>
              <a:rPr lang="es-EC" sz="3000" i="1" dirty="0">
                <a:latin typeface="+mj-lt"/>
              </a:rPr>
              <a:t>Según el análisis de los resultados </a:t>
            </a:r>
            <a:r>
              <a:rPr lang="es-EC" sz="3000" i="1" dirty="0" smtClean="0">
                <a:latin typeface="+mj-lt"/>
              </a:rPr>
              <a:t>obtenidos en el </a:t>
            </a:r>
            <a:r>
              <a:rPr lang="es-EC" sz="3000" i="1" u="sng" dirty="0" smtClean="0">
                <a:solidFill>
                  <a:srgbClr val="FF0000"/>
                </a:solidFill>
                <a:latin typeface="+mj-lt"/>
              </a:rPr>
              <a:t>pre-test</a:t>
            </a:r>
            <a:r>
              <a:rPr lang="es-EC" sz="3000" i="1" dirty="0" smtClean="0">
                <a:latin typeface="+mj-lt"/>
              </a:rPr>
              <a:t> se pudo descubrir que el promedio del rendimiento académico general es de </a:t>
            </a:r>
            <a:r>
              <a:rPr lang="es-EC" sz="3000" i="1" u="sng" dirty="0" smtClean="0">
                <a:solidFill>
                  <a:srgbClr val="FF0000"/>
                </a:solidFill>
                <a:latin typeface="+mj-lt"/>
              </a:rPr>
              <a:t>8,025 e</a:t>
            </a:r>
            <a:r>
              <a:rPr lang="es-EC" sz="3000" i="1" dirty="0" smtClean="0">
                <a:latin typeface="+mj-lt"/>
              </a:rPr>
              <a:t>n las cuatro asignaturas, dentro de los parámetros del Ministerio de Educación cuantitativa (Alcanza los Aprendizajes Requeridos)</a:t>
            </a:r>
          </a:p>
          <a:p>
            <a:pPr marL="596646" lvl="0" indent="-514350">
              <a:lnSpc>
                <a:spcPct val="100000"/>
              </a:lnSpc>
              <a:buFont typeface="+mj-lt"/>
              <a:buAutoNum type="arabicPeriod" startAt="2"/>
            </a:pPr>
            <a:r>
              <a:rPr lang="es-EC" sz="3000" i="1" dirty="0" smtClean="0">
                <a:latin typeface="+mj-lt"/>
              </a:rPr>
              <a:t>Mediante la ejecución del programa que se llevó a cabo durante seis meses, se puede decir que tanto estudiantes como docentes adquirieron conocimientos y aprendizajes nuevos y significativos dentro de cada una de las materias establecidas durante la investigación.</a:t>
            </a:r>
          </a:p>
          <a:p>
            <a:pPr>
              <a:lnSpc>
                <a:spcPct val="170000"/>
              </a:lnSpc>
            </a:pPr>
            <a:endParaRPr lang="es-EC" dirty="0"/>
          </a:p>
        </p:txBody>
      </p:sp>
    </p:spTree>
    <p:extLst>
      <p:ext uri="{BB962C8B-B14F-4D97-AF65-F5344CB8AC3E}">
        <p14:creationId xmlns:p14="http://schemas.microsoft.com/office/powerpoint/2010/main" val="106010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i="1" dirty="0">
                <a:latin typeface="+mj-lt"/>
              </a:rPr>
              <a:t>Los resultados de la aplicación del Programa de Ludoteca Escolar en la Unidad Educativa Sebastián de Benalcázar, a partir de comparar el Rendimiento Académico de los estudiantes de segunde grado, entre el primer y segundo </a:t>
            </a:r>
            <a:r>
              <a:rPr lang="es-ES" i="1" dirty="0" err="1">
                <a:latin typeface="+mj-lt"/>
              </a:rPr>
              <a:t>Quimestre</a:t>
            </a:r>
            <a:r>
              <a:rPr lang="es-ES" i="1" dirty="0">
                <a:latin typeface="+mj-lt"/>
              </a:rPr>
              <a:t>, </a:t>
            </a:r>
            <a:r>
              <a:rPr lang="es-ES" i="1" u="sng" dirty="0">
                <a:solidFill>
                  <a:srgbClr val="FF0000"/>
                </a:solidFill>
                <a:latin typeface="+mj-lt"/>
              </a:rPr>
              <a:t>validan la hipótesis planteada en la investigación, </a:t>
            </a:r>
            <a:r>
              <a:rPr lang="es-ES" i="1" dirty="0">
                <a:latin typeface="+mj-lt"/>
              </a:rPr>
              <a:t>al existir una diferencia significativa de 1.0175 puntos, de incremento en el promedio de calificaciones, en el post test, como consecuencia de la intervención de la variable independiente, lo que evidencia la efectividad del programa. </a:t>
            </a:r>
            <a:endParaRPr lang="es-EC" i="1" dirty="0">
              <a:latin typeface="+mj-lt"/>
            </a:endParaRPr>
          </a:p>
          <a:p>
            <a:endParaRPr lang="es-EC" dirty="0"/>
          </a:p>
          <a:p>
            <a:endParaRPr lang="es-EC" dirty="0"/>
          </a:p>
        </p:txBody>
      </p:sp>
    </p:spTree>
    <p:extLst>
      <p:ext uri="{BB962C8B-B14F-4D97-AF65-F5344CB8AC3E}">
        <p14:creationId xmlns:p14="http://schemas.microsoft.com/office/powerpoint/2010/main" val="4054878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i="1" dirty="0" smtClean="0">
                <a:solidFill>
                  <a:srgbClr val="FF0000"/>
                </a:solidFill>
              </a:rPr>
              <a:t>RECOMENDACIONES</a:t>
            </a:r>
            <a:endParaRPr lang="es-EC" sz="4000" i="1" dirty="0">
              <a:solidFill>
                <a:srgbClr val="FF0000"/>
              </a:solidFill>
            </a:endParaRPr>
          </a:p>
        </p:txBody>
      </p:sp>
      <p:sp>
        <p:nvSpPr>
          <p:cNvPr id="3" name="2 Marcador de contenido"/>
          <p:cNvSpPr>
            <a:spLocks noGrp="1"/>
          </p:cNvSpPr>
          <p:nvPr>
            <p:ph idx="1"/>
          </p:nvPr>
        </p:nvSpPr>
        <p:spPr/>
        <p:txBody>
          <a:bodyPr/>
          <a:lstStyle/>
          <a:p>
            <a:pPr>
              <a:lnSpc>
                <a:spcPct val="100000"/>
              </a:lnSpc>
            </a:pPr>
            <a:r>
              <a:rPr lang="es-ES" i="1" dirty="0">
                <a:latin typeface="+mj-lt"/>
              </a:rPr>
              <a:t>Para alcanzar un mayor resultado en el Rendimiento Académico de los estudiantes, se requiere </a:t>
            </a:r>
            <a:r>
              <a:rPr lang="es-ES" i="1" dirty="0" smtClean="0">
                <a:latin typeface="+mj-lt"/>
              </a:rPr>
              <a:t> incrementar mas actividades, rincones</a:t>
            </a:r>
            <a:r>
              <a:rPr lang="es-ES" i="1" dirty="0">
                <a:latin typeface="+mj-lt"/>
              </a:rPr>
              <a:t> </a:t>
            </a:r>
            <a:r>
              <a:rPr lang="es-ES" i="1" dirty="0" smtClean="0">
                <a:latin typeface="+mj-lt"/>
              </a:rPr>
              <a:t>y  materiales en la Ludoteca </a:t>
            </a:r>
            <a:r>
              <a:rPr lang="es-ES" i="1" dirty="0">
                <a:latin typeface="+mj-lt"/>
              </a:rPr>
              <a:t>Escolar, </a:t>
            </a:r>
            <a:r>
              <a:rPr lang="es-ES" i="1" dirty="0" smtClean="0">
                <a:latin typeface="+mj-lt"/>
              </a:rPr>
              <a:t>esto </a:t>
            </a:r>
            <a:r>
              <a:rPr lang="es-ES" i="1" dirty="0">
                <a:latin typeface="+mj-lt"/>
              </a:rPr>
              <a:t>permitiría un mayor desarrollo </a:t>
            </a:r>
            <a:r>
              <a:rPr lang="es-ES" i="1" dirty="0" smtClean="0">
                <a:latin typeface="+mj-lt"/>
              </a:rPr>
              <a:t>físico, psicológico, emocional.</a:t>
            </a:r>
            <a:endParaRPr lang="es-ES" i="1" dirty="0">
              <a:latin typeface="+mj-lt"/>
            </a:endParaRPr>
          </a:p>
          <a:p>
            <a:pPr lvl="0" algn="just"/>
            <a:r>
              <a:rPr lang="es-ES" i="1" dirty="0">
                <a:latin typeface="+mj-lt"/>
              </a:rPr>
              <a:t>Los padres de familia requieren </a:t>
            </a:r>
            <a:r>
              <a:rPr lang="es-ES" i="1" dirty="0">
                <a:solidFill>
                  <a:srgbClr val="FF0000"/>
                </a:solidFill>
                <a:latin typeface="+mj-lt"/>
              </a:rPr>
              <a:t>implicarse</a:t>
            </a:r>
            <a:r>
              <a:rPr lang="es-ES" i="1" dirty="0">
                <a:latin typeface="+mj-lt"/>
              </a:rPr>
              <a:t> más en los objetivos del programa, pues estos juegos pueden desarrollarse en la casa o en la comunidad, donde reside el estudiante, a manera de lúdica motriz, lo que permitirá consolidar los objetivos del programa de Ludoteca institucional. </a:t>
            </a:r>
            <a:endParaRPr lang="es-EC" i="1" dirty="0">
              <a:latin typeface="+mj-lt"/>
            </a:endParaRPr>
          </a:p>
          <a:p>
            <a:endParaRPr lang="es-EC" dirty="0"/>
          </a:p>
        </p:txBody>
      </p:sp>
    </p:spTree>
    <p:extLst>
      <p:ext uri="{BB962C8B-B14F-4D97-AF65-F5344CB8AC3E}">
        <p14:creationId xmlns:p14="http://schemas.microsoft.com/office/powerpoint/2010/main" val="4272196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7550" y="923011"/>
            <a:ext cx="9369469" cy="7009279"/>
          </a:xfrm>
        </p:spPr>
        <p:txBody>
          <a:bodyPr>
            <a:normAutofit/>
          </a:bodyPr>
          <a:lstStyle/>
          <a:p>
            <a:pPr marL="539496" indent="-457200">
              <a:lnSpc>
                <a:spcPct val="100000"/>
              </a:lnSpc>
            </a:pPr>
            <a:r>
              <a:rPr lang="es-EC" i="1" dirty="0" smtClean="0">
                <a:latin typeface="+mj-lt"/>
              </a:rPr>
              <a:t>Concientizar la importancia de una ludoteca en los  padres de familia y autoridades de la institución  a través de foros, charlas, reuniones con el fin de masificar y ser modelo para otras unidades educativas</a:t>
            </a:r>
          </a:p>
          <a:p>
            <a:pPr marL="539496" indent="-457200" algn="just">
              <a:lnSpc>
                <a:spcPct val="100000"/>
              </a:lnSpc>
            </a:pPr>
            <a:r>
              <a:rPr lang="es-EC" i="1" dirty="0">
                <a:latin typeface="+mj-lt"/>
              </a:rPr>
              <a:t>P</a:t>
            </a:r>
            <a:r>
              <a:rPr lang="es-EC" i="1" dirty="0" smtClean="0">
                <a:latin typeface="+mj-lt"/>
              </a:rPr>
              <a:t>lantear </a:t>
            </a:r>
            <a:r>
              <a:rPr lang="es-EC" i="1" dirty="0">
                <a:latin typeface="+mj-lt"/>
              </a:rPr>
              <a:t>la creación de las </a:t>
            </a:r>
            <a:r>
              <a:rPr lang="es-EC" i="1" dirty="0" smtClean="0">
                <a:latin typeface="+mj-lt"/>
              </a:rPr>
              <a:t>ludotecas escolares en las Unidades educativas Municipales a través de la SERD </a:t>
            </a:r>
            <a:r>
              <a:rPr lang="es-EC" i="1" dirty="0">
                <a:latin typeface="+mj-lt"/>
              </a:rPr>
              <a:t>como el mejor </a:t>
            </a:r>
            <a:r>
              <a:rPr lang="es-EC" i="1" dirty="0" smtClean="0">
                <a:latin typeface="+mj-lt"/>
              </a:rPr>
              <a:t>instrumento de la enseñanza aprendizaje  </a:t>
            </a:r>
            <a:r>
              <a:rPr lang="es-EC" i="1" dirty="0">
                <a:latin typeface="+mj-lt"/>
              </a:rPr>
              <a:t>para la democratización de la empresa Educativa </a:t>
            </a:r>
            <a:r>
              <a:rPr lang="es-EC" i="1" dirty="0" smtClean="0">
                <a:latin typeface="+mj-lt"/>
              </a:rPr>
              <a:t>Municipal.</a:t>
            </a:r>
          </a:p>
          <a:p>
            <a:pPr marL="82296" indent="0" algn="just">
              <a:lnSpc>
                <a:spcPct val="100000"/>
              </a:lnSpc>
              <a:buNone/>
            </a:pPr>
            <a:endParaRPr lang="es-EC" i="1" dirty="0" smtClean="0">
              <a:latin typeface="+mj-lt"/>
            </a:endParaRPr>
          </a:p>
          <a:p>
            <a:pPr marL="539496" indent="-457200">
              <a:lnSpc>
                <a:spcPct val="100000"/>
              </a:lnSpc>
            </a:pPr>
            <a:endParaRPr lang="es-EC" i="1" dirty="0" smtClean="0">
              <a:latin typeface="+mj-lt"/>
            </a:endParaRPr>
          </a:p>
          <a:p>
            <a:pPr marL="82296" indent="0">
              <a:lnSpc>
                <a:spcPct val="170000"/>
              </a:lnSpc>
              <a:buNone/>
            </a:pPr>
            <a:endParaRPr lang="es-EC" sz="3200" i="1" dirty="0">
              <a:latin typeface="+mj-lt"/>
            </a:endParaRPr>
          </a:p>
        </p:txBody>
      </p:sp>
    </p:spTree>
    <p:extLst>
      <p:ext uri="{BB962C8B-B14F-4D97-AF65-F5344CB8AC3E}">
        <p14:creationId xmlns:p14="http://schemas.microsoft.com/office/powerpoint/2010/main" val="7892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096" y="991426"/>
            <a:ext cx="10515600" cy="1325563"/>
          </a:xfrm>
        </p:spPr>
        <p:txBody>
          <a:bodyPr>
            <a:normAutofit/>
          </a:bodyPr>
          <a:lstStyle/>
          <a:p>
            <a:pPr algn="ctr"/>
            <a:r>
              <a:rPr lang="es-EC" sz="4000" b="1" i="1" dirty="0" smtClean="0">
                <a:solidFill>
                  <a:srgbClr val="FF0000"/>
                </a:solidFill>
              </a:rPr>
              <a:t>JUSTIFICACIÓN E IMPORTANCIA DE LA INVESTIGACIÓN</a:t>
            </a:r>
            <a:endParaRPr lang="es-EC" sz="4000" b="1" i="1" dirty="0">
              <a:solidFill>
                <a:srgbClr val="FF0000"/>
              </a:solidFill>
            </a:endParaRPr>
          </a:p>
        </p:txBody>
      </p:sp>
      <p:sp>
        <p:nvSpPr>
          <p:cNvPr id="3" name="Marcador de contenido 2"/>
          <p:cNvSpPr>
            <a:spLocks noGrp="1"/>
          </p:cNvSpPr>
          <p:nvPr>
            <p:ph idx="1"/>
          </p:nvPr>
        </p:nvSpPr>
        <p:spPr>
          <a:xfrm>
            <a:off x="763044" y="2401823"/>
            <a:ext cx="10515600" cy="4351338"/>
          </a:xfrm>
        </p:spPr>
        <p:txBody>
          <a:bodyPr>
            <a:normAutofit/>
          </a:bodyPr>
          <a:lstStyle/>
          <a:p>
            <a:pPr marL="0" indent="0">
              <a:buNone/>
            </a:pPr>
            <a:r>
              <a:rPr lang="es-EC" sz="4000" i="1" dirty="0" smtClean="0">
                <a:latin typeface="+mj-lt"/>
              </a:rPr>
              <a:t>Radica en mejorar el rendimiento Académico a través de una ludoteca escolar que sea útil para los estudiantes  de E.BG , para mejorar la enseñanza – aprendizaje </a:t>
            </a:r>
            <a:endParaRPr lang="es-EC" sz="4000" i="1" dirty="0">
              <a:latin typeface="+mj-lt"/>
            </a:endParaRPr>
          </a:p>
        </p:txBody>
      </p:sp>
    </p:spTree>
    <p:extLst>
      <p:ext uri="{BB962C8B-B14F-4D97-AF65-F5344CB8AC3E}">
        <p14:creationId xmlns:p14="http://schemas.microsoft.com/office/powerpoint/2010/main" val="2224665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875" y="904624"/>
            <a:ext cx="9997440" cy="1607950"/>
          </a:xfrm>
        </p:spPr>
        <p:txBody>
          <a:bodyPr>
            <a:noAutofit/>
          </a:bodyPr>
          <a:lstStyle/>
          <a:p>
            <a:pPr lvl="0" algn="ctr"/>
            <a:r>
              <a:rPr lang="es-EC" sz="4000" b="1" i="1" dirty="0" smtClean="0">
                <a:solidFill>
                  <a:srgbClr val="FF0000"/>
                </a:solidFill>
              </a:rPr>
              <a:t>PLANTEAMIENTO DEL PROBLEMA DE INVESTIGACIÓN </a:t>
            </a:r>
            <a:r>
              <a:rPr lang="es-EC" sz="4000" i="1" dirty="0"/>
              <a:t/>
            </a:r>
            <a:br>
              <a:rPr lang="es-EC" sz="4000" i="1" dirty="0"/>
            </a:br>
            <a:endParaRPr lang="es-EC" sz="4000" i="1" dirty="0"/>
          </a:p>
        </p:txBody>
      </p:sp>
      <p:sp>
        <p:nvSpPr>
          <p:cNvPr id="3" name="Marcador de contenido 2"/>
          <p:cNvSpPr>
            <a:spLocks noGrp="1"/>
          </p:cNvSpPr>
          <p:nvPr>
            <p:ph idx="1"/>
          </p:nvPr>
        </p:nvSpPr>
        <p:spPr>
          <a:xfrm>
            <a:off x="1413103" y="2474559"/>
            <a:ext cx="9997440" cy="3016624"/>
          </a:xfrm>
        </p:spPr>
        <p:txBody>
          <a:bodyPr>
            <a:normAutofit/>
          </a:bodyPr>
          <a:lstStyle/>
          <a:p>
            <a:pPr marL="0" lvl="0" indent="0">
              <a:buNone/>
            </a:pPr>
            <a:r>
              <a:rPr lang="es-EC" sz="4000" i="1" dirty="0">
                <a:solidFill>
                  <a:schemeClr val="bg2">
                    <a:lumMod val="10000"/>
                  </a:schemeClr>
                </a:solidFill>
                <a:latin typeface="+mj-lt"/>
              </a:rPr>
              <a:t>¿Cómo mejorar el rendimiento </a:t>
            </a:r>
            <a:r>
              <a:rPr lang="es-EC" sz="4000" i="1" dirty="0" smtClean="0">
                <a:solidFill>
                  <a:schemeClr val="bg2">
                    <a:lumMod val="10000"/>
                  </a:schemeClr>
                </a:solidFill>
                <a:latin typeface="+mj-lt"/>
              </a:rPr>
              <a:t>académico,  </a:t>
            </a:r>
            <a:r>
              <a:rPr lang="es-EC" sz="4000" i="1" dirty="0">
                <a:solidFill>
                  <a:schemeClr val="bg2">
                    <a:lumMod val="10000"/>
                  </a:schemeClr>
                </a:solidFill>
                <a:latin typeface="+mj-lt"/>
              </a:rPr>
              <a:t>mediante </a:t>
            </a:r>
            <a:r>
              <a:rPr lang="es-EC" sz="4000" i="1" dirty="0" smtClean="0">
                <a:solidFill>
                  <a:schemeClr val="bg2">
                    <a:lumMod val="10000"/>
                  </a:schemeClr>
                </a:solidFill>
                <a:latin typeface="+mj-lt"/>
              </a:rPr>
              <a:t>el programa de una ludoteca </a:t>
            </a:r>
            <a:r>
              <a:rPr lang="es-EC" sz="4000" i="1" dirty="0">
                <a:solidFill>
                  <a:schemeClr val="bg2">
                    <a:lumMod val="10000"/>
                  </a:schemeClr>
                </a:solidFill>
                <a:latin typeface="+mj-lt"/>
              </a:rPr>
              <a:t>e</a:t>
            </a:r>
            <a:r>
              <a:rPr lang="es-EC" sz="4000" i="1" dirty="0" smtClean="0">
                <a:solidFill>
                  <a:schemeClr val="bg2">
                    <a:lumMod val="10000"/>
                  </a:schemeClr>
                </a:solidFill>
                <a:latin typeface="+mj-lt"/>
              </a:rPr>
              <a:t>scolar </a:t>
            </a:r>
            <a:r>
              <a:rPr lang="es-EC" sz="4000" i="1" dirty="0">
                <a:solidFill>
                  <a:schemeClr val="bg2">
                    <a:lumMod val="10000"/>
                  </a:schemeClr>
                </a:solidFill>
                <a:latin typeface="+mj-lt"/>
              </a:rPr>
              <a:t>en </a:t>
            </a:r>
            <a:r>
              <a:rPr lang="es-EC" sz="4000" i="1" dirty="0" smtClean="0">
                <a:solidFill>
                  <a:schemeClr val="bg2">
                    <a:lumMod val="10000"/>
                  </a:schemeClr>
                </a:solidFill>
                <a:latin typeface="+mj-lt"/>
              </a:rPr>
              <a:t>los estudiantes </a:t>
            </a:r>
            <a:r>
              <a:rPr lang="es-EC" sz="4000" i="1" dirty="0">
                <a:solidFill>
                  <a:schemeClr val="bg2">
                    <a:lumMod val="10000"/>
                  </a:schemeClr>
                </a:solidFill>
                <a:latin typeface="+mj-lt"/>
              </a:rPr>
              <a:t>de </a:t>
            </a:r>
            <a:r>
              <a:rPr lang="es-EC" sz="4000" i="1" dirty="0" smtClean="0">
                <a:solidFill>
                  <a:schemeClr val="bg2">
                    <a:lumMod val="10000"/>
                  </a:schemeClr>
                </a:solidFill>
                <a:latin typeface="+mj-lt"/>
              </a:rPr>
              <a:t>tercer </a:t>
            </a:r>
            <a:r>
              <a:rPr lang="es-EC" sz="4000" i="1" dirty="0">
                <a:solidFill>
                  <a:schemeClr val="bg2">
                    <a:lumMod val="10000"/>
                  </a:schemeClr>
                </a:solidFill>
                <a:latin typeface="+mj-lt"/>
              </a:rPr>
              <a:t>año de educación general básica de la Unidad </a:t>
            </a:r>
            <a:r>
              <a:rPr lang="es-EC" sz="4000" i="1" dirty="0" smtClean="0">
                <a:solidFill>
                  <a:schemeClr val="bg2">
                    <a:lumMod val="10000"/>
                  </a:schemeClr>
                </a:solidFill>
                <a:latin typeface="+mj-lt"/>
              </a:rPr>
              <a:t>Educativa Sebastián de Benalcázar?</a:t>
            </a:r>
            <a:endParaRPr lang="es-EC" sz="4000" i="1" dirty="0">
              <a:solidFill>
                <a:schemeClr val="bg2">
                  <a:lumMod val="10000"/>
                </a:schemeClr>
              </a:solidFill>
              <a:latin typeface="+mj-lt"/>
            </a:endParaRPr>
          </a:p>
          <a:p>
            <a:endParaRPr lang="es-EC" sz="4000" dirty="0">
              <a:solidFill>
                <a:schemeClr val="bg2">
                  <a:lumMod val="10000"/>
                </a:schemeClr>
              </a:solidFill>
            </a:endParaRPr>
          </a:p>
        </p:txBody>
      </p:sp>
    </p:spTree>
    <p:extLst>
      <p:ext uri="{BB962C8B-B14F-4D97-AF65-F5344CB8AC3E}">
        <p14:creationId xmlns:p14="http://schemas.microsoft.com/office/powerpoint/2010/main" val="57869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r>
              <a:rPr lang="es-EC" sz="4800" b="1" i="1" dirty="0" smtClean="0">
                <a:solidFill>
                  <a:srgbClr val="FF0000"/>
                </a:solidFill>
              </a:rPr>
              <a:t>OBJETIVOS ESPECÍFICOS</a:t>
            </a:r>
            <a:r>
              <a:rPr lang="es-EC" sz="4400" i="1" dirty="0"/>
              <a:t/>
            </a:r>
            <a:br>
              <a:rPr lang="es-EC" sz="4400" i="1" dirty="0"/>
            </a:br>
            <a:endParaRPr lang="es-EC" i="1" dirty="0"/>
          </a:p>
        </p:txBody>
      </p:sp>
      <p:sp>
        <p:nvSpPr>
          <p:cNvPr id="3" name="Marcador de contenido 2"/>
          <p:cNvSpPr>
            <a:spLocks noGrp="1"/>
          </p:cNvSpPr>
          <p:nvPr>
            <p:ph idx="1"/>
          </p:nvPr>
        </p:nvSpPr>
        <p:spPr>
          <a:xfrm>
            <a:off x="571500" y="1000125"/>
            <a:ext cx="11517406" cy="5736851"/>
          </a:xfrm>
        </p:spPr>
        <p:txBody>
          <a:bodyPr>
            <a:normAutofit lnSpcReduction="10000"/>
          </a:bodyPr>
          <a:lstStyle/>
          <a:p>
            <a:pPr algn="just">
              <a:lnSpc>
                <a:spcPct val="100000"/>
              </a:lnSpc>
            </a:pPr>
            <a:r>
              <a:rPr lang="es-EC" sz="4000" i="1" u="sng" dirty="0" smtClean="0">
                <a:solidFill>
                  <a:srgbClr val="FF0000"/>
                </a:solidFill>
                <a:latin typeface="+mj-lt"/>
              </a:rPr>
              <a:t>Fundamentar</a:t>
            </a:r>
            <a:r>
              <a:rPr lang="es-EC" sz="4000" i="1" dirty="0" smtClean="0">
                <a:solidFill>
                  <a:schemeClr val="bg2">
                    <a:lumMod val="10000"/>
                  </a:schemeClr>
                </a:solidFill>
                <a:latin typeface="+mj-lt"/>
              </a:rPr>
              <a:t> </a:t>
            </a:r>
            <a:r>
              <a:rPr lang="es-EC" sz="4000" i="1" dirty="0">
                <a:solidFill>
                  <a:schemeClr val="bg2">
                    <a:lumMod val="10000"/>
                  </a:schemeClr>
                </a:solidFill>
                <a:latin typeface="+mj-lt"/>
              </a:rPr>
              <a:t>desde el punto de vista teórico y empírico el rendimiento académico y las ludotecas escolares.</a:t>
            </a:r>
          </a:p>
          <a:p>
            <a:pPr algn="just">
              <a:lnSpc>
                <a:spcPct val="100000"/>
              </a:lnSpc>
            </a:pPr>
            <a:r>
              <a:rPr lang="es-EC" sz="4000" i="1" u="sng" dirty="0" smtClean="0">
                <a:solidFill>
                  <a:srgbClr val="FF0000"/>
                </a:solidFill>
                <a:latin typeface="+mj-lt"/>
              </a:rPr>
              <a:t>Determinar</a:t>
            </a:r>
            <a:r>
              <a:rPr lang="es-EC" sz="4000" i="1" dirty="0" smtClean="0">
                <a:solidFill>
                  <a:schemeClr val="bg2">
                    <a:lumMod val="10000"/>
                  </a:schemeClr>
                </a:solidFill>
                <a:latin typeface="+mj-lt"/>
              </a:rPr>
              <a:t> </a:t>
            </a:r>
            <a:r>
              <a:rPr lang="es-EC" sz="4000" i="1" dirty="0">
                <a:solidFill>
                  <a:schemeClr val="bg2">
                    <a:lumMod val="10000"/>
                  </a:schemeClr>
                </a:solidFill>
                <a:latin typeface="+mj-lt"/>
              </a:rPr>
              <a:t>el estado actual del rendimiento académico de los estudiantes de segundo grado de EGB, de la Unidad Educativa Sebastián de Benalcázar. </a:t>
            </a:r>
          </a:p>
          <a:p>
            <a:pPr algn="just">
              <a:lnSpc>
                <a:spcPct val="100000"/>
              </a:lnSpc>
            </a:pPr>
            <a:r>
              <a:rPr lang="es-EC" sz="4000" i="1" u="sng" dirty="0" smtClean="0">
                <a:solidFill>
                  <a:srgbClr val="FF0000"/>
                </a:solidFill>
                <a:latin typeface="+mj-lt"/>
              </a:rPr>
              <a:t>Diseñar</a:t>
            </a:r>
            <a:r>
              <a:rPr lang="es-EC" sz="4000" i="1" dirty="0" smtClean="0">
                <a:solidFill>
                  <a:schemeClr val="bg2">
                    <a:lumMod val="10000"/>
                  </a:schemeClr>
                </a:solidFill>
                <a:latin typeface="+mj-lt"/>
              </a:rPr>
              <a:t> </a:t>
            </a:r>
            <a:r>
              <a:rPr lang="es-EC" sz="4000" i="1" dirty="0">
                <a:solidFill>
                  <a:schemeClr val="bg2">
                    <a:lumMod val="10000"/>
                  </a:schemeClr>
                </a:solidFill>
                <a:latin typeface="+mj-lt"/>
              </a:rPr>
              <a:t>el programa de una ludoteca escolar para estudiantes de segundo grado de EGB, de la Unidad Educativa Sebastián de Benalcázar. </a:t>
            </a:r>
          </a:p>
          <a:p>
            <a:pPr>
              <a:lnSpc>
                <a:spcPct val="100000"/>
              </a:lnSpc>
            </a:pPr>
            <a:endParaRPr lang="es-EC" dirty="0">
              <a:solidFill>
                <a:schemeClr val="bg2">
                  <a:lumMod val="10000"/>
                </a:schemeClr>
              </a:solidFill>
            </a:endParaRPr>
          </a:p>
        </p:txBody>
      </p:sp>
    </p:spTree>
    <p:extLst>
      <p:ext uri="{BB962C8B-B14F-4D97-AF65-F5344CB8AC3E}">
        <p14:creationId xmlns:p14="http://schemas.microsoft.com/office/powerpoint/2010/main" val="14731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38200" y="571500"/>
            <a:ext cx="10515600" cy="5605463"/>
          </a:xfrm>
        </p:spPr>
        <p:txBody>
          <a:bodyPr/>
          <a:lstStyle/>
          <a:p>
            <a:pPr algn="just"/>
            <a:r>
              <a:rPr lang="es-EC" sz="4000" u="sng" dirty="0" smtClean="0">
                <a:solidFill>
                  <a:srgbClr val="FF0000"/>
                </a:solidFill>
                <a:latin typeface="+mj-lt"/>
              </a:rPr>
              <a:t>Aplicar</a:t>
            </a:r>
            <a:r>
              <a:rPr lang="es-EC" sz="4000" dirty="0" smtClean="0">
                <a:latin typeface="+mj-lt"/>
              </a:rPr>
              <a:t> </a:t>
            </a:r>
            <a:r>
              <a:rPr lang="es-EC" sz="4000" i="1" dirty="0">
                <a:latin typeface="+mj-lt"/>
              </a:rPr>
              <a:t>el programa de ludoteca escolar para estudiantes de segundo grado de EGB, de la Unidad Educativa Sebastián de Benalcázar</a:t>
            </a:r>
            <a:r>
              <a:rPr lang="es-EC" sz="4000" i="1" dirty="0" smtClean="0">
                <a:latin typeface="+mj-lt"/>
              </a:rPr>
              <a:t>.</a:t>
            </a:r>
          </a:p>
          <a:p>
            <a:pPr marL="0" indent="0" algn="just">
              <a:buNone/>
            </a:pPr>
            <a:endParaRPr lang="es-EC" sz="4000" i="1" dirty="0">
              <a:latin typeface="+mj-lt"/>
            </a:endParaRPr>
          </a:p>
          <a:p>
            <a:pPr algn="just"/>
            <a:r>
              <a:rPr lang="es-EC" sz="4000" i="1" u="sng" dirty="0" smtClean="0">
                <a:solidFill>
                  <a:srgbClr val="FF0000"/>
                </a:solidFill>
                <a:latin typeface="+mj-lt"/>
              </a:rPr>
              <a:t>Determinar</a:t>
            </a:r>
            <a:r>
              <a:rPr lang="es-EC" sz="4000" i="1" dirty="0" smtClean="0">
                <a:latin typeface="+mj-lt"/>
              </a:rPr>
              <a:t> </a:t>
            </a:r>
            <a:r>
              <a:rPr lang="es-EC" sz="4000" i="1" dirty="0">
                <a:latin typeface="+mj-lt"/>
              </a:rPr>
              <a:t>la incidencia del programa de ludoteca escolar, en el rendimiento académico de los estudiantes de segundo grado, de Educación General Básica, de la Unidad Educativa Sebastián de Benalcázar.</a:t>
            </a:r>
          </a:p>
          <a:p>
            <a:endParaRPr lang="es-EC" dirty="0"/>
          </a:p>
        </p:txBody>
      </p:sp>
    </p:spTree>
    <p:extLst>
      <p:ext uri="{BB962C8B-B14F-4D97-AF65-F5344CB8AC3E}">
        <p14:creationId xmlns:p14="http://schemas.microsoft.com/office/powerpoint/2010/main" val="6265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DEB5BEE-6806-4BF1-A9A7-4B4A72C0C6EB}">
  <ds:schemaRefs>
    <ds:schemaRef ds:uri="http://schemas.microsoft.com/sharepoint/v3/contenttype/forms"/>
  </ds:schemaRefs>
</ds:datastoreItem>
</file>

<file path=customXml/itemProps2.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ED04C-AD43-4E06-AD63-36D8B5E83787}">
  <ds:schemaRefs>
    <ds:schemaRef ds:uri="http://schemas.microsoft.com/office/infopath/2007/PartnerControls"/>
    <ds:schemaRef ds:uri="http://purl.org/dc/dcmitype/"/>
    <ds:schemaRef ds:uri="a4f35948-e619-41b3-aa29-22878b09cfd2"/>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40262f94-9f35-4ac3-9a90-690165a166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4653</TotalTime>
  <Words>2379</Words>
  <Application>Microsoft Office PowerPoint</Application>
  <PresentationFormat>Personalizado</PresentationFormat>
  <Paragraphs>309</Paragraphs>
  <Slides>57</Slides>
  <Notes>1</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DEPARTAMENTO DE CIENCIAS HUMANAS Y SOCIALES  MAESTRÍA EN RECREACIÓN Y TIEMPO LIBRE  VI PROMOCIÓN  </vt:lpstr>
      <vt:lpstr>Presentación de PowerPoint</vt:lpstr>
      <vt:lpstr>Presentación de PowerPoint</vt:lpstr>
      <vt:lpstr>EDUCACIÓN HOLÍSTICA - DERECHOS</vt:lpstr>
      <vt:lpstr>JUSTIFICACIÓN E IMPORTANCIA DE LA INVESTIGACIÓN</vt:lpstr>
      <vt:lpstr>PLANTEAMIENTO DEL PROBLEMA DE INVESTIGACIÓN  </vt:lpstr>
      <vt:lpstr>OBJETIVOS ESPECÍFICOS </vt:lpstr>
      <vt:lpstr>Presentación de PowerPoint</vt:lpstr>
      <vt:lpstr>HIPÓTESIS DE LA INVESTIGACIÓN </vt:lpstr>
      <vt:lpstr>VARIABLES DE INVESTIGACIÓN</vt:lpstr>
      <vt:lpstr>Presentación de PowerPoint</vt:lpstr>
      <vt:lpstr>Presentación de PowerPoint</vt:lpstr>
      <vt:lpstr>Presentación de PowerPoint</vt:lpstr>
      <vt:lpstr>  Borja Solé define a la ludoteca como un “lugar en el que el niño puede obtener juguetes en régimen de préstamo y donde puede jugar por mediación directa del juguete con la ayuda de un ludotecario o animador infantil”. </vt:lpstr>
      <vt:lpstr>Presentación de PowerPoint</vt:lpstr>
      <vt:lpstr>Presentación de PowerPoint</vt:lpstr>
      <vt:lpstr>RECREACIÓN</vt:lpstr>
      <vt:lpstr>ÁREAS O EXPRESIONES DE LA RECREACIÓN </vt:lpstr>
      <vt:lpstr>Presentación de PowerPoint</vt:lpstr>
      <vt:lpstr>Presentación de PowerPoint</vt:lpstr>
      <vt:lpstr>BENEFICIOS DE UNA LUDOTECA ESCOLAR</vt:lpstr>
      <vt:lpstr>RENDIMIENTO ESCOLAR </vt:lpstr>
      <vt:lpstr>Presentación de PowerPoint</vt:lpstr>
      <vt:lpstr>Presentación de PowerPoint</vt:lpstr>
      <vt:lpstr>Presentación de PowerPoint</vt:lpstr>
      <vt:lpstr>IMPORTANCIA DEL RENDIMIENTO ACADÉMICO</vt:lpstr>
      <vt:lpstr>POBLACIÓN Y MUESTRA  La investigación tomo como universo de estudio, la totalidad de la población, y por criterio se toma una muestra  69 estudiantes que constituye el 100 % </vt:lpstr>
      <vt:lpstr>METODOLOGÍA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PRE-TEST</vt:lpstr>
      <vt:lpstr>ANALÍSIS</vt:lpstr>
      <vt:lpstr>Presentación de PowerPoint</vt:lpstr>
      <vt:lpstr>Presentación de PowerPoint</vt:lpstr>
      <vt:lpstr>JUSTIFICACIÓN </vt:lpstr>
      <vt:lpstr>OBJETIVO GENERAL</vt:lpstr>
      <vt:lpstr>OBJETIVOS ESPECÍFICOS </vt:lpstr>
      <vt:lpstr>PROGRAMA DE UNA LUDOTECA</vt:lpstr>
      <vt:lpstr>DESCRIPCIÓN DE LAS PRINCIPALES ACTIVIDADES</vt:lpstr>
      <vt:lpstr>Post-Test</vt:lpstr>
      <vt:lpstr>Presentación de PowerPoint</vt:lpstr>
      <vt:lpstr>PRE-TEST /POST-TEST</vt:lpstr>
      <vt:lpstr>Presentación de PowerPoint</vt:lpstr>
      <vt:lpstr>ANALÍSIS</vt:lpstr>
      <vt:lpstr>CONCLUSIONES </vt:lpstr>
      <vt:lpstr>Presentación de PowerPoint</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RECREACIÓN Y TIEMPO LIBRE  SEXTA PROMOCIÓN</dc:title>
  <dc:creator>ALEJA</dc:creator>
  <cp:lastModifiedBy>Carrasco Coca Orlando Rodrigo</cp:lastModifiedBy>
  <cp:revision>206</cp:revision>
  <cp:lastPrinted>2018-09-01T20:30:52Z</cp:lastPrinted>
  <dcterms:created xsi:type="dcterms:W3CDTF">2018-06-05T13:39:17Z</dcterms:created>
  <dcterms:modified xsi:type="dcterms:W3CDTF">2019-02-12T15:44:46Z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