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2"/>
  </p:notesMasterIdLst>
  <p:sldIdLst>
    <p:sldId id="296" r:id="rId2"/>
    <p:sldId id="297" r:id="rId3"/>
    <p:sldId id="256" r:id="rId4"/>
    <p:sldId id="261" r:id="rId5"/>
    <p:sldId id="262" r:id="rId6"/>
    <p:sldId id="263" r:id="rId7"/>
    <p:sldId id="26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7" r:id="rId22"/>
    <p:sldId id="288" r:id="rId23"/>
    <p:sldId id="290" r:id="rId24"/>
    <p:sldId id="291" r:id="rId25"/>
    <p:sldId id="292" r:id="rId26"/>
    <p:sldId id="293" r:id="rId27"/>
    <p:sldId id="257" r:id="rId28"/>
    <p:sldId id="304" r:id="rId29"/>
    <p:sldId id="303" r:id="rId30"/>
    <p:sldId id="258" r:id="rId31"/>
    <p:sldId id="267" r:id="rId32"/>
    <p:sldId id="259" r:id="rId33"/>
    <p:sldId id="271" r:id="rId34"/>
    <p:sldId id="270" r:id="rId35"/>
    <p:sldId id="269" r:id="rId36"/>
    <p:sldId id="294" r:id="rId37"/>
    <p:sldId id="295" r:id="rId38"/>
    <p:sldId id="272" r:id="rId39"/>
    <p:sldId id="260" r:id="rId40"/>
    <p:sldId id="27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87971" autoAdjust="0"/>
  </p:normalViewPr>
  <p:slideViewPr>
    <p:cSldViewPr snapToGrid="0">
      <p:cViewPr varScale="1">
        <p:scale>
          <a:sx n="101" d="100"/>
          <a:sy n="101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LA\Dropbox\Proyecto%20de%20tesis\Desarrollo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LA\Dropbox\Proyecto%20de%20tesis\Desarrollo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LA\Dropbox\Proyecto%20de%20tesis\Desarrollo\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sz="1200" dirty="0">
                <a:solidFill>
                  <a:schemeClr val="tx1"/>
                </a:solidFill>
              </a:rPr>
              <a:t>¿</a:t>
            </a:r>
            <a:r>
              <a:rPr lang="es-ES" sz="1400" dirty="0">
                <a:solidFill>
                  <a:schemeClr val="tx1"/>
                </a:solidFill>
              </a:rPr>
              <a:t>Qué tipos de flor comercializa su empresa?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Porcentaje válido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Hoja1!$B$4:$B$9</c:f>
              <c:strCache>
                <c:ptCount val="6"/>
                <c:pt idx="0">
                  <c:v>Rosa</c:v>
                </c:pt>
                <c:pt idx="1">
                  <c:v>Gypsophilia</c:v>
                </c:pt>
                <c:pt idx="2">
                  <c:v>Clavel</c:v>
                </c:pt>
                <c:pt idx="3">
                  <c:v>Hypericum</c:v>
                </c:pt>
                <c:pt idx="4">
                  <c:v>Lirio</c:v>
                </c:pt>
                <c:pt idx="5">
                  <c:v>Otros</c:v>
                </c:pt>
              </c:strCache>
            </c:strRef>
          </c:cat>
          <c:val>
            <c:numRef>
              <c:f>Hoja1!$E$4:$E$9</c:f>
              <c:numCache>
                <c:formatCode>###0.0</c:formatCode>
                <c:ptCount val="6"/>
                <c:pt idx="0">
                  <c:v>73.05825242718447</c:v>
                </c:pt>
                <c:pt idx="1">
                  <c:v>2.6699029126213589</c:v>
                </c:pt>
                <c:pt idx="2">
                  <c:v>5.0970873786407767</c:v>
                </c:pt>
                <c:pt idx="3">
                  <c:v>1.9417475728155338</c:v>
                </c:pt>
                <c:pt idx="4">
                  <c:v>2.4271844660194173</c:v>
                </c:pt>
                <c:pt idx="5">
                  <c:v>14.805825242718445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C-439B-9CD7-34CC369D9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4541760"/>
        <c:axId val="344542152"/>
        <c:axId val="0"/>
      </c:bar3DChart>
      <c:catAx>
        <c:axId val="34454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dirty="0"/>
                  <a:t>Tipos de flor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44542152"/>
        <c:crosses val="autoZero"/>
        <c:auto val="1"/>
        <c:lblAlgn val="ctr"/>
        <c:lblOffset val="100"/>
        <c:noMultiLvlLbl val="0"/>
      </c:catAx>
      <c:valAx>
        <c:axId val="34454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445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dirty="0"/>
              <a:t>¿Qué atributos del producto son los más apetecidos por sus clientes?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Hoja1!$D$19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Hoja1!$B$20:$B$24</c:f>
              <c:strCache>
                <c:ptCount val="5"/>
                <c:pt idx="0">
                  <c:v>Color</c:v>
                </c:pt>
                <c:pt idx="1">
                  <c:v>Tamaño del tallo</c:v>
                </c:pt>
                <c:pt idx="2">
                  <c:v>Grosor del botón</c:v>
                </c:pt>
                <c:pt idx="3">
                  <c:v>Larga duración en el destino final</c:v>
                </c:pt>
                <c:pt idx="4">
                  <c:v>Otros</c:v>
                </c:pt>
              </c:strCache>
            </c:strRef>
          </c:cat>
          <c:val>
            <c:numRef>
              <c:f>Hoja1!$D$20:$D$24</c:f>
              <c:numCache>
                <c:formatCode>###0.0</c:formatCode>
                <c:ptCount val="5"/>
                <c:pt idx="0">
                  <c:v>18.569636135508155</c:v>
                </c:pt>
                <c:pt idx="1">
                  <c:v>29.987452948557092</c:v>
                </c:pt>
                <c:pt idx="2">
                  <c:v>33.375156838143042</c:v>
                </c:pt>
                <c:pt idx="3">
                  <c:v>11.919698870765369</c:v>
                </c:pt>
                <c:pt idx="4">
                  <c:v>6.1480552070263492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7-4C7B-B605-DCEAACBB7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42936"/>
        <c:axId val="344543328"/>
      </c:barChart>
      <c:catAx>
        <c:axId val="344542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dirty="0"/>
                  <a:t>Atributos del producto </a:t>
                </a:r>
              </a:p>
            </c:rich>
          </c:tx>
          <c:layout>
            <c:manualLayout>
              <c:xMode val="edge"/>
              <c:yMode val="edge"/>
              <c:x val="0.33829046030754867"/>
              <c:y val="0.88529049736811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44543328"/>
        <c:crosses val="autoZero"/>
        <c:auto val="1"/>
        <c:lblAlgn val="ctr"/>
        <c:lblOffset val="100"/>
        <c:noMultiLvlLbl val="0"/>
      </c:catAx>
      <c:valAx>
        <c:axId val="3445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34454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¿Forma parte de una asociación de productores-exportadores?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Hoja1!$E$55</c:f>
              <c:strCache>
                <c:ptCount val="1"/>
                <c:pt idx="0">
                  <c:v>Porcentaje válido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619-48D0-97B9-ED1DB83F57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619-48D0-97B9-ED1DB83F578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Hoja1!$B$56:$B$57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Hoja1!$E$56:$E$57</c:f>
              <c:numCache>
                <c:formatCode>###0.0</c:formatCode>
                <c:ptCount val="2"/>
                <c:pt idx="0">
                  <c:v>50.606060606060609</c:v>
                </c:pt>
                <c:pt idx="1">
                  <c:v>49.393939393939398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9-48D0-97B9-ED1DB83F57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5A840-117E-4084-942D-D8A0558687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0F9142-57FD-4F3B-8E66-29D802764186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los trabajadores de campo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7D559-4F3A-497D-8512-8EF76822F6A1}" type="parTrans" cxnId="{272A859F-03A3-4D51-92AC-D5687152A38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FEACE-AE65-4012-9558-E83A2BD90519}" type="sibTrans" cxnId="{272A859F-03A3-4D51-92AC-D5687152A38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45CD3-1BB4-40C5-A838-2D61383267FB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los trabajadores de campo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370E6-9EC0-487E-B9C5-F33B993FF936}" type="parTrans" cxnId="{32BE5DA6-0CC5-4666-9B21-7F757B35D5B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550F6-9F92-4222-91D5-241DAE9E7FF6}" type="sibTrans" cxnId="{32BE5DA6-0CC5-4666-9B21-7F757B35D5B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EBE92-A1DB-4015-AD9B-D2A9E0B4E64F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Supervisión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45562-B2D9-4395-BD72-DC4C78F2AB09}" type="parTrans" cxnId="{2828E44D-1138-49FE-A3E6-6D8E9E8F57E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40264-C8BD-4E05-88B2-BD1964D4D92C}" type="sibTrans" cxnId="{2828E44D-1138-49FE-A3E6-6D8E9E8F57E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F2860-4D55-4905-B99A-B938DA1B75B4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B1C89-8DC3-4D56-BC91-116A35FCDF6F}" type="parTrans" cxnId="{B2A4289D-024B-4461-AD0C-F08E0126A90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CC4F3-8984-4E03-893C-05684A4EA280}" type="sibTrans" cxnId="{B2A4289D-024B-4461-AD0C-F08E0126A90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A34E0-345D-4B73-B376-932B9CD62630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Actualización tecnológica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B77B8-5898-47E7-AD9C-A63A083670C1}" type="parTrans" cxnId="{DD964CBF-6B02-4840-A6BA-6D39E749BE7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7031E-FAC5-49CE-BDE2-7D3B6C09E417}" type="sibTrans" cxnId="{DD964CBF-6B02-4840-A6BA-6D39E749BE7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F0626-F617-4284-BED5-5C912D2B6CC2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Sesgos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A45DA-F782-4952-A8EA-C7F56EDD55F1}" type="parTrans" cxnId="{43C91CD6-EA24-4F10-A388-99606ABC5D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34846-4960-49BD-800E-10D53C5E3057}" type="sibTrans" cxnId="{43C91CD6-EA24-4F10-A388-99606ABC5D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A4462-6E8A-4E2D-B18C-62B9D97AEAA4}">
      <dgm:prSet phldrT="[Texto]"/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Reglamentos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2845C-AE8E-42A1-81B2-989B2739A1F0}" type="parTrans" cxnId="{08F4F4EC-A04E-4A61-8820-118864EECB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644B9-D5BB-47A4-9A71-1A2617D09756}" type="sibTrans" cxnId="{08F4F4EC-A04E-4A61-8820-118864EECB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1E0EA-9BF7-4349-AC1A-3B63B905F727}" type="pres">
      <dgm:prSet presAssocID="{4575A840-117E-4084-942D-D8A05586878E}" presName="Name0" presStyleCnt="0">
        <dgm:presLayoutVars>
          <dgm:chMax val="7"/>
          <dgm:chPref val="7"/>
          <dgm:dir/>
        </dgm:presLayoutVars>
      </dgm:prSet>
      <dgm:spPr/>
    </dgm:pt>
    <dgm:pt modelId="{BAA5E912-9FB6-4A48-A24A-42E1B66E6CFC}" type="pres">
      <dgm:prSet presAssocID="{4575A840-117E-4084-942D-D8A05586878E}" presName="Name1" presStyleCnt="0"/>
      <dgm:spPr/>
    </dgm:pt>
    <dgm:pt modelId="{0403B0A8-338A-4639-A13B-2472AE4861CE}" type="pres">
      <dgm:prSet presAssocID="{4575A840-117E-4084-942D-D8A05586878E}" presName="cycle" presStyleCnt="0"/>
      <dgm:spPr/>
    </dgm:pt>
    <dgm:pt modelId="{80D5A37A-F09C-4600-AE47-ECDBD16A49B3}" type="pres">
      <dgm:prSet presAssocID="{4575A840-117E-4084-942D-D8A05586878E}" presName="srcNode" presStyleLbl="node1" presStyleIdx="0" presStyleCnt="7"/>
      <dgm:spPr/>
    </dgm:pt>
    <dgm:pt modelId="{8B539071-59FB-4A66-AB0E-09B7AC450EB9}" type="pres">
      <dgm:prSet presAssocID="{4575A840-117E-4084-942D-D8A05586878E}" presName="conn" presStyleLbl="parChTrans1D2" presStyleIdx="0" presStyleCnt="1"/>
      <dgm:spPr/>
    </dgm:pt>
    <dgm:pt modelId="{D122A25C-7A1D-4E65-A6FD-3296254DA506}" type="pres">
      <dgm:prSet presAssocID="{4575A840-117E-4084-942D-D8A05586878E}" presName="extraNode" presStyleLbl="node1" presStyleIdx="0" presStyleCnt="7"/>
      <dgm:spPr/>
    </dgm:pt>
    <dgm:pt modelId="{FFFE98C7-48CA-4E66-ABD7-8368554C607D}" type="pres">
      <dgm:prSet presAssocID="{4575A840-117E-4084-942D-D8A05586878E}" presName="dstNode" presStyleLbl="node1" presStyleIdx="0" presStyleCnt="7"/>
      <dgm:spPr/>
    </dgm:pt>
    <dgm:pt modelId="{A2AE8277-CC6B-41C2-BA16-097CADD6F089}" type="pres">
      <dgm:prSet presAssocID="{EA0F9142-57FD-4F3B-8E66-29D802764186}" presName="text_1" presStyleLbl="node1" presStyleIdx="0" presStyleCnt="7">
        <dgm:presLayoutVars>
          <dgm:bulletEnabled val="1"/>
        </dgm:presLayoutVars>
      </dgm:prSet>
      <dgm:spPr/>
    </dgm:pt>
    <dgm:pt modelId="{A7FA5FAD-CF6D-43BB-80F5-4E6A0A80CCD9}" type="pres">
      <dgm:prSet presAssocID="{EA0F9142-57FD-4F3B-8E66-29D802764186}" presName="accent_1" presStyleCnt="0"/>
      <dgm:spPr/>
    </dgm:pt>
    <dgm:pt modelId="{A0CA49AB-094F-42C7-BC82-4EAFDE548509}" type="pres">
      <dgm:prSet presAssocID="{EA0F9142-57FD-4F3B-8E66-29D802764186}" presName="accentRepeatNode" presStyleLbl="solidFgAcc1" presStyleIdx="0" presStyleCnt="7"/>
      <dgm:spPr/>
    </dgm:pt>
    <dgm:pt modelId="{F6AB6E17-E526-49CB-A342-C8345C0E7460}" type="pres">
      <dgm:prSet presAssocID="{1C845CD3-1BB4-40C5-A838-2D61383267FB}" presName="text_2" presStyleLbl="node1" presStyleIdx="1" presStyleCnt="7">
        <dgm:presLayoutVars>
          <dgm:bulletEnabled val="1"/>
        </dgm:presLayoutVars>
      </dgm:prSet>
      <dgm:spPr/>
    </dgm:pt>
    <dgm:pt modelId="{20C2F9E1-E1D3-443C-9312-D31E71D1E08E}" type="pres">
      <dgm:prSet presAssocID="{1C845CD3-1BB4-40C5-A838-2D61383267FB}" presName="accent_2" presStyleCnt="0"/>
      <dgm:spPr/>
    </dgm:pt>
    <dgm:pt modelId="{FE48C33E-50B4-4DBD-A731-BC0A5FB58C8F}" type="pres">
      <dgm:prSet presAssocID="{1C845CD3-1BB4-40C5-A838-2D61383267FB}" presName="accentRepeatNode" presStyleLbl="solidFgAcc1" presStyleIdx="1" presStyleCnt="7"/>
      <dgm:spPr/>
    </dgm:pt>
    <dgm:pt modelId="{A4C910C5-6313-4722-BA5C-FF99C74E0C1E}" type="pres">
      <dgm:prSet presAssocID="{1A1EBE92-A1DB-4015-AD9B-D2A9E0B4E64F}" presName="text_3" presStyleLbl="node1" presStyleIdx="2" presStyleCnt="7">
        <dgm:presLayoutVars>
          <dgm:bulletEnabled val="1"/>
        </dgm:presLayoutVars>
      </dgm:prSet>
      <dgm:spPr/>
    </dgm:pt>
    <dgm:pt modelId="{0EED0389-2189-44FE-AA57-CD566BE4FA5B}" type="pres">
      <dgm:prSet presAssocID="{1A1EBE92-A1DB-4015-AD9B-D2A9E0B4E64F}" presName="accent_3" presStyleCnt="0"/>
      <dgm:spPr/>
    </dgm:pt>
    <dgm:pt modelId="{C5DA661F-9044-480F-A990-4785573D0FFF}" type="pres">
      <dgm:prSet presAssocID="{1A1EBE92-A1DB-4015-AD9B-D2A9E0B4E64F}" presName="accentRepeatNode" presStyleLbl="solidFgAcc1" presStyleIdx="2" presStyleCnt="7"/>
      <dgm:spPr/>
    </dgm:pt>
    <dgm:pt modelId="{AE1872CF-51AA-4D12-BD10-6196CBCE77CB}" type="pres">
      <dgm:prSet presAssocID="{1C0F2860-4D55-4905-B99A-B938DA1B75B4}" presName="text_4" presStyleLbl="node1" presStyleIdx="3" presStyleCnt="7">
        <dgm:presLayoutVars>
          <dgm:bulletEnabled val="1"/>
        </dgm:presLayoutVars>
      </dgm:prSet>
      <dgm:spPr/>
    </dgm:pt>
    <dgm:pt modelId="{A1888FD9-55E4-45C3-A8C7-A9AAF7FAE32F}" type="pres">
      <dgm:prSet presAssocID="{1C0F2860-4D55-4905-B99A-B938DA1B75B4}" presName="accent_4" presStyleCnt="0"/>
      <dgm:spPr/>
    </dgm:pt>
    <dgm:pt modelId="{8C5CA635-4AEC-4E7D-AAE0-9BC9233A8900}" type="pres">
      <dgm:prSet presAssocID="{1C0F2860-4D55-4905-B99A-B938DA1B75B4}" presName="accentRepeatNode" presStyleLbl="solidFgAcc1" presStyleIdx="3" presStyleCnt="7"/>
      <dgm:spPr/>
    </dgm:pt>
    <dgm:pt modelId="{73641334-E8A5-41FC-A3C0-A6B80D9B84A3}" type="pres">
      <dgm:prSet presAssocID="{D8CA34E0-345D-4B73-B376-932B9CD62630}" presName="text_5" presStyleLbl="node1" presStyleIdx="4" presStyleCnt="7">
        <dgm:presLayoutVars>
          <dgm:bulletEnabled val="1"/>
        </dgm:presLayoutVars>
      </dgm:prSet>
      <dgm:spPr/>
    </dgm:pt>
    <dgm:pt modelId="{12443795-14D5-4802-86ED-D8B72156C352}" type="pres">
      <dgm:prSet presAssocID="{D8CA34E0-345D-4B73-B376-932B9CD62630}" presName="accent_5" presStyleCnt="0"/>
      <dgm:spPr/>
    </dgm:pt>
    <dgm:pt modelId="{17A9E807-A484-4B52-9A4E-A38B5CB55578}" type="pres">
      <dgm:prSet presAssocID="{D8CA34E0-345D-4B73-B376-932B9CD62630}" presName="accentRepeatNode" presStyleLbl="solidFgAcc1" presStyleIdx="4" presStyleCnt="7"/>
      <dgm:spPr/>
    </dgm:pt>
    <dgm:pt modelId="{01F23856-0578-4354-B124-61A1F63B2E26}" type="pres">
      <dgm:prSet presAssocID="{D8FF0626-F617-4284-BED5-5C912D2B6CC2}" presName="text_6" presStyleLbl="node1" presStyleIdx="5" presStyleCnt="7">
        <dgm:presLayoutVars>
          <dgm:bulletEnabled val="1"/>
        </dgm:presLayoutVars>
      </dgm:prSet>
      <dgm:spPr/>
    </dgm:pt>
    <dgm:pt modelId="{95D8DA75-2EA1-4D7F-9452-AF84A6AAD808}" type="pres">
      <dgm:prSet presAssocID="{D8FF0626-F617-4284-BED5-5C912D2B6CC2}" presName="accent_6" presStyleCnt="0"/>
      <dgm:spPr/>
    </dgm:pt>
    <dgm:pt modelId="{B16CA00C-80AD-40E9-BCB9-4A9ED8AD0CE1}" type="pres">
      <dgm:prSet presAssocID="{D8FF0626-F617-4284-BED5-5C912D2B6CC2}" presName="accentRepeatNode" presStyleLbl="solidFgAcc1" presStyleIdx="5" presStyleCnt="7"/>
      <dgm:spPr/>
    </dgm:pt>
    <dgm:pt modelId="{54B96D29-3D66-4331-A8D9-F5DADF2A4FCA}" type="pres">
      <dgm:prSet presAssocID="{692A4462-6E8A-4E2D-B18C-62B9D97AEAA4}" presName="text_7" presStyleLbl="node1" presStyleIdx="6" presStyleCnt="7">
        <dgm:presLayoutVars>
          <dgm:bulletEnabled val="1"/>
        </dgm:presLayoutVars>
      </dgm:prSet>
      <dgm:spPr/>
    </dgm:pt>
    <dgm:pt modelId="{CA86A0A9-FFD8-4CB6-AFAB-7616323763BB}" type="pres">
      <dgm:prSet presAssocID="{692A4462-6E8A-4E2D-B18C-62B9D97AEAA4}" presName="accent_7" presStyleCnt="0"/>
      <dgm:spPr/>
    </dgm:pt>
    <dgm:pt modelId="{9F6E478C-71CA-45A7-B06C-D930E15400F5}" type="pres">
      <dgm:prSet presAssocID="{692A4462-6E8A-4E2D-B18C-62B9D97AEAA4}" presName="accentRepeatNode" presStyleLbl="solidFgAcc1" presStyleIdx="6" presStyleCnt="7"/>
      <dgm:spPr/>
    </dgm:pt>
  </dgm:ptLst>
  <dgm:cxnLst>
    <dgm:cxn modelId="{9B08EF03-FF59-4FE1-A318-2687BF047676}" type="presOf" srcId="{1C845CD3-1BB4-40C5-A838-2D61383267FB}" destId="{F6AB6E17-E526-49CB-A342-C8345C0E7460}" srcOrd="0" destOrd="0" presId="urn:microsoft.com/office/officeart/2008/layout/VerticalCurvedList"/>
    <dgm:cxn modelId="{A2E71B07-212F-464B-81E8-B9D752BDD454}" type="presOf" srcId="{B43FEACE-AE65-4012-9558-E83A2BD90519}" destId="{8B539071-59FB-4A66-AB0E-09B7AC450EB9}" srcOrd="0" destOrd="0" presId="urn:microsoft.com/office/officeart/2008/layout/VerticalCurvedList"/>
    <dgm:cxn modelId="{7ED77B2B-E2F5-4E0E-A326-253BCE9D5E6E}" type="presOf" srcId="{D8FF0626-F617-4284-BED5-5C912D2B6CC2}" destId="{01F23856-0578-4354-B124-61A1F63B2E26}" srcOrd="0" destOrd="0" presId="urn:microsoft.com/office/officeart/2008/layout/VerticalCurvedList"/>
    <dgm:cxn modelId="{9C2FD32B-D699-46A0-9421-FBCEA6B9F6F4}" type="presOf" srcId="{D8CA34E0-345D-4B73-B376-932B9CD62630}" destId="{73641334-E8A5-41FC-A3C0-A6B80D9B84A3}" srcOrd="0" destOrd="0" presId="urn:microsoft.com/office/officeart/2008/layout/VerticalCurvedList"/>
    <dgm:cxn modelId="{C570193B-2856-4E43-9311-CB1F56290F40}" type="presOf" srcId="{EA0F9142-57FD-4F3B-8E66-29D802764186}" destId="{A2AE8277-CC6B-41C2-BA16-097CADD6F089}" srcOrd="0" destOrd="0" presId="urn:microsoft.com/office/officeart/2008/layout/VerticalCurvedList"/>
    <dgm:cxn modelId="{2828E44D-1138-49FE-A3E6-6D8E9E8F57E1}" srcId="{4575A840-117E-4084-942D-D8A05586878E}" destId="{1A1EBE92-A1DB-4015-AD9B-D2A9E0B4E64F}" srcOrd="2" destOrd="0" parTransId="{E2045562-B2D9-4395-BD72-DC4C78F2AB09}" sibTransId="{61340264-C8BD-4E05-88B2-BD1964D4D92C}"/>
    <dgm:cxn modelId="{DCC08D52-E91B-4BCC-B421-058EB1C0E74B}" type="presOf" srcId="{4575A840-117E-4084-942D-D8A05586878E}" destId="{4A51E0EA-9BF7-4349-AC1A-3B63B905F727}" srcOrd="0" destOrd="0" presId="urn:microsoft.com/office/officeart/2008/layout/VerticalCurvedList"/>
    <dgm:cxn modelId="{4F56A08A-2814-45CC-A89E-DBB6A650DF47}" type="presOf" srcId="{692A4462-6E8A-4E2D-B18C-62B9D97AEAA4}" destId="{54B96D29-3D66-4331-A8D9-F5DADF2A4FCA}" srcOrd="0" destOrd="0" presId="urn:microsoft.com/office/officeart/2008/layout/VerticalCurvedList"/>
    <dgm:cxn modelId="{42796A8C-59C4-4FDB-9CD1-CF16A4074636}" type="presOf" srcId="{1A1EBE92-A1DB-4015-AD9B-D2A9E0B4E64F}" destId="{A4C910C5-6313-4722-BA5C-FF99C74E0C1E}" srcOrd="0" destOrd="0" presId="urn:microsoft.com/office/officeart/2008/layout/VerticalCurvedList"/>
    <dgm:cxn modelId="{B2A4289D-024B-4461-AD0C-F08E0126A90B}" srcId="{4575A840-117E-4084-942D-D8A05586878E}" destId="{1C0F2860-4D55-4905-B99A-B938DA1B75B4}" srcOrd="3" destOrd="0" parTransId="{1BEB1C89-8DC3-4D56-BC91-116A35FCDF6F}" sibTransId="{117CC4F3-8984-4E03-893C-05684A4EA280}"/>
    <dgm:cxn modelId="{272A859F-03A3-4D51-92AC-D5687152A38D}" srcId="{4575A840-117E-4084-942D-D8A05586878E}" destId="{EA0F9142-57FD-4F3B-8E66-29D802764186}" srcOrd="0" destOrd="0" parTransId="{F407D559-4F3A-497D-8512-8EF76822F6A1}" sibTransId="{B43FEACE-AE65-4012-9558-E83A2BD90519}"/>
    <dgm:cxn modelId="{32BE5DA6-0CC5-4666-9B21-7F757B35D5BE}" srcId="{4575A840-117E-4084-942D-D8A05586878E}" destId="{1C845CD3-1BB4-40C5-A838-2D61383267FB}" srcOrd="1" destOrd="0" parTransId="{135370E6-9EC0-487E-B9C5-F33B993FF936}" sibTransId="{BBA550F6-9F92-4222-91D5-241DAE9E7FF6}"/>
    <dgm:cxn modelId="{A23D0ABF-A3E4-4608-BB95-E1E64CA48D93}" type="presOf" srcId="{1C0F2860-4D55-4905-B99A-B938DA1B75B4}" destId="{AE1872CF-51AA-4D12-BD10-6196CBCE77CB}" srcOrd="0" destOrd="0" presId="urn:microsoft.com/office/officeart/2008/layout/VerticalCurvedList"/>
    <dgm:cxn modelId="{DD964CBF-6B02-4840-A6BA-6D39E749BE7C}" srcId="{4575A840-117E-4084-942D-D8A05586878E}" destId="{D8CA34E0-345D-4B73-B376-932B9CD62630}" srcOrd="4" destOrd="0" parTransId="{4F8B77B8-5898-47E7-AD9C-A63A083670C1}" sibTransId="{9617031E-FAC5-49CE-BDE2-7D3B6C09E417}"/>
    <dgm:cxn modelId="{43C91CD6-EA24-4F10-A388-99606ABC5D42}" srcId="{4575A840-117E-4084-942D-D8A05586878E}" destId="{D8FF0626-F617-4284-BED5-5C912D2B6CC2}" srcOrd="5" destOrd="0" parTransId="{72CA45DA-F782-4952-A8EA-C7F56EDD55F1}" sibTransId="{89834846-4960-49BD-800E-10D53C5E3057}"/>
    <dgm:cxn modelId="{08F4F4EC-A04E-4A61-8820-118864EECB93}" srcId="{4575A840-117E-4084-942D-D8A05586878E}" destId="{692A4462-6E8A-4E2D-B18C-62B9D97AEAA4}" srcOrd="6" destOrd="0" parTransId="{DC42845C-AE8E-42A1-81B2-989B2739A1F0}" sibTransId="{928644B9-D5BB-47A4-9A71-1A2617D09756}"/>
    <dgm:cxn modelId="{09CC68D1-CB8F-49F1-9ADF-495E14678556}" type="presParOf" srcId="{4A51E0EA-9BF7-4349-AC1A-3B63B905F727}" destId="{BAA5E912-9FB6-4A48-A24A-42E1B66E6CFC}" srcOrd="0" destOrd="0" presId="urn:microsoft.com/office/officeart/2008/layout/VerticalCurvedList"/>
    <dgm:cxn modelId="{F9D91319-E928-4A31-AFAF-2174927CC0FF}" type="presParOf" srcId="{BAA5E912-9FB6-4A48-A24A-42E1B66E6CFC}" destId="{0403B0A8-338A-4639-A13B-2472AE4861CE}" srcOrd="0" destOrd="0" presId="urn:microsoft.com/office/officeart/2008/layout/VerticalCurvedList"/>
    <dgm:cxn modelId="{AE9FC0AD-3780-4510-91E7-BFB893F8BED1}" type="presParOf" srcId="{0403B0A8-338A-4639-A13B-2472AE4861CE}" destId="{80D5A37A-F09C-4600-AE47-ECDBD16A49B3}" srcOrd="0" destOrd="0" presId="urn:microsoft.com/office/officeart/2008/layout/VerticalCurvedList"/>
    <dgm:cxn modelId="{F6737D51-6D9A-421B-9E59-998F753B0DBA}" type="presParOf" srcId="{0403B0A8-338A-4639-A13B-2472AE4861CE}" destId="{8B539071-59FB-4A66-AB0E-09B7AC450EB9}" srcOrd="1" destOrd="0" presId="urn:microsoft.com/office/officeart/2008/layout/VerticalCurvedList"/>
    <dgm:cxn modelId="{7B943C8F-3935-4B01-87AE-2CE5E611B30C}" type="presParOf" srcId="{0403B0A8-338A-4639-A13B-2472AE4861CE}" destId="{D122A25C-7A1D-4E65-A6FD-3296254DA506}" srcOrd="2" destOrd="0" presId="urn:microsoft.com/office/officeart/2008/layout/VerticalCurvedList"/>
    <dgm:cxn modelId="{B9CF0B01-4E36-43E5-AB56-9566EC03DCB0}" type="presParOf" srcId="{0403B0A8-338A-4639-A13B-2472AE4861CE}" destId="{FFFE98C7-48CA-4E66-ABD7-8368554C607D}" srcOrd="3" destOrd="0" presId="urn:microsoft.com/office/officeart/2008/layout/VerticalCurvedList"/>
    <dgm:cxn modelId="{CC1254E5-3CE9-4A13-9787-265024E3A284}" type="presParOf" srcId="{BAA5E912-9FB6-4A48-A24A-42E1B66E6CFC}" destId="{A2AE8277-CC6B-41C2-BA16-097CADD6F089}" srcOrd="1" destOrd="0" presId="urn:microsoft.com/office/officeart/2008/layout/VerticalCurvedList"/>
    <dgm:cxn modelId="{314E8E67-15FA-4AF9-827B-9837B3754937}" type="presParOf" srcId="{BAA5E912-9FB6-4A48-A24A-42E1B66E6CFC}" destId="{A7FA5FAD-CF6D-43BB-80F5-4E6A0A80CCD9}" srcOrd="2" destOrd="0" presId="urn:microsoft.com/office/officeart/2008/layout/VerticalCurvedList"/>
    <dgm:cxn modelId="{E363F706-F28A-4D7D-B093-56BB6BD32A1F}" type="presParOf" srcId="{A7FA5FAD-CF6D-43BB-80F5-4E6A0A80CCD9}" destId="{A0CA49AB-094F-42C7-BC82-4EAFDE548509}" srcOrd="0" destOrd="0" presId="urn:microsoft.com/office/officeart/2008/layout/VerticalCurvedList"/>
    <dgm:cxn modelId="{2E67778E-4E57-4AAE-8404-879976442275}" type="presParOf" srcId="{BAA5E912-9FB6-4A48-A24A-42E1B66E6CFC}" destId="{F6AB6E17-E526-49CB-A342-C8345C0E7460}" srcOrd="3" destOrd="0" presId="urn:microsoft.com/office/officeart/2008/layout/VerticalCurvedList"/>
    <dgm:cxn modelId="{9ECF8659-AD49-4B87-AF2B-EEEBA315B75B}" type="presParOf" srcId="{BAA5E912-9FB6-4A48-A24A-42E1B66E6CFC}" destId="{20C2F9E1-E1D3-443C-9312-D31E71D1E08E}" srcOrd="4" destOrd="0" presId="urn:microsoft.com/office/officeart/2008/layout/VerticalCurvedList"/>
    <dgm:cxn modelId="{C28AA8BE-D4CF-49D3-B82A-82A2F8ECFF61}" type="presParOf" srcId="{20C2F9E1-E1D3-443C-9312-D31E71D1E08E}" destId="{FE48C33E-50B4-4DBD-A731-BC0A5FB58C8F}" srcOrd="0" destOrd="0" presId="urn:microsoft.com/office/officeart/2008/layout/VerticalCurvedList"/>
    <dgm:cxn modelId="{5F19A9FB-F8F2-49F9-A289-066308161E67}" type="presParOf" srcId="{BAA5E912-9FB6-4A48-A24A-42E1B66E6CFC}" destId="{A4C910C5-6313-4722-BA5C-FF99C74E0C1E}" srcOrd="5" destOrd="0" presId="urn:microsoft.com/office/officeart/2008/layout/VerticalCurvedList"/>
    <dgm:cxn modelId="{F4328F4B-DE2C-45A7-8F4A-E9298A9B7AD1}" type="presParOf" srcId="{BAA5E912-9FB6-4A48-A24A-42E1B66E6CFC}" destId="{0EED0389-2189-44FE-AA57-CD566BE4FA5B}" srcOrd="6" destOrd="0" presId="urn:microsoft.com/office/officeart/2008/layout/VerticalCurvedList"/>
    <dgm:cxn modelId="{6A61030E-C826-49B8-B87A-A898C7B0F27D}" type="presParOf" srcId="{0EED0389-2189-44FE-AA57-CD566BE4FA5B}" destId="{C5DA661F-9044-480F-A990-4785573D0FFF}" srcOrd="0" destOrd="0" presId="urn:microsoft.com/office/officeart/2008/layout/VerticalCurvedList"/>
    <dgm:cxn modelId="{6EE0CB52-595C-4353-A450-5F1C22731155}" type="presParOf" srcId="{BAA5E912-9FB6-4A48-A24A-42E1B66E6CFC}" destId="{AE1872CF-51AA-4D12-BD10-6196CBCE77CB}" srcOrd="7" destOrd="0" presId="urn:microsoft.com/office/officeart/2008/layout/VerticalCurvedList"/>
    <dgm:cxn modelId="{75D50FD8-AB8D-47EE-8FAE-CAE65FF3DADE}" type="presParOf" srcId="{BAA5E912-9FB6-4A48-A24A-42E1B66E6CFC}" destId="{A1888FD9-55E4-45C3-A8C7-A9AAF7FAE32F}" srcOrd="8" destOrd="0" presId="urn:microsoft.com/office/officeart/2008/layout/VerticalCurvedList"/>
    <dgm:cxn modelId="{6D4D3CA6-1289-44C6-B0D6-9ACBA2D58068}" type="presParOf" srcId="{A1888FD9-55E4-45C3-A8C7-A9AAF7FAE32F}" destId="{8C5CA635-4AEC-4E7D-AAE0-9BC9233A8900}" srcOrd="0" destOrd="0" presId="urn:microsoft.com/office/officeart/2008/layout/VerticalCurvedList"/>
    <dgm:cxn modelId="{F400C43D-266A-43C5-8CD0-555C4C321CBD}" type="presParOf" srcId="{BAA5E912-9FB6-4A48-A24A-42E1B66E6CFC}" destId="{73641334-E8A5-41FC-A3C0-A6B80D9B84A3}" srcOrd="9" destOrd="0" presId="urn:microsoft.com/office/officeart/2008/layout/VerticalCurvedList"/>
    <dgm:cxn modelId="{6975BD63-BF5F-4A25-897F-4AA09BDF16E2}" type="presParOf" srcId="{BAA5E912-9FB6-4A48-A24A-42E1B66E6CFC}" destId="{12443795-14D5-4802-86ED-D8B72156C352}" srcOrd="10" destOrd="0" presId="urn:microsoft.com/office/officeart/2008/layout/VerticalCurvedList"/>
    <dgm:cxn modelId="{BE533AB2-ABE9-4920-898A-C9D9C378CC0D}" type="presParOf" srcId="{12443795-14D5-4802-86ED-D8B72156C352}" destId="{17A9E807-A484-4B52-9A4E-A38B5CB55578}" srcOrd="0" destOrd="0" presId="urn:microsoft.com/office/officeart/2008/layout/VerticalCurvedList"/>
    <dgm:cxn modelId="{B21DA997-F9EE-45E5-A3B4-E4D16E1F3DC0}" type="presParOf" srcId="{BAA5E912-9FB6-4A48-A24A-42E1B66E6CFC}" destId="{01F23856-0578-4354-B124-61A1F63B2E26}" srcOrd="11" destOrd="0" presId="urn:microsoft.com/office/officeart/2008/layout/VerticalCurvedList"/>
    <dgm:cxn modelId="{33122C0B-DECE-4CCE-A32D-D61D9C61D134}" type="presParOf" srcId="{BAA5E912-9FB6-4A48-A24A-42E1B66E6CFC}" destId="{95D8DA75-2EA1-4D7F-9452-AF84A6AAD808}" srcOrd="12" destOrd="0" presId="urn:microsoft.com/office/officeart/2008/layout/VerticalCurvedList"/>
    <dgm:cxn modelId="{48CC8CC1-9645-4AC2-A536-9CC403B685A0}" type="presParOf" srcId="{95D8DA75-2EA1-4D7F-9452-AF84A6AAD808}" destId="{B16CA00C-80AD-40E9-BCB9-4A9ED8AD0CE1}" srcOrd="0" destOrd="0" presId="urn:microsoft.com/office/officeart/2008/layout/VerticalCurvedList"/>
    <dgm:cxn modelId="{85F9E1D8-BF84-47CA-9DDB-466A73F8A492}" type="presParOf" srcId="{BAA5E912-9FB6-4A48-A24A-42E1B66E6CFC}" destId="{54B96D29-3D66-4331-A8D9-F5DADF2A4FCA}" srcOrd="13" destOrd="0" presId="urn:microsoft.com/office/officeart/2008/layout/VerticalCurvedList"/>
    <dgm:cxn modelId="{35E4C9D4-E2F9-4568-AF25-AD4CFEF956E3}" type="presParOf" srcId="{BAA5E912-9FB6-4A48-A24A-42E1B66E6CFC}" destId="{CA86A0A9-FFD8-4CB6-AFAB-7616323763BB}" srcOrd="14" destOrd="0" presId="urn:microsoft.com/office/officeart/2008/layout/VerticalCurvedList"/>
    <dgm:cxn modelId="{B1B91D4A-9407-4282-AEF1-7BFA938089A4}" type="presParOf" srcId="{CA86A0A9-FFD8-4CB6-AFAB-7616323763BB}" destId="{9F6E478C-71CA-45A7-B06C-D930E15400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707D8-823B-4B69-A651-FD79732818C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591E05A-8D02-4E87-8E71-BC279700DCAC}">
      <dgm:prSet phldrT="[Texto]"/>
      <dgm:spPr/>
      <dgm:t>
        <a:bodyPr/>
        <a:lstStyle/>
        <a:p>
          <a:r>
            <a:rPr lang="es-ES" dirty="0"/>
            <a:t>CROSSTAB</a:t>
          </a:r>
        </a:p>
      </dgm:t>
    </dgm:pt>
    <dgm:pt modelId="{D4DD16F5-EB5D-446D-AF20-EC9CDCF3532C}" type="parTrans" cxnId="{97AF45D4-71E3-444D-9DA3-4B24D769A79B}">
      <dgm:prSet/>
      <dgm:spPr/>
      <dgm:t>
        <a:bodyPr/>
        <a:lstStyle/>
        <a:p>
          <a:endParaRPr lang="es-ES"/>
        </a:p>
      </dgm:t>
    </dgm:pt>
    <dgm:pt modelId="{468771AF-0E67-44B0-B5CC-0AC8842B65F9}" type="sibTrans" cxnId="{97AF45D4-71E3-444D-9DA3-4B24D769A79B}">
      <dgm:prSet/>
      <dgm:spPr/>
      <dgm:t>
        <a:bodyPr/>
        <a:lstStyle/>
        <a:p>
          <a:endParaRPr lang="es-ES"/>
        </a:p>
      </dgm:t>
    </dgm:pt>
    <dgm:pt modelId="{A751619C-C565-4BDF-9C7D-357A91510BE2}">
      <dgm:prSet phldrT="[Texto]"/>
      <dgm:spPr/>
      <dgm:t>
        <a:bodyPr/>
        <a:lstStyle/>
        <a:p>
          <a:r>
            <a:rPr lang="es-ES" dirty="0"/>
            <a:t>CORRELACIÓN</a:t>
          </a:r>
        </a:p>
      </dgm:t>
    </dgm:pt>
    <dgm:pt modelId="{CB36F514-0337-4880-B42E-7B20E5A434D1}" type="parTrans" cxnId="{27197389-9EA8-41D9-919E-5303D7542D23}">
      <dgm:prSet/>
      <dgm:spPr/>
      <dgm:t>
        <a:bodyPr/>
        <a:lstStyle/>
        <a:p>
          <a:endParaRPr lang="es-ES"/>
        </a:p>
      </dgm:t>
    </dgm:pt>
    <dgm:pt modelId="{96CB9DB4-F3BA-41ED-81C7-228A0C69E492}" type="sibTrans" cxnId="{27197389-9EA8-41D9-919E-5303D7542D23}">
      <dgm:prSet/>
      <dgm:spPr/>
      <dgm:t>
        <a:bodyPr/>
        <a:lstStyle/>
        <a:p>
          <a:endParaRPr lang="es-ES"/>
        </a:p>
      </dgm:t>
    </dgm:pt>
    <dgm:pt modelId="{7DE64997-5CB2-4D6E-B207-A6ADCA0DF066}">
      <dgm:prSet phldrT="[Texto]"/>
      <dgm:spPr/>
      <dgm:t>
        <a:bodyPr/>
        <a:lstStyle/>
        <a:p>
          <a:r>
            <a:rPr lang="es-ES" dirty="0"/>
            <a:t>CHI-CUADRADO</a:t>
          </a:r>
        </a:p>
      </dgm:t>
    </dgm:pt>
    <dgm:pt modelId="{26566031-939D-45CB-AC18-78CD2920CCA7}" type="parTrans" cxnId="{85C0F3C8-6764-42E0-835D-42F16E5C995C}">
      <dgm:prSet/>
      <dgm:spPr/>
      <dgm:t>
        <a:bodyPr/>
        <a:lstStyle/>
        <a:p>
          <a:endParaRPr lang="es-ES"/>
        </a:p>
      </dgm:t>
    </dgm:pt>
    <dgm:pt modelId="{89604555-B0A1-40DF-ADEB-74434567C9B3}" type="sibTrans" cxnId="{85C0F3C8-6764-42E0-835D-42F16E5C995C}">
      <dgm:prSet/>
      <dgm:spPr/>
      <dgm:t>
        <a:bodyPr/>
        <a:lstStyle/>
        <a:p>
          <a:endParaRPr lang="es-ES"/>
        </a:p>
      </dgm:t>
    </dgm:pt>
    <dgm:pt modelId="{F47F0498-9E74-46AE-BE5F-DA80BD9CC851}">
      <dgm:prSet/>
      <dgm:spPr/>
      <dgm:t>
        <a:bodyPr/>
        <a:lstStyle/>
        <a:p>
          <a:r>
            <a:rPr lang="es-ES" dirty="0"/>
            <a:t>Dicho estadístico permite determinar si existe relación y asociación entre dos variables nominales que miden su mejor o mayor contingencia.</a:t>
          </a:r>
        </a:p>
      </dgm:t>
    </dgm:pt>
    <dgm:pt modelId="{BF25069A-FB93-43E2-AEA3-382309358E40}" type="parTrans" cxnId="{9972B705-45C7-4B07-8885-4AC8EC04D19B}">
      <dgm:prSet/>
      <dgm:spPr/>
      <dgm:t>
        <a:bodyPr/>
        <a:lstStyle/>
        <a:p>
          <a:endParaRPr lang="es-ES"/>
        </a:p>
      </dgm:t>
    </dgm:pt>
    <dgm:pt modelId="{EDF1360F-AF95-4428-914C-09CB3CC33212}" type="sibTrans" cxnId="{9972B705-45C7-4B07-8885-4AC8EC04D19B}">
      <dgm:prSet/>
      <dgm:spPr/>
      <dgm:t>
        <a:bodyPr/>
        <a:lstStyle/>
        <a:p>
          <a:endParaRPr lang="es-ES"/>
        </a:p>
      </dgm:t>
    </dgm:pt>
    <dgm:pt modelId="{BE4A00A6-F451-4655-A071-07582D106404}">
      <dgm:prSet/>
      <dgm:spPr/>
      <dgm:t>
        <a:bodyPr/>
        <a:lstStyle/>
        <a:p>
          <a:r>
            <a:rPr lang="es-ES" dirty="0"/>
            <a:t>Permite conocer si existe una asociación entre dos o más variables de estudio que mide su alta, media o baja correlación.</a:t>
          </a:r>
        </a:p>
      </dgm:t>
    </dgm:pt>
    <dgm:pt modelId="{176D67E5-43D9-4C8C-8229-13F5EB607AC7}" type="parTrans" cxnId="{051A060C-3384-4D85-B9B1-BB7181175521}">
      <dgm:prSet/>
      <dgm:spPr/>
      <dgm:t>
        <a:bodyPr/>
        <a:lstStyle/>
        <a:p>
          <a:endParaRPr lang="es-ES"/>
        </a:p>
      </dgm:t>
    </dgm:pt>
    <dgm:pt modelId="{C080FCA1-407A-437A-AF25-B4D68DEB50BA}" type="sibTrans" cxnId="{051A060C-3384-4D85-B9B1-BB7181175521}">
      <dgm:prSet/>
      <dgm:spPr/>
      <dgm:t>
        <a:bodyPr/>
        <a:lstStyle/>
        <a:p>
          <a:endParaRPr lang="es-ES"/>
        </a:p>
      </dgm:t>
    </dgm:pt>
    <dgm:pt modelId="{DEF024D7-44C7-418E-8373-812CA29988E7}">
      <dgm:prSet/>
      <dgm:spPr/>
      <dgm:t>
        <a:bodyPr/>
        <a:lstStyle/>
        <a:p>
          <a:r>
            <a:rPr lang="es-ES" dirty="0"/>
            <a:t>Es la relación y asociación que existe entre dos o tres variables de estudio con respecto a su promedio de los datos observados frente a los esperados.</a:t>
          </a:r>
        </a:p>
      </dgm:t>
    </dgm:pt>
    <dgm:pt modelId="{EF2FD317-C9F1-4D6B-A8BF-8FD919171512}" type="parTrans" cxnId="{9BDB437D-372C-4B80-A9FB-E563B3B6EF48}">
      <dgm:prSet/>
      <dgm:spPr/>
      <dgm:t>
        <a:bodyPr/>
        <a:lstStyle/>
        <a:p>
          <a:endParaRPr lang="es-ES"/>
        </a:p>
      </dgm:t>
    </dgm:pt>
    <dgm:pt modelId="{81AD7BD0-F849-4CAB-92C5-A62F29819168}" type="sibTrans" cxnId="{9BDB437D-372C-4B80-A9FB-E563B3B6EF48}">
      <dgm:prSet/>
      <dgm:spPr/>
      <dgm:t>
        <a:bodyPr/>
        <a:lstStyle/>
        <a:p>
          <a:endParaRPr lang="es-ES"/>
        </a:p>
      </dgm:t>
    </dgm:pt>
    <dgm:pt modelId="{AA5E878D-6C4C-4AB5-BF7D-9BFF05C21819}" type="pres">
      <dgm:prSet presAssocID="{008707D8-823B-4B69-A651-FD79732818C3}" presName="diagram" presStyleCnt="0">
        <dgm:presLayoutVars>
          <dgm:dir/>
          <dgm:animLvl val="lvl"/>
          <dgm:resizeHandles val="exact"/>
        </dgm:presLayoutVars>
      </dgm:prSet>
      <dgm:spPr/>
    </dgm:pt>
    <dgm:pt modelId="{F15760CA-9170-46E5-8702-17926FA8C14E}" type="pres">
      <dgm:prSet presAssocID="{2591E05A-8D02-4E87-8E71-BC279700DCAC}" presName="compNode" presStyleCnt="0"/>
      <dgm:spPr/>
    </dgm:pt>
    <dgm:pt modelId="{DE5B8EFF-CCF5-4A9B-8525-08C779036F87}" type="pres">
      <dgm:prSet presAssocID="{2591E05A-8D02-4E87-8E71-BC279700DCAC}" presName="childRect" presStyleLbl="bgAcc1" presStyleIdx="0" presStyleCnt="3">
        <dgm:presLayoutVars>
          <dgm:bulletEnabled val="1"/>
        </dgm:presLayoutVars>
      </dgm:prSet>
      <dgm:spPr/>
    </dgm:pt>
    <dgm:pt modelId="{B6E78A6C-0BE2-483E-8B7F-4531E44B7F7A}" type="pres">
      <dgm:prSet presAssocID="{2591E05A-8D02-4E87-8E71-BC279700DCA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F5101E-9F4E-4302-838E-3AA503DE86B7}" type="pres">
      <dgm:prSet presAssocID="{2591E05A-8D02-4E87-8E71-BC279700DCAC}" presName="parentRect" presStyleLbl="alignNode1" presStyleIdx="0" presStyleCnt="3"/>
      <dgm:spPr/>
    </dgm:pt>
    <dgm:pt modelId="{DA1E7270-CADC-47DA-BCEA-4BB9D407ED74}" type="pres">
      <dgm:prSet presAssocID="{2591E05A-8D02-4E87-8E71-BC279700DCAC}" presName="adorn" presStyleLbl="fgAccFollowNode1" presStyleIdx="0" presStyleCnt="3" custLinFactNeighborX="14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4F4DEAE-AE36-47E0-8CC2-75C0AAE60BC7}" type="pres">
      <dgm:prSet presAssocID="{468771AF-0E67-44B0-B5CC-0AC8842B65F9}" presName="sibTrans" presStyleLbl="sibTrans2D1" presStyleIdx="0" presStyleCnt="0"/>
      <dgm:spPr/>
    </dgm:pt>
    <dgm:pt modelId="{E82DA5F4-DC81-4BC2-9DF5-0EB54A79AA8B}" type="pres">
      <dgm:prSet presAssocID="{A751619C-C565-4BDF-9C7D-357A91510BE2}" presName="compNode" presStyleCnt="0"/>
      <dgm:spPr/>
    </dgm:pt>
    <dgm:pt modelId="{A2806A4C-B6E6-47C6-8A07-A1BF2032BE9E}" type="pres">
      <dgm:prSet presAssocID="{A751619C-C565-4BDF-9C7D-357A91510BE2}" presName="childRect" presStyleLbl="bgAcc1" presStyleIdx="1" presStyleCnt="3">
        <dgm:presLayoutVars>
          <dgm:bulletEnabled val="1"/>
        </dgm:presLayoutVars>
      </dgm:prSet>
      <dgm:spPr/>
    </dgm:pt>
    <dgm:pt modelId="{EF1C27F5-4B0F-4383-B37B-41C498420C62}" type="pres">
      <dgm:prSet presAssocID="{A751619C-C565-4BDF-9C7D-357A91510B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35160A0-9162-4B30-8893-F1D703CB9E48}" type="pres">
      <dgm:prSet presAssocID="{A751619C-C565-4BDF-9C7D-357A91510BE2}" presName="parentRect" presStyleLbl="alignNode1" presStyleIdx="1" presStyleCnt="3"/>
      <dgm:spPr/>
    </dgm:pt>
    <dgm:pt modelId="{A24A2089-9773-4253-B00A-1CC9E793F739}" type="pres">
      <dgm:prSet presAssocID="{A751619C-C565-4BDF-9C7D-357A91510BE2}" presName="adorn" presStyleLbl="fgAccFollow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24F50C-94B4-4470-9EDC-DEC2C5072683}" type="pres">
      <dgm:prSet presAssocID="{96CB9DB4-F3BA-41ED-81C7-228A0C69E492}" presName="sibTrans" presStyleLbl="sibTrans2D1" presStyleIdx="0" presStyleCnt="0"/>
      <dgm:spPr/>
    </dgm:pt>
    <dgm:pt modelId="{688AE4D7-DA7B-4216-A97C-04D90708F69D}" type="pres">
      <dgm:prSet presAssocID="{7DE64997-5CB2-4D6E-B207-A6ADCA0DF066}" presName="compNode" presStyleCnt="0"/>
      <dgm:spPr/>
    </dgm:pt>
    <dgm:pt modelId="{4CE0A606-8513-4030-A9BD-C7316C5C53CB}" type="pres">
      <dgm:prSet presAssocID="{7DE64997-5CB2-4D6E-B207-A6ADCA0DF066}" presName="childRect" presStyleLbl="bgAcc1" presStyleIdx="2" presStyleCnt="3">
        <dgm:presLayoutVars>
          <dgm:bulletEnabled val="1"/>
        </dgm:presLayoutVars>
      </dgm:prSet>
      <dgm:spPr/>
    </dgm:pt>
    <dgm:pt modelId="{8C300271-9ADB-456F-B930-DDDE6B220DF5}" type="pres">
      <dgm:prSet presAssocID="{7DE64997-5CB2-4D6E-B207-A6ADCA0DF06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F3C8E4-E330-42B5-A037-B377AFD4EC6D}" type="pres">
      <dgm:prSet presAssocID="{7DE64997-5CB2-4D6E-B207-A6ADCA0DF066}" presName="parentRect" presStyleLbl="alignNode1" presStyleIdx="2" presStyleCnt="3"/>
      <dgm:spPr/>
    </dgm:pt>
    <dgm:pt modelId="{D2A4FF53-06E9-4455-B732-8CCE0F844C96}" type="pres">
      <dgm:prSet presAssocID="{7DE64997-5CB2-4D6E-B207-A6ADCA0DF066}" presName="adorn" presStyleLbl="fgAccFollow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EEEF202-874C-481F-8C71-C6E4156CD1D6}" type="presOf" srcId="{468771AF-0E67-44B0-B5CC-0AC8842B65F9}" destId="{84F4DEAE-AE36-47E0-8CC2-75C0AAE60BC7}" srcOrd="0" destOrd="0" presId="urn:microsoft.com/office/officeart/2005/8/layout/bList2"/>
    <dgm:cxn modelId="{4B0AC203-82F3-47F6-A47C-7138CBDCA552}" type="presOf" srcId="{F47F0498-9E74-46AE-BE5F-DA80BD9CC851}" destId="{DE5B8EFF-CCF5-4A9B-8525-08C779036F87}" srcOrd="0" destOrd="0" presId="urn:microsoft.com/office/officeart/2005/8/layout/bList2"/>
    <dgm:cxn modelId="{9972B705-45C7-4B07-8885-4AC8EC04D19B}" srcId="{2591E05A-8D02-4E87-8E71-BC279700DCAC}" destId="{F47F0498-9E74-46AE-BE5F-DA80BD9CC851}" srcOrd="0" destOrd="0" parTransId="{BF25069A-FB93-43E2-AEA3-382309358E40}" sibTransId="{EDF1360F-AF95-4428-914C-09CB3CC33212}"/>
    <dgm:cxn modelId="{F8774607-8C5E-4F16-9FA4-B6581492B846}" type="presOf" srcId="{A751619C-C565-4BDF-9C7D-357A91510BE2}" destId="{EF1C27F5-4B0F-4383-B37B-41C498420C62}" srcOrd="0" destOrd="0" presId="urn:microsoft.com/office/officeart/2005/8/layout/bList2"/>
    <dgm:cxn modelId="{CDFAAB0B-CD34-4132-925D-4903671E7D2D}" type="presOf" srcId="{2591E05A-8D02-4E87-8E71-BC279700DCAC}" destId="{EEF5101E-9F4E-4302-838E-3AA503DE86B7}" srcOrd="1" destOrd="0" presId="urn:microsoft.com/office/officeart/2005/8/layout/bList2"/>
    <dgm:cxn modelId="{051A060C-3384-4D85-B9B1-BB7181175521}" srcId="{A751619C-C565-4BDF-9C7D-357A91510BE2}" destId="{BE4A00A6-F451-4655-A071-07582D106404}" srcOrd="0" destOrd="0" parTransId="{176D67E5-43D9-4C8C-8229-13F5EB607AC7}" sibTransId="{C080FCA1-407A-437A-AF25-B4D68DEB50BA}"/>
    <dgm:cxn modelId="{0BCF4635-15C7-4DBB-A886-D29D095418B4}" type="presOf" srcId="{96CB9DB4-F3BA-41ED-81C7-228A0C69E492}" destId="{AE24F50C-94B4-4470-9EDC-DEC2C5072683}" srcOrd="0" destOrd="0" presId="urn:microsoft.com/office/officeart/2005/8/layout/bList2"/>
    <dgm:cxn modelId="{DC9F646C-FAFF-416F-8530-F1032E0D9C5C}" type="presOf" srcId="{BE4A00A6-F451-4655-A071-07582D106404}" destId="{A2806A4C-B6E6-47C6-8A07-A1BF2032BE9E}" srcOrd="0" destOrd="0" presId="urn:microsoft.com/office/officeart/2005/8/layout/bList2"/>
    <dgm:cxn modelId="{16F4D451-63C8-4155-895D-2E8C86C81B0F}" type="presOf" srcId="{DEF024D7-44C7-418E-8373-812CA29988E7}" destId="{4CE0A606-8513-4030-A9BD-C7316C5C53CB}" srcOrd="0" destOrd="0" presId="urn:microsoft.com/office/officeart/2005/8/layout/bList2"/>
    <dgm:cxn modelId="{9BDB437D-372C-4B80-A9FB-E563B3B6EF48}" srcId="{7DE64997-5CB2-4D6E-B207-A6ADCA0DF066}" destId="{DEF024D7-44C7-418E-8373-812CA29988E7}" srcOrd="0" destOrd="0" parTransId="{EF2FD317-C9F1-4D6B-A8BF-8FD919171512}" sibTransId="{81AD7BD0-F849-4CAB-92C5-A62F29819168}"/>
    <dgm:cxn modelId="{93958286-1083-4320-9123-78E89805C08E}" type="presOf" srcId="{008707D8-823B-4B69-A651-FD79732818C3}" destId="{AA5E878D-6C4C-4AB5-BF7D-9BFF05C21819}" srcOrd="0" destOrd="0" presId="urn:microsoft.com/office/officeart/2005/8/layout/bList2"/>
    <dgm:cxn modelId="{27197389-9EA8-41D9-919E-5303D7542D23}" srcId="{008707D8-823B-4B69-A651-FD79732818C3}" destId="{A751619C-C565-4BDF-9C7D-357A91510BE2}" srcOrd="1" destOrd="0" parTransId="{CB36F514-0337-4880-B42E-7B20E5A434D1}" sibTransId="{96CB9DB4-F3BA-41ED-81C7-228A0C69E492}"/>
    <dgm:cxn modelId="{9DF78C97-9C59-4272-8368-FCFB7FF98127}" type="presOf" srcId="{2591E05A-8D02-4E87-8E71-BC279700DCAC}" destId="{B6E78A6C-0BE2-483E-8B7F-4531E44B7F7A}" srcOrd="0" destOrd="0" presId="urn:microsoft.com/office/officeart/2005/8/layout/bList2"/>
    <dgm:cxn modelId="{DD8424B4-0BC4-4DBA-A4F3-1A138F9BE2EE}" type="presOf" srcId="{A751619C-C565-4BDF-9C7D-357A91510BE2}" destId="{935160A0-9162-4B30-8893-F1D703CB9E48}" srcOrd="1" destOrd="0" presId="urn:microsoft.com/office/officeart/2005/8/layout/bList2"/>
    <dgm:cxn modelId="{85C0F3C8-6764-42E0-835D-42F16E5C995C}" srcId="{008707D8-823B-4B69-A651-FD79732818C3}" destId="{7DE64997-5CB2-4D6E-B207-A6ADCA0DF066}" srcOrd="2" destOrd="0" parTransId="{26566031-939D-45CB-AC18-78CD2920CCA7}" sibTransId="{89604555-B0A1-40DF-ADEB-74434567C9B3}"/>
    <dgm:cxn modelId="{96BE41CC-32A1-4A14-A819-770789EA7334}" type="presOf" srcId="{7DE64997-5CB2-4D6E-B207-A6ADCA0DF066}" destId="{8C300271-9ADB-456F-B930-DDDE6B220DF5}" srcOrd="0" destOrd="0" presId="urn:microsoft.com/office/officeart/2005/8/layout/bList2"/>
    <dgm:cxn modelId="{97AF45D4-71E3-444D-9DA3-4B24D769A79B}" srcId="{008707D8-823B-4B69-A651-FD79732818C3}" destId="{2591E05A-8D02-4E87-8E71-BC279700DCAC}" srcOrd="0" destOrd="0" parTransId="{D4DD16F5-EB5D-446D-AF20-EC9CDCF3532C}" sibTransId="{468771AF-0E67-44B0-B5CC-0AC8842B65F9}"/>
    <dgm:cxn modelId="{37185EDF-C129-4AFF-BADF-F85C1CF684A6}" type="presOf" srcId="{7DE64997-5CB2-4D6E-B207-A6ADCA0DF066}" destId="{FAF3C8E4-E330-42B5-A037-B377AFD4EC6D}" srcOrd="1" destOrd="0" presId="urn:microsoft.com/office/officeart/2005/8/layout/bList2"/>
    <dgm:cxn modelId="{4AF9BD8C-47CF-42BD-BD2C-4D503685E29A}" type="presParOf" srcId="{AA5E878D-6C4C-4AB5-BF7D-9BFF05C21819}" destId="{F15760CA-9170-46E5-8702-17926FA8C14E}" srcOrd="0" destOrd="0" presId="urn:microsoft.com/office/officeart/2005/8/layout/bList2"/>
    <dgm:cxn modelId="{D534200F-03FA-4611-92F4-A3B43A464F39}" type="presParOf" srcId="{F15760CA-9170-46E5-8702-17926FA8C14E}" destId="{DE5B8EFF-CCF5-4A9B-8525-08C779036F87}" srcOrd="0" destOrd="0" presId="urn:microsoft.com/office/officeart/2005/8/layout/bList2"/>
    <dgm:cxn modelId="{4762DB25-6B81-4B88-9E51-F5C796AC80B6}" type="presParOf" srcId="{F15760CA-9170-46E5-8702-17926FA8C14E}" destId="{B6E78A6C-0BE2-483E-8B7F-4531E44B7F7A}" srcOrd="1" destOrd="0" presId="urn:microsoft.com/office/officeart/2005/8/layout/bList2"/>
    <dgm:cxn modelId="{FB38CD60-3A56-42B9-BB2E-45CAD9E1D09E}" type="presParOf" srcId="{F15760CA-9170-46E5-8702-17926FA8C14E}" destId="{EEF5101E-9F4E-4302-838E-3AA503DE86B7}" srcOrd="2" destOrd="0" presId="urn:microsoft.com/office/officeart/2005/8/layout/bList2"/>
    <dgm:cxn modelId="{3872A439-C502-4F9B-8C01-71AB9A1857A2}" type="presParOf" srcId="{F15760CA-9170-46E5-8702-17926FA8C14E}" destId="{DA1E7270-CADC-47DA-BCEA-4BB9D407ED74}" srcOrd="3" destOrd="0" presId="urn:microsoft.com/office/officeart/2005/8/layout/bList2"/>
    <dgm:cxn modelId="{EFA5917E-BC1E-4E93-8393-078B342000DD}" type="presParOf" srcId="{AA5E878D-6C4C-4AB5-BF7D-9BFF05C21819}" destId="{84F4DEAE-AE36-47E0-8CC2-75C0AAE60BC7}" srcOrd="1" destOrd="0" presId="urn:microsoft.com/office/officeart/2005/8/layout/bList2"/>
    <dgm:cxn modelId="{4267B665-A7EA-4310-A154-3FCAD8142F59}" type="presParOf" srcId="{AA5E878D-6C4C-4AB5-BF7D-9BFF05C21819}" destId="{E82DA5F4-DC81-4BC2-9DF5-0EB54A79AA8B}" srcOrd="2" destOrd="0" presId="urn:microsoft.com/office/officeart/2005/8/layout/bList2"/>
    <dgm:cxn modelId="{51A6118D-33EF-4512-BB70-6A11028B277E}" type="presParOf" srcId="{E82DA5F4-DC81-4BC2-9DF5-0EB54A79AA8B}" destId="{A2806A4C-B6E6-47C6-8A07-A1BF2032BE9E}" srcOrd="0" destOrd="0" presId="urn:microsoft.com/office/officeart/2005/8/layout/bList2"/>
    <dgm:cxn modelId="{AB5E2965-9980-452F-B3AD-EF383267593A}" type="presParOf" srcId="{E82DA5F4-DC81-4BC2-9DF5-0EB54A79AA8B}" destId="{EF1C27F5-4B0F-4383-B37B-41C498420C62}" srcOrd="1" destOrd="0" presId="urn:microsoft.com/office/officeart/2005/8/layout/bList2"/>
    <dgm:cxn modelId="{F3A73D41-8A46-4650-87EE-6357257A9615}" type="presParOf" srcId="{E82DA5F4-DC81-4BC2-9DF5-0EB54A79AA8B}" destId="{935160A0-9162-4B30-8893-F1D703CB9E48}" srcOrd="2" destOrd="0" presId="urn:microsoft.com/office/officeart/2005/8/layout/bList2"/>
    <dgm:cxn modelId="{13FDC346-4FD1-464F-ABC4-4BCCF2A5414A}" type="presParOf" srcId="{E82DA5F4-DC81-4BC2-9DF5-0EB54A79AA8B}" destId="{A24A2089-9773-4253-B00A-1CC9E793F739}" srcOrd="3" destOrd="0" presId="urn:microsoft.com/office/officeart/2005/8/layout/bList2"/>
    <dgm:cxn modelId="{632426B5-A022-4E89-9D9F-B4BAB4190DD7}" type="presParOf" srcId="{AA5E878D-6C4C-4AB5-BF7D-9BFF05C21819}" destId="{AE24F50C-94B4-4470-9EDC-DEC2C5072683}" srcOrd="3" destOrd="0" presId="urn:microsoft.com/office/officeart/2005/8/layout/bList2"/>
    <dgm:cxn modelId="{9C62EC8B-2C26-46A9-BFC0-9E6A4DCD3D0A}" type="presParOf" srcId="{AA5E878D-6C4C-4AB5-BF7D-9BFF05C21819}" destId="{688AE4D7-DA7B-4216-A97C-04D90708F69D}" srcOrd="4" destOrd="0" presId="urn:microsoft.com/office/officeart/2005/8/layout/bList2"/>
    <dgm:cxn modelId="{F43A6980-1F97-4716-BD66-E029C2B3AEF0}" type="presParOf" srcId="{688AE4D7-DA7B-4216-A97C-04D90708F69D}" destId="{4CE0A606-8513-4030-A9BD-C7316C5C53CB}" srcOrd="0" destOrd="0" presId="urn:microsoft.com/office/officeart/2005/8/layout/bList2"/>
    <dgm:cxn modelId="{8B2FBC43-B1F4-444D-B6E8-11B440FC6EAA}" type="presParOf" srcId="{688AE4D7-DA7B-4216-A97C-04D90708F69D}" destId="{8C300271-9ADB-456F-B930-DDDE6B220DF5}" srcOrd="1" destOrd="0" presId="urn:microsoft.com/office/officeart/2005/8/layout/bList2"/>
    <dgm:cxn modelId="{671E868E-9423-4AD0-861A-C6C688CADC04}" type="presParOf" srcId="{688AE4D7-DA7B-4216-A97C-04D90708F69D}" destId="{FAF3C8E4-E330-42B5-A037-B377AFD4EC6D}" srcOrd="2" destOrd="0" presId="urn:microsoft.com/office/officeart/2005/8/layout/bList2"/>
    <dgm:cxn modelId="{2A0E505A-D67F-46E8-848F-45F6175956D9}" type="presParOf" srcId="{688AE4D7-DA7B-4216-A97C-04D90708F69D}" destId="{D2A4FF53-06E9-4455-B732-8CCE0F844C9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740D3-9D5D-40E2-91C0-ABE128DC0BC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85769F-1EED-4D7B-8C99-0D05D88F134F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Siembra</a:t>
          </a:r>
          <a:endParaRPr lang="es-ES" sz="2200" dirty="0"/>
        </a:p>
      </dgm:t>
    </dgm:pt>
    <dgm:pt modelId="{7448948D-E52A-45EA-88A1-07450C1B43C3}" type="parTrans" cxnId="{A961E486-83A6-4CC8-BE57-209F166EA9C0}">
      <dgm:prSet/>
      <dgm:spPr/>
      <dgm:t>
        <a:bodyPr/>
        <a:lstStyle/>
        <a:p>
          <a:endParaRPr lang="es-ES"/>
        </a:p>
      </dgm:t>
    </dgm:pt>
    <dgm:pt modelId="{AD876826-2F48-41DB-BE42-1B4D6DD6B007}" type="sibTrans" cxnId="{A961E486-83A6-4CC8-BE57-209F166EA9C0}">
      <dgm:prSet/>
      <dgm:spPr/>
      <dgm:t>
        <a:bodyPr/>
        <a:lstStyle/>
        <a:p>
          <a:endParaRPr lang="es-ES"/>
        </a:p>
      </dgm:t>
    </dgm:pt>
    <dgm:pt modelId="{D7871B9B-D7EF-4EAF-BBCC-A80E01C85D49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Labores culturales</a:t>
          </a:r>
          <a:endParaRPr lang="es-ES" sz="2200" dirty="0"/>
        </a:p>
      </dgm:t>
    </dgm:pt>
    <dgm:pt modelId="{885CE90A-2161-40C4-9E0F-2F643CD646E7}" type="parTrans" cxnId="{95CA28E4-0410-4477-9CBA-8D44987E3254}">
      <dgm:prSet/>
      <dgm:spPr/>
      <dgm:t>
        <a:bodyPr/>
        <a:lstStyle/>
        <a:p>
          <a:endParaRPr lang="es-ES"/>
        </a:p>
      </dgm:t>
    </dgm:pt>
    <dgm:pt modelId="{FDBE64C8-F226-403C-B161-074524353DDC}" type="sibTrans" cxnId="{95CA28E4-0410-4477-9CBA-8D44987E3254}">
      <dgm:prSet/>
      <dgm:spPr/>
      <dgm:t>
        <a:bodyPr/>
        <a:lstStyle/>
        <a:p>
          <a:endParaRPr lang="es-ES"/>
        </a:p>
      </dgm:t>
    </dgm:pt>
    <dgm:pt modelId="{597CF236-2F9E-4462-89E4-879D480D6CE6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Poscosecha</a:t>
          </a:r>
          <a:endParaRPr lang="es-ES" sz="2200" dirty="0"/>
        </a:p>
      </dgm:t>
    </dgm:pt>
    <dgm:pt modelId="{0274F81D-6959-43F4-ABA7-D597E7636D0D}" type="parTrans" cxnId="{DBCA891C-FC1A-4A11-B0AF-A5484C5215C7}">
      <dgm:prSet/>
      <dgm:spPr/>
      <dgm:t>
        <a:bodyPr/>
        <a:lstStyle/>
        <a:p>
          <a:endParaRPr lang="es-ES"/>
        </a:p>
      </dgm:t>
    </dgm:pt>
    <dgm:pt modelId="{E77F450A-D558-480D-AAD8-930D8D62DEE4}" type="sibTrans" cxnId="{DBCA891C-FC1A-4A11-B0AF-A5484C5215C7}">
      <dgm:prSet/>
      <dgm:spPr/>
      <dgm:t>
        <a:bodyPr/>
        <a:lstStyle/>
        <a:p>
          <a:endParaRPr lang="es-ES"/>
        </a:p>
      </dgm:t>
    </dgm:pt>
    <dgm:pt modelId="{D01128A1-BEE4-4B66-B4C9-B3B2C8F66654}">
      <dgm:prSet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Cosecha</a:t>
          </a:r>
          <a:endParaRPr lang="es-ES" sz="2200" dirty="0"/>
        </a:p>
      </dgm:t>
    </dgm:pt>
    <dgm:pt modelId="{41B9E388-0F2A-4772-9DD1-8479CD0C1C2A}" type="parTrans" cxnId="{8FA1FF26-459D-40E7-8F11-EA1DBF6454CB}">
      <dgm:prSet/>
      <dgm:spPr/>
      <dgm:t>
        <a:bodyPr/>
        <a:lstStyle/>
        <a:p>
          <a:endParaRPr lang="es-ES"/>
        </a:p>
      </dgm:t>
    </dgm:pt>
    <dgm:pt modelId="{9900E5FA-9077-4B76-AB96-C4A37F16484D}" type="sibTrans" cxnId="{8FA1FF26-459D-40E7-8F11-EA1DBF6454CB}">
      <dgm:prSet/>
      <dgm:spPr/>
      <dgm:t>
        <a:bodyPr/>
        <a:lstStyle/>
        <a:p>
          <a:endParaRPr lang="es-ES"/>
        </a:p>
      </dgm:t>
    </dgm:pt>
    <dgm:pt modelId="{D0AEA634-BFE5-4943-ACC2-0A74C5F710FF}" type="pres">
      <dgm:prSet presAssocID="{67B740D3-9D5D-40E2-91C0-ABE128DC0BCA}" presName="rootnode" presStyleCnt="0">
        <dgm:presLayoutVars>
          <dgm:chMax/>
          <dgm:chPref/>
          <dgm:dir/>
          <dgm:animLvl val="lvl"/>
        </dgm:presLayoutVars>
      </dgm:prSet>
      <dgm:spPr/>
    </dgm:pt>
    <dgm:pt modelId="{D7008FE5-ACBC-462A-8859-278EED3FD659}" type="pres">
      <dgm:prSet presAssocID="{5C85769F-1EED-4D7B-8C99-0D05D88F134F}" presName="composite" presStyleCnt="0"/>
      <dgm:spPr/>
    </dgm:pt>
    <dgm:pt modelId="{E260840D-8172-4158-84C6-DBD70CA913A7}" type="pres">
      <dgm:prSet presAssocID="{5C85769F-1EED-4D7B-8C99-0D05D88F134F}" presName="bentUpArrow1" presStyleLbl="alignImgPlace1" presStyleIdx="0" presStyleCnt="3"/>
      <dgm:spPr/>
    </dgm:pt>
    <dgm:pt modelId="{E838E85B-C65C-413C-942B-1A723FEC6A77}" type="pres">
      <dgm:prSet presAssocID="{5C85769F-1EED-4D7B-8C99-0D05D88F134F}" presName="ParentText" presStyleLbl="node1" presStyleIdx="0" presStyleCnt="4" custLinFactNeighborY="1497">
        <dgm:presLayoutVars>
          <dgm:chMax val="1"/>
          <dgm:chPref val="1"/>
          <dgm:bulletEnabled val="1"/>
        </dgm:presLayoutVars>
      </dgm:prSet>
      <dgm:spPr/>
    </dgm:pt>
    <dgm:pt modelId="{332FD4A5-773A-4EEF-81DB-EDBE7BA99419}" type="pres">
      <dgm:prSet presAssocID="{5C85769F-1EED-4D7B-8C99-0D05D88F134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8D045B-39C8-43D5-A4F0-99CA9FE5ABB8}" type="pres">
      <dgm:prSet presAssocID="{AD876826-2F48-41DB-BE42-1B4D6DD6B007}" presName="sibTrans" presStyleCnt="0"/>
      <dgm:spPr/>
    </dgm:pt>
    <dgm:pt modelId="{13FCB3C1-A31A-4753-996C-1729C9828934}" type="pres">
      <dgm:prSet presAssocID="{D7871B9B-D7EF-4EAF-BBCC-A80E01C85D49}" presName="composite" presStyleCnt="0"/>
      <dgm:spPr/>
    </dgm:pt>
    <dgm:pt modelId="{79253FDF-36F9-41C2-96F3-DB64965F8C55}" type="pres">
      <dgm:prSet presAssocID="{D7871B9B-D7EF-4EAF-BBCC-A80E01C85D49}" presName="bentUpArrow1" presStyleLbl="alignImgPlace1" presStyleIdx="1" presStyleCnt="3"/>
      <dgm:spPr/>
    </dgm:pt>
    <dgm:pt modelId="{90BE611A-86E4-4938-B48B-02D0D5488AD1}" type="pres">
      <dgm:prSet presAssocID="{D7871B9B-D7EF-4EAF-BBCC-A80E01C85D4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643CC36-B333-46B7-94C5-0DB6C4452BAA}" type="pres">
      <dgm:prSet presAssocID="{D7871B9B-D7EF-4EAF-BBCC-A80E01C85D4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92DEAD5-6E43-4005-A5A1-B771E88B0F74}" type="pres">
      <dgm:prSet presAssocID="{FDBE64C8-F226-403C-B161-074524353DDC}" presName="sibTrans" presStyleCnt="0"/>
      <dgm:spPr/>
    </dgm:pt>
    <dgm:pt modelId="{4730C59A-3D17-4304-BECA-C1B3040EFAB1}" type="pres">
      <dgm:prSet presAssocID="{D01128A1-BEE4-4B66-B4C9-B3B2C8F66654}" presName="composite" presStyleCnt="0"/>
      <dgm:spPr/>
    </dgm:pt>
    <dgm:pt modelId="{82B70375-BE8C-490A-B5C1-1B41F2CDD39E}" type="pres">
      <dgm:prSet presAssocID="{D01128A1-BEE4-4B66-B4C9-B3B2C8F66654}" presName="bentUpArrow1" presStyleLbl="alignImgPlace1" presStyleIdx="2" presStyleCnt="3"/>
      <dgm:spPr/>
    </dgm:pt>
    <dgm:pt modelId="{E157CB05-43CA-45F8-B245-F198B3B71673}" type="pres">
      <dgm:prSet presAssocID="{D01128A1-BEE4-4B66-B4C9-B3B2C8F6665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F627258-0473-41B7-825A-C9D2D6A0DF4C}" type="pres">
      <dgm:prSet presAssocID="{D01128A1-BEE4-4B66-B4C9-B3B2C8F6665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0A24CC-6238-4259-9A07-7F698E81971D}" type="pres">
      <dgm:prSet presAssocID="{9900E5FA-9077-4B76-AB96-C4A37F16484D}" presName="sibTrans" presStyleCnt="0"/>
      <dgm:spPr/>
    </dgm:pt>
    <dgm:pt modelId="{15DFCD81-9C50-452D-A111-9C44117C5E51}" type="pres">
      <dgm:prSet presAssocID="{597CF236-2F9E-4462-89E4-879D480D6CE6}" presName="composite" presStyleCnt="0"/>
      <dgm:spPr/>
    </dgm:pt>
    <dgm:pt modelId="{5327B249-72E9-4DEF-9A15-364C369D2A1E}" type="pres">
      <dgm:prSet presAssocID="{597CF236-2F9E-4462-89E4-879D480D6CE6}" presName="ParentText" presStyleLbl="node1" presStyleIdx="3" presStyleCnt="4" custScaleX="122662" custLinFactNeighborY="-1497">
        <dgm:presLayoutVars>
          <dgm:chMax val="1"/>
          <dgm:chPref val="1"/>
          <dgm:bulletEnabled val="1"/>
        </dgm:presLayoutVars>
      </dgm:prSet>
      <dgm:spPr/>
    </dgm:pt>
  </dgm:ptLst>
  <dgm:cxnLst>
    <dgm:cxn modelId="{DBCA891C-FC1A-4A11-B0AF-A5484C5215C7}" srcId="{67B740D3-9D5D-40E2-91C0-ABE128DC0BCA}" destId="{597CF236-2F9E-4462-89E4-879D480D6CE6}" srcOrd="3" destOrd="0" parTransId="{0274F81D-6959-43F4-ABA7-D597E7636D0D}" sibTransId="{E77F450A-D558-480D-AAD8-930D8D62DEE4}"/>
    <dgm:cxn modelId="{8FA1FF26-459D-40E7-8F11-EA1DBF6454CB}" srcId="{67B740D3-9D5D-40E2-91C0-ABE128DC0BCA}" destId="{D01128A1-BEE4-4B66-B4C9-B3B2C8F66654}" srcOrd="2" destOrd="0" parTransId="{41B9E388-0F2A-4772-9DD1-8479CD0C1C2A}" sibTransId="{9900E5FA-9077-4B76-AB96-C4A37F16484D}"/>
    <dgm:cxn modelId="{30194D75-DB16-470A-915F-CF919CB888C9}" type="presOf" srcId="{D7871B9B-D7EF-4EAF-BBCC-A80E01C85D49}" destId="{90BE611A-86E4-4938-B48B-02D0D5488AD1}" srcOrd="0" destOrd="0" presId="urn:microsoft.com/office/officeart/2005/8/layout/StepDownProcess"/>
    <dgm:cxn modelId="{3FB44979-D467-4F39-82E8-9019B82F9C73}" type="presOf" srcId="{5C85769F-1EED-4D7B-8C99-0D05D88F134F}" destId="{E838E85B-C65C-413C-942B-1A723FEC6A77}" srcOrd="0" destOrd="0" presId="urn:microsoft.com/office/officeart/2005/8/layout/StepDownProcess"/>
    <dgm:cxn modelId="{92F6C87F-2FD6-42CA-895D-913BA560E445}" type="presOf" srcId="{597CF236-2F9E-4462-89E4-879D480D6CE6}" destId="{5327B249-72E9-4DEF-9A15-364C369D2A1E}" srcOrd="0" destOrd="0" presId="urn:microsoft.com/office/officeart/2005/8/layout/StepDownProcess"/>
    <dgm:cxn modelId="{A961E486-83A6-4CC8-BE57-209F166EA9C0}" srcId="{67B740D3-9D5D-40E2-91C0-ABE128DC0BCA}" destId="{5C85769F-1EED-4D7B-8C99-0D05D88F134F}" srcOrd="0" destOrd="0" parTransId="{7448948D-E52A-45EA-88A1-07450C1B43C3}" sibTransId="{AD876826-2F48-41DB-BE42-1B4D6DD6B007}"/>
    <dgm:cxn modelId="{E66F718B-56FC-4E62-B5F7-B5B3F5595CD5}" type="presOf" srcId="{67B740D3-9D5D-40E2-91C0-ABE128DC0BCA}" destId="{D0AEA634-BFE5-4943-ACC2-0A74C5F710FF}" srcOrd="0" destOrd="0" presId="urn:microsoft.com/office/officeart/2005/8/layout/StepDownProcess"/>
    <dgm:cxn modelId="{9D9B3F9C-146D-4B11-8E45-2B8BE87DDFAB}" type="presOf" srcId="{D01128A1-BEE4-4B66-B4C9-B3B2C8F66654}" destId="{E157CB05-43CA-45F8-B245-F198B3B71673}" srcOrd="0" destOrd="0" presId="urn:microsoft.com/office/officeart/2005/8/layout/StepDownProcess"/>
    <dgm:cxn modelId="{95CA28E4-0410-4477-9CBA-8D44987E3254}" srcId="{67B740D3-9D5D-40E2-91C0-ABE128DC0BCA}" destId="{D7871B9B-D7EF-4EAF-BBCC-A80E01C85D49}" srcOrd="1" destOrd="0" parTransId="{885CE90A-2161-40C4-9E0F-2F643CD646E7}" sibTransId="{FDBE64C8-F226-403C-B161-074524353DDC}"/>
    <dgm:cxn modelId="{617D04A9-1826-439D-9B0F-DF3AFE6D6CCC}" type="presParOf" srcId="{D0AEA634-BFE5-4943-ACC2-0A74C5F710FF}" destId="{D7008FE5-ACBC-462A-8859-278EED3FD659}" srcOrd="0" destOrd="0" presId="urn:microsoft.com/office/officeart/2005/8/layout/StepDownProcess"/>
    <dgm:cxn modelId="{E52FA2D6-AC3D-4D85-A45B-E1BA9B759D65}" type="presParOf" srcId="{D7008FE5-ACBC-462A-8859-278EED3FD659}" destId="{E260840D-8172-4158-84C6-DBD70CA913A7}" srcOrd="0" destOrd="0" presId="urn:microsoft.com/office/officeart/2005/8/layout/StepDownProcess"/>
    <dgm:cxn modelId="{85824D63-D519-47E5-A706-D989012CC190}" type="presParOf" srcId="{D7008FE5-ACBC-462A-8859-278EED3FD659}" destId="{E838E85B-C65C-413C-942B-1A723FEC6A77}" srcOrd="1" destOrd="0" presId="urn:microsoft.com/office/officeart/2005/8/layout/StepDownProcess"/>
    <dgm:cxn modelId="{17064605-AC78-4B5E-9C82-709C578D6DB2}" type="presParOf" srcId="{D7008FE5-ACBC-462A-8859-278EED3FD659}" destId="{332FD4A5-773A-4EEF-81DB-EDBE7BA99419}" srcOrd="2" destOrd="0" presId="urn:microsoft.com/office/officeart/2005/8/layout/StepDownProcess"/>
    <dgm:cxn modelId="{15412F7E-6655-494E-93AC-6AB2976CA7AB}" type="presParOf" srcId="{D0AEA634-BFE5-4943-ACC2-0A74C5F710FF}" destId="{B78D045B-39C8-43D5-A4F0-99CA9FE5ABB8}" srcOrd="1" destOrd="0" presId="urn:microsoft.com/office/officeart/2005/8/layout/StepDownProcess"/>
    <dgm:cxn modelId="{CF6E5C5D-7AFE-4468-9951-EDC59A52B2B6}" type="presParOf" srcId="{D0AEA634-BFE5-4943-ACC2-0A74C5F710FF}" destId="{13FCB3C1-A31A-4753-996C-1729C9828934}" srcOrd="2" destOrd="0" presId="urn:microsoft.com/office/officeart/2005/8/layout/StepDownProcess"/>
    <dgm:cxn modelId="{B230E6FC-28FF-4431-996E-271078DA9122}" type="presParOf" srcId="{13FCB3C1-A31A-4753-996C-1729C9828934}" destId="{79253FDF-36F9-41C2-96F3-DB64965F8C55}" srcOrd="0" destOrd="0" presId="urn:microsoft.com/office/officeart/2005/8/layout/StepDownProcess"/>
    <dgm:cxn modelId="{A33E7F95-AF26-4F26-BCB8-E23256E6BA27}" type="presParOf" srcId="{13FCB3C1-A31A-4753-996C-1729C9828934}" destId="{90BE611A-86E4-4938-B48B-02D0D5488AD1}" srcOrd="1" destOrd="0" presId="urn:microsoft.com/office/officeart/2005/8/layout/StepDownProcess"/>
    <dgm:cxn modelId="{5AB5A476-F71B-4239-8DC7-6FF45CF8DB1C}" type="presParOf" srcId="{13FCB3C1-A31A-4753-996C-1729C9828934}" destId="{E643CC36-B333-46B7-94C5-0DB6C4452BAA}" srcOrd="2" destOrd="0" presId="urn:microsoft.com/office/officeart/2005/8/layout/StepDownProcess"/>
    <dgm:cxn modelId="{8EF7F9B4-F0AF-4F30-80D9-41F292304B94}" type="presParOf" srcId="{D0AEA634-BFE5-4943-ACC2-0A74C5F710FF}" destId="{992DEAD5-6E43-4005-A5A1-B771E88B0F74}" srcOrd="3" destOrd="0" presId="urn:microsoft.com/office/officeart/2005/8/layout/StepDownProcess"/>
    <dgm:cxn modelId="{C6D8FA22-B015-4CA6-9F68-C434134127CF}" type="presParOf" srcId="{D0AEA634-BFE5-4943-ACC2-0A74C5F710FF}" destId="{4730C59A-3D17-4304-BECA-C1B3040EFAB1}" srcOrd="4" destOrd="0" presId="urn:microsoft.com/office/officeart/2005/8/layout/StepDownProcess"/>
    <dgm:cxn modelId="{3F0B668B-713C-430E-AF0A-DF33DF63FC14}" type="presParOf" srcId="{4730C59A-3D17-4304-BECA-C1B3040EFAB1}" destId="{82B70375-BE8C-490A-B5C1-1B41F2CDD39E}" srcOrd="0" destOrd="0" presId="urn:microsoft.com/office/officeart/2005/8/layout/StepDownProcess"/>
    <dgm:cxn modelId="{1BD99486-0AF2-4F31-A345-E75CD7A03E08}" type="presParOf" srcId="{4730C59A-3D17-4304-BECA-C1B3040EFAB1}" destId="{E157CB05-43CA-45F8-B245-F198B3B71673}" srcOrd="1" destOrd="0" presId="urn:microsoft.com/office/officeart/2005/8/layout/StepDownProcess"/>
    <dgm:cxn modelId="{856496E0-2B81-4A1F-8C8F-908D1F750CC2}" type="presParOf" srcId="{4730C59A-3D17-4304-BECA-C1B3040EFAB1}" destId="{9F627258-0473-41B7-825A-C9D2D6A0DF4C}" srcOrd="2" destOrd="0" presId="urn:microsoft.com/office/officeart/2005/8/layout/StepDownProcess"/>
    <dgm:cxn modelId="{33AA2881-67FA-4683-B29F-25DB3DF8DDB4}" type="presParOf" srcId="{D0AEA634-BFE5-4943-ACC2-0A74C5F710FF}" destId="{7E0A24CC-6238-4259-9A07-7F698E81971D}" srcOrd="5" destOrd="0" presId="urn:microsoft.com/office/officeart/2005/8/layout/StepDownProcess"/>
    <dgm:cxn modelId="{D61B19D2-0A73-46C8-A79C-2B7772DC9741}" type="presParOf" srcId="{D0AEA634-BFE5-4943-ACC2-0A74C5F710FF}" destId="{15DFCD81-9C50-452D-A111-9C44117C5E51}" srcOrd="6" destOrd="0" presId="urn:microsoft.com/office/officeart/2005/8/layout/StepDownProcess"/>
    <dgm:cxn modelId="{2479A638-465C-45C3-ABC6-2B55224795A4}" type="presParOf" srcId="{15DFCD81-9C50-452D-A111-9C44117C5E51}" destId="{5327B249-72E9-4DEF-9A15-364C369D2A1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740D3-9D5D-40E2-91C0-ABE128DC0BC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85769F-1EED-4D7B-8C99-0D05D88F134F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Contacto con el cliente</a:t>
          </a:r>
          <a:endParaRPr lang="es-ES" sz="2200" dirty="0"/>
        </a:p>
      </dgm:t>
    </dgm:pt>
    <dgm:pt modelId="{7448948D-E52A-45EA-88A1-07450C1B43C3}" type="parTrans" cxnId="{A961E486-83A6-4CC8-BE57-209F166EA9C0}">
      <dgm:prSet/>
      <dgm:spPr/>
      <dgm:t>
        <a:bodyPr/>
        <a:lstStyle/>
        <a:p>
          <a:endParaRPr lang="es-ES"/>
        </a:p>
      </dgm:t>
    </dgm:pt>
    <dgm:pt modelId="{AD876826-2F48-41DB-BE42-1B4D6DD6B007}" type="sibTrans" cxnId="{A961E486-83A6-4CC8-BE57-209F166EA9C0}">
      <dgm:prSet/>
      <dgm:spPr/>
      <dgm:t>
        <a:bodyPr/>
        <a:lstStyle/>
        <a:p>
          <a:endParaRPr lang="es-ES"/>
        </a:p>
      </dgm:t>
    </dgm:pt>
    <dgm:pt modelId="{D7871B9B-D7EF-4EAF-BBCC-A80E01C85D49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Cumplimiento de orden</a:t>
          </a:r>
          <a:endParaRPr lang="es-ES" sz="2200" dirty="0"/>
        </a:p>
      </dgm:t>
    </dgm:pt>
    <dgm:pt modelId="{885CE90A-2161-40C4-9E0F-2F643CD646E7}" type="parTrans" cxnId="{95CA28E4-0410-4477-9CBA-8D44987E3254}">
      <dgm:prSet/>
      <dgm:spPr/>
      <dgm:t>
        <a:bodyPr/>
        <a:lstStyle/>
        <a:p>
          <a:endParaRPr lang="es-ES"/>
        </a:p>
      </dgm:t>
    </dgm:pt>
    <dgm:pt modelId="{FDBE64C8-F226-403C-B161-074524353DDC}" type="sibTrans" cxnId="{95CA28E4-0410-4477-9CBA-8D44987E3254}">
      <dgm:prSet/>
      <dgm:spPr/>
      <dgm:t>
        <a:bodyPr/>
        <a:lstStyle/>
        <a:p>
          <a:endParaRPr lang="es-ES"/>
        </a:p>
      </dgm:t>
    </dgm:pt>
    <dgm:pt modelId="{597CF236-2F9E-4462-89E4-879D480D6CE6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Distribución de cajas al consumidor </a:t>
          </a:r>
          <a:endParaRPr lang="es-ES" sz="2200" dirty="0"/>
        </a:p>
      </dgm:t>
    </dgm:pt>
    <dgm:pt modelId="{0274F81D-6959-43F4-ABA7-D597E7636D0D}" type="parTrans" cxnId="{DBCA891C-FC1A-4A11-B0AF-A5484C5215C7}">
      <dgm:prSet/>
      <dgm:spPr/>
      <dgm:t>
        <a:bodyPr/>
        <a:lstStyle/>
        <a:p>
          <a:endParaRPr lang="es-ES"/>
        </a:p>
      </dgm:t>
    </dgm:pt>
    <dgm:pt modelId="{E77F450A-D558-480D-AAD8-930D8D62DEE4}" type="sibTrans" cxnId="{DBCA891C-FC1A-4A11-B0AF-A5484C5215C7}">
      <dgm:prSet/>
      <dgm:spPr/>
      <dgm:t>
        <a:bodyPr/>
        <a:lstStyle/>
        <a:p>
          <a:endParaRPr lang="es-ES"/>
        </a:p>
      </dgm:t>
    </dgm:pt>
    <dgm:pt modelId="{D01128A1-BEE4-4B66-B4C9-B3B2C8F66654}">
      <dgm:prSet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 interna y externa</a:t>
          </a:r>
          <a:endParaRPr lang="es-ES" sz="2200" dirty="0"/>
        </a:p>
      </dgm:t>
    </dgm:pt>
    <dgm:pt modelId="{41B9E388-0F2A-4772-9DD1-8479CD0C1C2A}" type="parTrans" cxnId="{8FA1FF26-459D-40E7-8F11-EA1DBF6454CB}">
      <dgm:prSet/>
      <dgm:spPr/>
      <dgm:t>
        <a:bodyPr/>
        <a:lstStyle/>
        <a:p>
          <a:endParaRPr lang="es-ES"/>
        </a:p>
      </dgm:t>
    </dgm:pt>
    <dgm:pt modelId="{9900E5FA-9077-4B76-AB96-C4A37F16484D}" type="sibTrans" cxnId="{8FA1FF26-459D-40E7-8F11-EA1DBF6454CB}">
      <dgm:prSet/>
      <dgm:spPr/>
      <dgm:t>
        <a:bodyPr/>
        <a:lstStyle/>
        <a:p>
          <a:endParaRPr lang="es-ES"/>
        </a:p>
      </dgm:t>
    </dgm:pt>
    <dgm:pt modelId="{D0AEA634-BFE5-4943-ACC2-0A74C5F710FF}" type="pres">
      <dgm:prSet presAssocID="{67B740D3-9D5D-40E2-91C0-ABE128DC0BCA}" presName="rootnode" presStyleCnt="0">
        <dgm:presLayoutVars>
          <dgm:chMax/>
          <dgm:chPref/>
          <dgm:dir/>
          <dgm:animLvl val="lvl"/>
        </dgm:presLayoutVars>
      </dgm:prSet>
      <dgm:spPr/>
    </dgm:pt>
    <dgm:pt modelId="{D7008FE5-ACBC-462A-8859-278EED3FD659}" type="pres">
      <dgm:prSet presAssocID="{5C85769F-1EED-4D7B-8C99-0D05D88F134F}" presName="composite" presStyleCnt="0"/>
      <dgm:spPr/>
    </dgm:pt>
    <dgm:pt modelId="{E260840D-8172-4158-84C6-DBD70CA913A7}" type="pres">
      <dgm:prSet presAssocID="{5C85769F-1EED-4D7B-8C99-0D05D88F134F}" presName="bentUpArrow1" presStyleLbl="alignImgPlace1" presStyleIdx="0" presStyleCnt="3"/>
      <dgm:spPr/>
    </dgm:pt>
    <dgm:pt modelId="{E838E85B-C65C-413C-942B-1A723FEC6A77}" type="pres">
      <dgm:prSet presAssocID="{5C85769F-1EED-4D7B-8C99-0D05D88F134F}" presName="ParentText" presStyleLbl="node1" presStyleIdx="0" presStyleCnt="4" custLinFactNeighborY="1497">
        <dgm:presLayoutVars>
          <dgm:chMax val="1"/>
          <dgm:chPref val="1"/>
          <dgm:bulletEnabled val="1"/>
        </dgm:presLayoutVars>
      </dgm:prSet>
      <dgm:spPr/>
    </dgm:pt>
    <dgm:pt modelId="{332FD4A5-773A-4EEF-81DB-EDBE7BA99419}" type="pres">
      <dgm:prSet presAssocID="{5C85769F-1EED-4D7B-8C99-0D05D88F134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8D045B-39C8-43D5-A4F0-99CA9FE5ABB8}" type="pres">
      <dgm:prSet presAssocID="{AD876826-2F48-41DB-BE42-1B4D6DD6B007}" presName="sibTrans" presStyleCnt="0"/>
      <dgm:spPr/>
    </dgm:pt>
    <dgm:pt modelId="{13FCB3C1-A31A-4753-996C-1729C9828934}" type="pres">
      <dgm:prSet presAssocID="{D7871B9B-D7EF-4EAF-BBCC-A80E01C85D49}" presName="composite" presStyleCnt="0"/>
      <dgm:spPr/>
    </dgm:pt>
    <dgm:pt modelId="{79253FDF-36F9-41C2-96F3-DB64965F8C55}" type="pres">
      <dgm:prSet presAssocID="{D7871B9B-D7EF-4EAF-BBCC-A80E01C85D49}" presName="bentUpArrow1" presStyleLbl="alignImgPlace1" presStyleIdx="1" presStyleCnt="3"/>
      <dgm:spPr/>
    </dgm:pt>
    <dgm:pt modelId="{90BE611A-86E4-4938-B48B-02D0D5488AD1}" type="pres">
      <dgm:prSet presAssocID="{D7871B9B-D7EF-4EAF-BBCC-A80E01C85D4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643CC36-B333-46B7-94C5-0DB6C4452BAA}" type="pres">
      <dgm:prSet presAssocID="{D7871B9B-D7EF-4EAF-BBCC-A80E01C85D4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92DEAD5-6E43-4005-A5A1-B771E88B0F74}" type="pres">
      <dgm:prSet presAssocID="{FDBE64C8-F226-403C-B161-074524353DDC}" presName="sibTrans" presStyleCnt="0"/>
      <dgm:spPr/>
    </dgm:pt>
    <dgm:pt modelId="{4730C59A-3D17-4304-BECA-C1B3040EFAB1}" type="pres">
      <dgm:prSet presAssocID="{D01128A1-BEE4-4B66-B4C9-B3B2C8F66654}" presName="composite" presStyleCnt="0"/>
      <dgm:spPr/>
    </dgm:pt>
    <dgm:pt modelId="{82B70375-BE8C-490A-B5C1-1B41F2CDD39E}" type="pres">
      <dgm:prSet presAssocID="{D01128A1-BEE4-4B66-B4C9-B3B2C8F66654}" presName="bentUpArrow1" presStyleLbl="alignImgPlace1" presStyleIdx="2" presStyleCnt="3"/>
      <dgm:spPr/>
    </dgm:pt>
    <dgm:pt modelId="{E157CB05-43CA-45F8-B245-F198B3B71673}" type="pres">
      <dgm:prSet presAssocID="{D01128A1-BEE4-4B66-B4C9-B3B2C8F6665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F627258-0473-41B7-825A-C9D2D6A0DF4C}" type="pres">
      <dgm:prSet presAssocID="{D01128A1-BEE4-4B66-B4C9-B3B2C8F6665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0A24CC-6238-4259-9A07-7F698E81971D}" type="pres">
      <dgm:prSet presAssocID="{9900E5FA-9077-4B76-AB96-C4A37F16484D}" presName="sibTrans" presStyleCnt="0"/>
      <dgm:spPr/>
    </dgm:pt>
    <dgm:pt modelId="{15DFCD81-9C50-452D-A111-9C44117C5E51}" type="pres">
      <dgm:prSet presAssocID="{597CF236-2F9E-4462-89E4-879D480D6CE6}" presName="composite" presStyleCnt="0"/>
      <dgm:spPr/>
    </dgm:pt>
    <dgm:pt modelId="{5327B249-72E9-4DEF-9A15-364C369D2A1E}" type="pres">
      <dgm:prSet presAssocID="{597CF236-2F9E-4462-89E4-879D480D6CE6}" presName="ParentText" presStyleLbl="node1" presStyleIdx="3" presStyleCnt="4" custScaleX="124997" custLinFactNeighborY="-1497">
        <dgm:presLayoutVars>
          <dgm:chMax val="1"/>
          <dgm:chPref val="1"/>
          <dgm:bulletEnabled val="1"/>
        </dgm:presLayoutVars>
      </dgm:prSet>
      <dgm:spPr/>
    </dgm:pt>
  </dgm:ptLst>
  <dgm:cxnLst>
    <dgm:cxn modelId="{DBCA891C-FC1A-4A11-B0AF-A5484C5215C7}" srcId="{67B740D3-9D5D-40E2-91C0-ABE128DC0BCA}" destId="{597CF236-2F9E-4462-89E4-879D480D6CE6}" srcOrd="3" destOrd="0" parTransId="{0274F81D-6959-43F4-ABA7-D597E7636D0D}" sibTransId="{E77F450A-D558-480D-AAD8-930D8D62DEE4}"/>
    <dgm:cxn modelId="{8FA1FF26-459D-40E7-8F11-EA1DBF6454CB}" srcId="{67B740D3-9D5D-40E2-91C0-ABE128DC0BCA}" destId="{D01128A1-BEE4-4B66-B4C9-B3B2C8F66654}" srcOrd="2" destOrd="0" parTransId="{41B9E388-0F2A-4772-9DD1-8479CD0C1C2A}" sibTransId="{9900E5FA-9077-4B76-AB96-C4A37F16484D}"/>
    <dgm:cxn modelId="{EFBC3936-F5C3-467F-B356-530892247EEC}" type="presOf" srcId="{67B740D3-9D5D-40E2-91C0-ABE128DC0BCA}" destId="{D0AEA634-BFE5-4943-ACC2-0A74C5F710FF}" srcOrd="0" destOrd="0" presId="urn:microsoft.com/office/officeart/2005/8/layout/StepDownProcess"/>
    <dgm:cxn modelId="{D24BC15F-7C69-4BF7-95FD-3DD9D4371DF1}" type="presOf" srcId="{5C85769F-1EED-4D7B-8C99-0D05D88F134F}" destId="{E838E85B-C65C-413C-942B-1A723FEC6A77}" srcOrd="0" destOrd="0" presId="urn:microsoft.com/office/officeart/2005/8/layout/StepDownProcess"/>
    <dgm:cxn modelId="{A961E486-83A6-4CC8-BE57-209F166EA9C0}" srcId="{67B740D3-9D5D-40E2-91C0-ABE128DC0BCA}" destId="{5C85769F-1EED-4D7B-8C99-0D05D88F134F}" srcOrd="0" destOrd="0" parTransId="{7448948D-E52A-45EA-88A1-07450C1B43C3}" sibTransId="{AD876826-2F48-41DB-BE42-1B4D6DD6B007}"/>
    <dgm:cxn modelId="{95CA28E4-0410-4477-9CBA-8D44987E3254}" srcId="{67B740D3-9D5D-40E2-91C0-ABE128DC0BCA}" destId="{D7871B9B-D7EF-4EAF-BBCC-A80E01C85D49}" srcOrd="1" destOrd="0" parTransId="{885CE90A-2161-40C4-9E0F-2F643CD646E7}" sibTransId="{FDBE64C8-F226-403C-B161-074524353DDC}"/>
    <dgm:cxn modelId="{F66855E7-4A41-46AC-8B5E-936E6B0DEEB9}" type="presOf" srcId="{D7871B9B-D7EF-4EAF-BBCC-A80E01C85D49}" destId="{90BE611A-86E4-4938-B48B-02D0D5488AD1}" srcOrd="0" destOrd="0" presId="urn:microsoft.com/office/officeart/2005/8/layout/StepDownProcess"/>
    <dgm:cxn modelId="{6DD113EA-9DF1-4370-B805-9067CFE22E4E}" type="presOf" srcId="{597CF236-2F9E-4462-89E4-879D480D6CE6}" destId="{5327B249-72E9-4DEF-9A15-364C369D2A1E}" srcOrd="0" destOrd="0" presId="urn:microsoft.com/office/officeart/2005/8/layout/StepDownProcess"/>
    <dgm:cxn modelId="{423F3AFF-AEC3-4B4E-A8D9-21982217D68E}" type="presOf" srcId="{D01128A1-BEE4-4B66-B4C9-B3B2C8F66654}" destId="{E157CB05-43CA-45F8-B245-F198B3B71673}" srcOrd="0" destOrd="0" presId="urn:microsoft.com/office/officeart/2005/8/layout/StepDownProcess"/>
    <dgm:cxn modelId="{72123A68-2178-4681-BA7D-8ECBB98FF2A9}" type="presParOf" srcId="{D0AEA634-BFE5-4943-ACC2-0A74C5F710FF}" destId="{D7008FE5-ACBC-462A-8859-278EED3FD659}" srcOrd="0" destOrd="0" presId="urn:microsoft.com/office/officeart/2005/8/layout/StepDownProcess"/>
    <dgm:cxn modelId="{042277DA-0B28-4AD0-9EA1-BEEBDDC36435}" type="presParOf" srcId="{D7008FE5-ACBC-462A-8859-278EED3FD659}" destId="{E260840D-8172-4158-84C6-DBD70CA913A7}" srcOrd="0" destOrd="0" presId="urn:microsoft.com/office/officeart/2005/8/layout/StepDownProcess"/>
    <dgm:cxn modelId="{A6498EC5-B690-4DA0-AC78-A2FECBC8D27D}" type="presParOf" srcId="{D7008FE5-ACBC-462A-8859-278EED3FD659}" destId="{E838E85B-C65C-413C-942B-1A723FEC6A77}" srcOrd="1" destOrd="0" presId="urn:microsoft.com/office/officeart/2005/8/layout/StepDownProcess"/>
    <dgm:cxn modelId="{C831F590-6744-454B-BD23-7553B80B644C}" type="presParOf" srcId="{D7008FE5-ACBC-462A-8859-278EED3FD659}" destId="{332FD4A5-773A-4EEF-81DB-EDBE7BA99419}" srcOrd="2" destOrd="0" presId="urn:microsoft.com/office/officeart/2005/8/layout/StepDownProcess"/>
    <dgm:cxn modelId="{179632DF-C4CE-4EB0-9B88-96A615AB5089}" type="presParOf" srcId="{D0AEA634-BFE5-4943-ACC2-0A74C5F710FF}" destId="{B78D045B-39C8-43D5-A4F0-99CA9FE5ABB8}" srcOrd="1" destOrd="0" presId="urn:microsoft.com/office/officeart/2005/8/layout/StepDownProcess"/>
    <dgm:cxn modelId="{95B98AC9-D6A2-4EFC-800E-B239F9402CA7}" type="presParOf" srcId="{D0AEA634-BFE5-4943-ACC2-0A74C5F710FF}" destId="{13FCB3C1-A31A-4753-996C-1729C9828934}" srcOrd="2" destOrd="0" presId="urn:microsoft.com/office/officeart/2005/8/layout/StepDownProcess"/>
    <dgm:cxn modelId="{8065EE98-4DC2-417F-A125-0E4967BD49C6}" type="presParOf" srcId="{13FCB3C1-A31A-4753-996C-1729C9828934}" destId="{79253FDF-36F9-41C2-96F3-DB64965F8C55}" srcOrd="0" destOrd="0" presId="urn:microsoft.com/office/officeart/2005/8/layout/StepDownProcess"/>
    <dgm:cxn modelId="{8FEEFAAE-9A99-42FE-A055-42EBABC102FF}" type="presParOf" srcId="{13FCB3C1-A31A-4753-996C-1729C9828934}" destId="{90BE611A-86E4-4938-B48B-02D0D5488AD1}" srcOrd="1" destOrd="0" presId="urn:microsoft.com/office/officeart/2005/8/layout/StepDownProcess"/>
    <dgm:cxn modelId="{CCC73167-FB61-47D4-96D4-1E9BFDBD90A2}" type="presParOf" srcId="{13FCB3C1-A31A-4753-996C-1729C9828934}" destId="{E643CC36-B333-46B7-94C5-0DB6C4452BAA}" srcOrd="2" destOrd="0" presId="urn:microsoft.com/office/officeart/2005/8/layout/StepDownProcess"/>
    <dgm:cxn modelId="{1EE857CF-1BE8-445E-BBB7-57F574B6D27E}" type="presParOf" srcId="{D0AEA634-BFE5-4943-ACC2-0A74C5F710FF}" destId="{992DEAD5-6E43-4005-A5A1-B771E88B0F74}" srcOrd="3" destOrd="0" presId="urn:microsoft.com/office/officeart/2005/8/layout/StepDownProcess"/>
    <dgm:cxn modelId="{91AF08FE-43AE-40AA-BA38-73306DFBFF63}" type="presParOf" srcId="{D0AEA634-BFE5-4943-ACC2-0A74C5F710FF}" destId="{4730C59A-3D17-4304-BECA-C1B3040EFAB1}" srcOrd="4" destOrd="0" presId="urn:microsoft.com/office/officeart/2005/8/layout/StepDownProcess"/>
    <dgm:cxn modelId="{EEA63BE4-A629-4F0B-AB70-9DE99E22F425}" type="presParOf" srcId="{4730C59A-3D17-4304-BECA-C1B3040EFAB1}" destId="{82B70375-BE8C-490A-B5C1-1B41F2CDD39E}" srcOrd="0" destOrd="0" presId="urn:microsoft.com/office/officeart/2005/8/layout/StepDownProcess"/>
    <dgm:cxn modelId="{8D2BF0CB-47E7-4E30-9720-0C12D0E0CB6D}" type="presParOf" srcId="{4730C59A-3D17-4304-BECA-C1B3040EFAB1}" destId="{E157CB05-43CA-45F8-B245-F198B3B71673}" srcOrd="1" destOrd="0" presId="urn:microsoft.com/office/officeart/2005/8/layout/StepDownProcess"/>
    <dgm:cxn modelId="{1C6C93F1-B1AB-41B4-B7D0-722912C71EED}" type="presParOf" srcId="{4730C59A-3D17-4304-BECA-C1B3040EFAB1}" destId="{9F627258-0473-41B7-825A-C9D2D6A0DF4C}" srcOrd="2" destOrd="0" presId="urn:microsoft.com/office/officeart/2005/8/layout/StepDownProcess"/>
    <dgm:cxn modelId="{C88DBC3F-FD76-4F01-802E-FFA5E58774C5}" type="presParOf" srcId="{D0AEA634-BFE5-4943-ACC2-0A74C5F710FF}" destId="{7E0A24CC-6238-4259-9A07-7F698E81971D}" srcOrd="5" destOrd="0" presId="urn:microsoft.com/office/officeart/2005/8/layout/StepDownProcess"/>
    <dgm:cxn modelId="{6D9488EF-3CC7-405B-8E4A-2143AC64F638}" type="presParOf" srcId="{D0AEA634-BFE5-4943-ACC2-0A74C5F710FF}" destId="{15DFCD81-9C50-452D-A111-9C44117C5E51}" srcOrd="6" destOrd="0" presId="urn:microsoft.com/office/officeart/2005/8/layout/StepDownProcess"/>
    <dgm:cxn modelId="{9334D98A-3750-4A65-8BF0-6AB88401B445}" type="presParOf" srcId="{15DFCD81-9C50-452D-A111-9C44117C5E51}" destId="{5327B249-72E9-4DEF-9A15-364C369D2A1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7E100-9592-41C2-82F7-B1764DE0AF0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91FB18-3E75-4336-BE33-7D8E335FD561}">
      <dgm:prSet phldrT="[Texto]"/>
      <dgm:spPr/>
      <dgm:t>
        <a:bodyPr/>
        <a:lstStyle/>
        <a:p>
          <a:r>
            <a:rPr lang="es-ES" dirty="0"/>
            <a:t>Actividades clave</a:t>
          </a:r>
        </a:p>
      </dgm:t>
    </dgm:pt>
    <dgm:pt modelId="{33551007-BD6B-43F8-BD18-6B5BE3AD3F98}" type="parTrans" cxnId="{83112CB4-131A-4D54-8D1B-DC0D0A58A5C2}">
      <dgm:prSet/>
      <dgm:spPr/>
      <dgm:t>
        <a:bodyPr/>
        <a:lstStyle/>
        <a:p>
          <a:endParaRPr lang="es-ES"/>
        </a:p>
      </dgm:t>
    </dgm:pt>
    <dgm:pt modelId="{06918605-EB25-46E7-895C-3168510799A5}" type="sibTrans" cxnId="{83112CB4-131A-4D54-8D1B-DC0D0A58A5C2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7D05DE9-F107-4901-BAD8-1CC13723777E}">
      <dgm:prSet phldrT="[Texto]"/>
      <dgm:spPr/>
      <dgm:t>
        <a:bodyPr/>
        <a:lstStyle/>
        <a:p>
          <a:r>
            <a:rPr lang="es-ES" dirty="0"/>
            <a:t>Propuesta de valor</a:t>
          </a:r>
        </a:p>
      </dgm:t>
    </dgm:pt>
    <dgm:pt modelId="{F5E1B4B9-0836-4680-9116-59E5D94C58ED}" type="parTrans" cxnId="{BAFAAA81-D7C9-49F3-BB15-9DD2FD48C125}">
      <dgm:prSet/>
      <dgm:spPr/>
      <dgm:t>
        <a:bodyPr/>
        <a:lstStyle/>
        <a:p>
          <a:endParaRPr lang="es-ES"/>
        </a:p>
      </dgm:t>
    </dgm:pt>
    <dgm:pt modelId="{BBFC1DED-B1CA-412C-B02B-435377FCF57C}" type="sibTrans" cxnId="{BAFAAA81-D7C9-49F3-BB15-9DD2FD48C125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B46ED42-A099-4A95-A7CB-F349C036B672}">
      <dgm:prSet phldrT="[Texto]"/>
      <dgm:spPr/>
      <dgm:t>
        <a:bodyPr/>
        <a:lstStyle/>
        <a:p>
          <a:r>
            <a:rPr lang="es-ES" dirty="0"/>
            <a:t>A quienes se dirige</a:t>
          </a:r>
        </a:p>
      </dgm:t>
    </dgm:pt>
    <dgm:pt modelId="{DADE246A-6A46-4D43-9472-CD1486099962}" type="parTrans" cxnId="{2CF10604-0C4C-46C9-9633-3D57A03D1AD4}">
      <dgm:prSet/>
      <dgm:spPr/>
      <dgm:t>
        <a:bodyPr/>
        <a:lstStyle/>
        <a:p>
          <a:endParaRPr lang="es-ES"/>
        </a:p>
      </dgm:t>
    </dgm:pt>
    <dgm:pt modelId="{31C1A863-A488-4E5A-94F0-97E955281F70}" type="sibTrans" cxnId="{2CF10604-0C4C-46C9-9633-3D57A03D1AD4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0E2EB55-9CBF-4205-B90C-058F780D053C}" type="pres">
      <dgm:prSet presAssocID="{CC47E100-9592-41C2-82F7-B1764DE0AF07}" presName="Name0" presStyleCnt="0">
        <dgm:presLayoutVars>
          <dgm:chMax val="7"/>
          <dgm:chPref val="7"/>
          <dgm:dir/>
        </dgm:presLayoutVars>
      </dgm:prSet>
      <dgm:spPr/>
    </dgm:pt>
    <dgm:pt modelId="{D403EDBC-DE6F-4FEF-937B-7ABAAF19656D}" type="pres">
      <dgm:prSet presAssocID="{CC47E100-9592-41C2-82F7-B1764DE0AF07}" presName="dot1" presStyleLbl="alignNode1" presStyleIdx="0" presStyleCnt="12"/>
      <dgm:spPr/>
    </dgm:pt>
    <dgm:pt modelId="{47599062-AD73-40C6-A84E-48E8B7C881F5}" type="pres">
      <dgm:prSet presAssocID="{CC47E100-9592-41C2-82F7-B1764DE0AF07}" presName="dot2" presStyleLbl="alignNode1" presStyleIdx="1" presStyleCnt="12"/>
      <dgm:spPr/>
    </dgm:pt>
    <dgm:pt modelId="{621568F2-97E2-4BCB-8FE8-C4FC14CE7048}" type="pres">
      <dgm:prSet presAssocID="{CC47E100-9592-41C2-82F7-B1764DE0AF07}" presName="dot3" presStyleLbl="alignNode1" presStyleIdx="2" presStyleCnt="12"/>
      <dgm:spPr/>
    </dgm:pt>
    <dgm:pt modelId="{B0D53D0C-BA9A-4A31-8695-2DEEFD6D7FBA}" type="pres">
      <dgm:prSet presAssocID="{CC47E100-9592-41C2-82F7-B1764DE0AF07}" presName="dot4" presStyleLbl="alignNode1" presStyleIdx="3" presStyleCnt="12"/>
      <dgm:spPr/>
    </dgm:pt>
    <dgm:pt modelId="{62490209-01C4-4FE1-A53F-9B9AD765F1C7}" type="pres">
      <dgm:prSet presAssocID="{CC47E100-9592-41C2-82F7-B1764DE0AF07}" presName="dot5" presStyleLbl="alignNode1" presStyleIdx="4" presStyleCnt="12"/>
      <dgm:spPr/>
    </dgm:pt>
    <dgm:pt modelId="{E352E379-C599-4D32-BDC0-4D87F6EC8857}" type="pres">
      <dgm:prSet presAssocID="{CC47E100-9592-41C2-82F7-B1764DE0AF07}" presName="dotArrow1" presStyleLbl="alignNode1" presStyleIdx="5" presStyleCnt="12"/>
      <dgm:spPr/>
    </dgm:pt>
    <dgm:pt modelId="{29DDB66F-FB20-4C98-A579-DD1479D33738}" type="pres">
      <dgm:prSet presAssocID="{CC47E100-9592-41C2-82F7-B1764DE0AF07}" presName="dotArrow2" presStyleLbl="alignNode1" presStyleIdx="6" presStyleCnt="12"/>
      <dgm:spPr/>
    </dgm:pt>
    <dgm:pt modelId="{ACA1461A-F2BA-4717-945E-5769771F0A88}" type="pres">
      <dgm:prSet presAssocID="{CC47E100-9592-41C2-82F7-B1764DE0AF07}" presName="dotArrow3" presStyleLbl="alignNode1" presStyleIdx="7" presStyleCnt="12"/>
      <dgm:spPr/>
    </dgm:pt>
    <dgm:pt modelId="{CDAA40BC-38FA-4006-9AA6-AC4BCEBBEDF8}" type="pres">
      <dgm:prSet presAssocID="{CC47E100-9592-41C2-82F7-B1764DE0AF07}" presName="dotArrow4" presStyleLbl="alignNode1" presStyleIdx="8" presStyleCnt="12"/>
      <dgm:spPr/>
    </dgm:pt>
    <dgm:pt modelId="{17971768-770B-485E-8417-161F0AE6936E}" type="pres">
      <dgm:prSet presAssocID="{CC47E100-9592-41C2-82F7-B1764DE0AF07}" presName="dotArrow5" presStyleLbl="alignNode1" presStyleIdx="9" presStyleCnt="12"/>
      <dgm:spPr/>
    </dgm:pt>
    <dgm:pt modelId="{942A063B-C3BC-4814-AD4B-9878CA715E8E}" type="pres">
      <dgm:prSet presAssocID="{CC47E100-9592-41C2-82F7-B1764DE0AF07}" presName="dotArrow6" presStyleLbl="alignNode1" presStyleIdx="10" presStyleCnt="12"/>
      <dgm:spPr/>
    </dgm:pt>
    <dgm:pt modelId="{E9F39370-4334-4652-97AC-B5A60AF90976}" type="pres">
      <dgm:prSet presAssocID="{CC47E100-9592-41C2-82F7-B1764DE0AF07}" presName="dotArrow7" presStyleLbl="alignNode1" presStyleIdx="11" presStyleCnt="12"/>
      <dgm:spPr/>
    </dgm:pt>
    <dgm:pt modelId="{806C5F1E-DCEC-4A02-A52A-0600551C321A}" type="pres">
      <dgm:prSet presAssocID="{7A91FB18-3E75-4336-BE33-7D8E335FD561}" presName="parTx1" presStyleLbl="node1" presStyleIdx="0" presStyleCnt="3"/>
      <dgm:spPr/>
    </dgm:pt>
    <dgm:pt modelId="{ED371397-D475-42D4-ADED-78578A2B1727}" type="pres">
      <dgm:prSet presAssocID="{06918605-EB25-46E7-895C-3168510799A5}" presName="picture1" presStyleCnt="0"/>
      <dgm:spPr/>
    </dgm:pt>
    <dgm:pt modelId="{D52D02CA-C32F-4962-86F4-6FA7A090A92D}" type="pres">
      <dgm:prSet presAssocID="{06918605-EB25-46E7-895C-3168510799A5}" presName="imageRepeatNode" presStyleLbl="fgImgPlace1" presStyleIdx="0" presStyleCnt="3"/>
      <dgm:spPr/>
    </dgm:pt>
    <dgm:pt modelId="{CA7B0AC7-72E0-4D41-AABA-551145B17468}" type="pres">
      <dgm:prSet presAssocID="{67D05DE9-F107-4901-BAD8-1CC13723777E}" presName="parTx2" presStyleLbl="node1" presStyleIdx="1" presStyleCnt="3"/>
      <dgm:spPr/>
    </dgm:pt>
    <dgm:pt modelId="{FD401765-8C57-4AED-9A89-752677974D6C}" type="pres">
      <dgm:prSet presAssocID="{BBFC1DED-B1CA-412C-B02B-435377FCF57C}" presName="picture2" presStyleCnt="0"/>
      <dgm:spPr/>
    </dgm:pt>
    <dgm:pt modelId="{90633363-4AE2-4B2C-8580-61C026657B61}" type="pres">
      <dgm:prSet presAssocID="{BBFC1DED-B1CA-412C-B02B-435377FCF57C}" presName="imageRepeatNode" presStyleLbl="fgImgPlace1" presStyleIdx="1" presStyleCnt="3"/>
      <dgm:spPr/>
    </dgm:pt>
    <dgm:pt modelId="{FBDDE5C6-835C-4B48-97B8-B6A61CC59158}" type="pres">
      <dgm:prSet presAssocID="{3B46ED42-A099-4A95-A7CB-F349C036B672}" presName="parTx3" presStyleLbl="node1" presStyleIdx="2" presStyleCnt="3"/>
      <dgm:spPr/>
    </dgm:pt>
    <dgm:pt modelId="{58DE9261-6D8D-40A8-B82C-048151D76540}" type="pres">
      <dgm:prSet presAssocID="{31C1A863-A488-4E5A-94F0-97E955281F70}" presName="picture3" presStyleCnt="0"/>
      <dgm:spPr/>
    </dgm:pt>
    <dgm:pt modelId="{08D36757-1BA4-459E-A07A-CA13F502D2EC}" type="pres">
      <dgm:prSet presAssocID="{31C1A863-A488-4E5A-94F0-97E955281F70}" presName="imageRepeatNode" presStyleLbl="fgImgPlace1" presStyleIdx="2" presStyleCnt="3"/>
      <dgm:spPr/>
    </dgm:pt>
  </dgm:ptLst>
  <dgm:cxnLst>
    <dgm:cxn modelId="{2CF10604-0C4C-46C9-9633-3D57A03D1AD4}" srcId="{CC47E100-9592-41C2-82F7-B1764DE0AF07}" destId="{3B46ED42-A099-4A95-A7CB-F349C036B672}" srcOrd="2" destOrd="0" parTransId="{DADE246A-6A46-4D43-9472-CD1486099962}" sibTransId="{31C1A863-A488-4E5A-94F0-97E955281F70}"/>
    <dgm:cxn modelId="{48301304-77BB-4BBD-9A7B-B6E1AC23212E}" type="presOf" srcId="{BBFC1DED-B1CA-412C-B02B-435377FCF57C}" destId="{90633363-4AE2-4B2C-8580-61C026657B61}" srcOrd="0" destOrd="0" presId="urn:microsoft.com/office/officeart/2008/layout/AscendingPictureAccentProcess"/>
    <dgm:cxn modelId="{43E45E22-812E-439F-81E1-11A4067DCD3A}" type="presOf" srcId="{67D05DE9-F107-4901-BAD8-1CC13723777E}" destId="{CA7B0AC7-72E0-4D41-AABA-551145B17468}" srcOrd="0" destOrd="0" presId="urn:microsoft.com/office/officeart/2008/layout/AscendingPictureAccentProcess"/>
    <dgm:cxn modelId="{518A4E2F-CA0A-4D90-88DC-0C676F1C262F}" type="presOf" srcId="{CC47E100-9592-41C2-82F7-B1764DE0AF07}" destId="{70E2EB55-9CBF-4205-B90C-058F780D053C}" srcOrd="0" destOrd="0" presId="urn:microsoft.com/office/officeart/2008/layout/AscendingPictureAccentProcess"/>
    <dgm:cxn modelId="{CB6F4869-9393-44F0-89A1-DA2F2D3C6E52}" type="presOf" srcId="{3B46ED42-A099-4A95-A7CB-F349C036B672}" destId="{FBDDE5C6-835C-4B48-97B8-B6A61CC59158}" srcOrd="0" destOrd="0" presId="urn:microsoft.com/office/officeart/2008/layout/AscendingPictureAccentProcess"/>
    <dgm:cxn modelId="{0B44D06E-22BD-421B-B8BE-17BCA02A3C4F}" type="presOf" srcId="{06918605-EB25-46E7-895C-3168510799A5}" destId="{D52D02CA-C32F-4962-86F4-6FA7A090A92D}" srcOrd="0" destOrd="0" presId="urn:microsoft.com/office/officeart/2008/layout/AscendingPictureAccentProcess"/>
    <dgm:cxn modelId="{BAFAAA81-D7C9-49F3-BB15-9DD2FD48C125}" srcId="{CC47E100-9592-41C2-82F7-B1764DE0AF07}" destId="{67D05DE9-F107-4901-BAD8-1CC13723777E}" srcOrd="1" destOrd="0" parTransId="{F5E1B4B9-0836-4680-9116-59E5D94C58ED}" sibTransId="{BBFC1DED-B1CA-412C-B02B-435377FCF57C}"/>
    <dgm:cxn modelId="{83112CB4-131A-4D54-8D1B-DC0D0A58A5C2}" srcId="{CC47E100-9592-41C2-82F7-B1764DE0AF07}" destId="{7A91FB18-3E75-4336-BE33-7D8E335FD561}" srcOrd="0" destOrd="0" parTransId="{33551007-BD6B-43F8-BD18-6B5BE3AD3F98}" sibTransId="{06918605-EB25-46E7-895C-3168510799A5}"/>
    <dgm:cxn modelId="{531218C2-18B8-465A-93BC-CA39040C843E}" type="presOf" srcId="{31C1A863-A488-4E5A-94F0-97E955281F70}" destId="{08D36757-1BA4-459E-A07A-CA13F502D2EC}" srcOrd="0" destOrd="0" presId="urn:microsoft.com/office/officeart/2008/layout/AscendingPictureAccentProcess"/>
    <dgm:cxn modelId="{31CF96D9-9DB7-41A7-A758-2C20DC7EA04D}" type="presOf" srcId="{7A91FB18-3E75-4336-BE33-7D8E335FD561}" destId="{806C5F1E-DCEC-4A02-A52A-0600551C321A}" srcOrd="0" destOrd="0" presId="urn:microsoft.com/office/officeart/2008/layout/AscendingPictureAccentProcess"/>
    <dgm:cxn modelId="{AE2FE01C-34EB-43C4-BCEE-7B9B5F371051}" type="presParOf" srcId="{70E2EB55-9CBF-4205-B90C-058F780D053C}" destId="{D403EDBC-DE6F-4FEF-937B-7ABAAF19656D}" srcOrd="0" destOrd="0" presId="urn:microsoft.com/office/officeart/2008/layout/AscendingPictureAccentProcess"/>
    <dgm:cxn modelId="{69132FD0-0F69-43F4-999B-864BDC91A7E2}" type="presParOf" srcId="{70E2EB55-9CBF-4205-B90C-058F780D053C}" destId="{47599062-AD73-40C6-A84E-48E8B7C881F5}" srcOrd="1" destOrd="0" presId="urn:microsoft.com/office/officeart/2008/layout/AscendingPictureAccentProcess"/>
    <dgm:cxn modelId="{E78C71A6-C373-40EF-B8E9-479FBDEFFACC}" type="presParOf" srcId="{70E2EB55-9CBF-4205-B90C-058F780D053C}" destId="{621568F2-97E2-4BCB-8FE8-C4FC14CE7048}" srcOrd="2" destOrd="0" presId="urn:microsoft.com/office/officeart/2008/layout/AscendingPictureAccentProcess"/>
    <dgm:cxn modelId="{BFFB8446-9EC3-4DEA-A556-43321D254B52}" type="presParOf" srcId="{70E2EB55-9CBF-4205-B90C-058F780D053C}" destId="{B0D53D0C-BA9A-4A31-8695-2DEEFD6D7FBA}" srcOrd="3" destOrd="0" presId="urn:microsoft.com/office/officeart/2008/layout/AscendingPictureAccentProcess"/>
    <dgm:cxn modelId="{10088D89-A05E-4761-B90D-902F9DC1BA9B}" type="presParOf" srcId="{70E2EB55-9CBF-4205-B90C-058F780D053C}" destId="{62490209-01C4-4FE1-A53F-9B9AD765F1C7}" srcOrd="4" destOrd="0" presId="urn:microsoft.com/office/officeart/2008/layout/AscendingPictureAccentProcess"/>
    <dgm:cxn modelId="{22425F0A-CD9D-440F-9830-27F6698B2F5A}" type="presParOf" srcId="{70E2EB55-9CBF-4205-B90C-058F780D053C}" destId="{E352E379-C599-4D32-BDC0-4D87F6EC8857}" srcOrd="5" destOrd="0" presId="urn:microsoft.com/office/officeart/2008/layout/AscendingPictureAccentProcess"/>
    <dgm:cxn modelId="{1538461C-DA6D-41D7-82B2-0D78E74D2DF3}" type="presParOf" srcId="{70E2EB55-9CBF-4205-B90C-058F780D053C}" destId="{29DDB66F-FB20-4C98-A579-DD1479D33738}" srcOrd="6" destOrd="0" presId="urn:microsoft.com/office/officeart/2008/layout/AscendingPictureAccentProcess"/>
    <dgm:cxn modelId="{693EAAA9-6E5E-461C-887B-E1FA33CAD66B}" type="presParOf" srcId="{70E2EB55-9CBF-4205-B90C-058F780D053C}" destId="{ACA1461A-F2BA-4717-945E-5769771F0A88}" srcOrd="7" destOrd="0" presId="urn:microsoft.com/office/officeart/2008/layout/AscendingPictureAccentProcess"/>
    <dgm:cxn modelId="{42BA5A62-A805-4F38-A703-F4E119249B09}" type="presParOf" srcId="{70E2EB55-9CBF-4205-B90C-058F780D053C}" destId="{CDAA40BC-38FA-4006-9AA6-AC4BCEBBEDF8}" srcOrd="8" destOrd="0" presId="urn:microsoft.com/office/officeart/2008/layout/AscendingPictureAccentProcess"/>
    <dgm:cxn modelId="{83B292A6-085B-44DB-8F6F-F72B50CF8811}" type="presParOf" srcId="{70E2EB55-9CBF-4205-B90C-058F780D053C}" destId="{17971768-770B-485E-8417-161F0AE6936E}" srcOrd="9" destOrd="0" presId="urn:microsoft.com/office/officeart/2008/layout/AscendingPictureAccentProcess"/>
    <dgm:cxn modelId="{C2D1B5ED-5EA4-4573-8966-D009AB9F1300}" type="presParOf" srcId="{70E2EB55-9CBF-4205-B90C-058F780D053C}" destId="{942A063B-C3BC-4814-AD4B-9878CA715E8E}" srcOrd="10" destOrd="0" presId="urn:microsoft.com/office/officeart/2008/layout/AscendingPictureAccentProcess"/>
    <dgm:cxn modelId="{F5F0DA60-1E1F-4FEA-B39E-08417D668CFD}" type="presParOf" srcId="{70E2EB55-9CBF-4205-B90C-058F780D053C}" destId="{E9F39370-4334-4652-97AC-B5A60AF90976}" srcOrd="11" destOrd="0" presId="urn:microsoft.com/office/officeart/2008/layout/AscendingPictureAccentProcess"/>
    <dgm:cxn modelId="{4693FFE0-6B09-4BEE-8C3E-FC5FB9834F3A}" type="presParOf" srcId="{70E2EB55-9CBF-4205-B90C-058F780D053C}" destId="{806C5F1E-DCEC-4A02-A52A-0600551C321A}" srcOrd="12" destOrd="0" presId="urn:microsoft.com/office/officeart/2008/layout/AscendingPictureAccentProcess"/>
    <dgm:cxn modelId="{5246C49F-0814-4EC6-BD42-508D1D27F8F0}" type="presParOf" srcId="{70E2EB55-9CBF-4205-B90C-058F780D053C}" destId="{ED371397-D475-42D4-ADED-78578A2B1727}" srcOrd="13" destOrd="0" presId="urn:microsoft.com/office/officeart/2008/layout/AscendingPictureAccentProcess"/>
    <dgm:cxn modelId="{B5D9D70D-C97D-4EA3-A3CC-71B87E47C660}" type="presParOf" srcId="{ED371397-D475-42D4-ADED-78578A2B1727}" destId="{D52D02CA-C32F-4962-86F4-6FA7A090A92D}" srcOrd="0" destOrd="0" presId="urn:microsoft.com/office/officeart/2008/layout/AscendingPictureAccentProcess"/>
    <dgm:cxn modelId="{01F13AF3-A32C-4A89-906F-33628C85F071}" type="presParOf" srcId="{70E2EB55-9CBF-4205-B90C-058F780D053C}" destId="{CA7B0AC7-72E0-4D41-AABA-551145B17468}" srcOrd="14" destOrd="0" presId="urn:microsoft.com/office/officeart/2008/layout/AscendingPictureAccentProcess"/>
    <dgm:cxn modelId="{7893D8CE-84E7-4ECB-9147-2C9E7BEE812D}" type="presParOf" srcId="{70E2EB55-9CBF-4205-B90C-058F780D053C}" destId="{FD401765-8C57-4AED-9A89-752677974D6C}" srcOrd="15" destOrd="0" presId="urn:microsoft.com/office/officeart/2008/layout/AscendingPictureAccentProcess"/>
    <dgm:cxn modelId="{99E0B566-071F-4BF5-B8BC-74ADC74A14AD}" type="presParOf" srcId="{FD401765-8C57-4AED-9A89-752677974D6C}" destId="{90633363-4AE2-4B2C-8580-61C026657B61}" srcOrd="0" destOrd="0" presId="urn:microsoft.com/office/officeart/2008/layout/AscendingPictureAccentProcess"/>
    <dgm:cxn modelId="{0FE14F3E-402E-467A-B827-11BF1BB493EC}" type="presParOf" srcId="{70E2EB55-9CBF-4205-B90C-058F780D053C}" destId="{FBDDE5C6-835C-4B48-97B8-B6A61CC59158}" srcOrd="16" destOrd="0" presId="urn:microsoft.com/office/officeart/2008/layout/AscendingPictureAccentProcess"/>
    <dgm:cxn modelId="{C1B3825D-AB99-44FC-9ED3-DB9FC2356A86}" type="presParOf" srcId="{70E2EB55-9CBF-4205-B90C-058F780D053C}" destId="{58DE9261-6D8D-40A8-B82C-048151D76540}" srcOrd="17" destOrd="0" presId="urn:microsoft.com/office/officeart/2008/layout/AscendingPictureAccentProcess"/>
    <dgm:cxn modelId="{C6F8B891-363D-4CD0-9930-C7E19DB7557A}" type="presParOf" srcId="{58DE9261-6D8D-40A8-B82C-048151D76540}" destId="{08D36757-1BA4-459E-A07A-CA13F502D2E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39071-59FB-4A66-AB0E-09B7AC450EB9}">
      <dsp:nvSpPr>
        <dsp:cNvPr id="0" name=""/>
        <dsp:cNvSpPr/>
      </dsp:nvSpPr>
      <dsp:spPr>
        <a:xfrm>
          <a:off x="-5432289" y="-832216"/>
          <a:ext cx="6471508" cy="647150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E8277-CC6B-41C2-BA16-097CADD6F089}">
      <dsp:nvSpPr>
        <dsp:cNvPr id="0" name=""/>
        <dsp:cNvSpPr/>
      </dsp:nvSpPr>
      <dsp:spPr>
        <a:xfrm>
          <a:off x="337216" y="218529"/>
          <a:ext cx="8008467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los trabajadores de campo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216" y="218529"/>
        <a:ext cx="8008467" cy="436866"/>
      </dsp:txXfrm>
    </dsp:sp>
    <dsp:sp modelId="{A0CA49AB-094F-42C7-BC82-4EAFDE548509}">
      <dsp:nvSpPr>
        <dsp:cNvPr id="0" name=""/>
        <dsp:cNvSpPr/>
      </dsp:nvSpPr>
      <dsp:spPr>
        <a:xfrm>
          <a:off x="64174" y="163921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B6E17-E526-49CB-A342-C8345C0E7460}">
      <dsp:nvSpPr>
        <dsp:cNvPr id="0" name=""/>
        <dsp:cNvSpPr/>
      </dsp:nvSpPr>
      <dsp:spPr>
        <a:xfrm>
          <a:off x="732838" y="874214"/>
          <a:ext cx="7612844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los trabajadores de campo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838" y="874214"/>
        <a:ext cx="7612844" cy="436866"/>
      </dsp:txXfrm>
    </dsp:sp>
    <dsp:sp modelId="{FE48C33E-50B4-4DBD-A731-BC0A5FB58C8F}">
      <dsp:nvSpPr>
        <dsp:cNvPr id="0" name=""/>
        <dsp:cNvSpPr/>
      </dsp:nvSpPr>
      <dsp:spPr>
        <a:xfrm>
          <a:off x="459796" y="819606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910C5-6313-4722-BA5C-FF99C74E0C1E}">
      <dsp:nvSpPr>
        <dsp:cNvPr id="0" name=""/>
        <dsp:cNvSpPr/>
      </dsp:nvSpPr>
      <dsp:spPr>
        <a:xfrm>
          <a:off x="949637" y="1529418"/>
          <a:ext cx="7396045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Supervisión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637" y="1529418"/>
        <a:ext cx="7396045" cy="436866"/>
      </dsp:txXfrm>
    </dsp:sp>
    <dsp:sp modelId="{C5DA661F-9044-480F-A990-4785573D0FFF}">
      <dsp:nvSpPr>
        <dsp:cNvPr id="0" name=""/>
        <dsp:cNvSpPr/>
      </dsp:nvSpPr>
      <dsp:spPr>
        <a:xfrm>
          <a:off x="676595" y="1474810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72CF-51AA-4D12-BD10-6196CBCE77CB}">
      <dsp:nvSpPr>
        <dsp:cNvPr id="0" name=""/>
        <dsp:cNvSpPr/>
      </dsp:nvSpPr>
      <dsp:spPr>
        <a:xfrm>
          <a:off x="1018859" y="2185104"/>
          <a:ext cx="7326824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859" y="2185104"/>
        <a:ext cx="7326824" cy="436866"/>
      </dsp:txXfrm>
    </dsp:sp>
    <dsp:sp modelId="{8C5CA635-4AEC-4E7D-AAE0-9BC9233A8900}">
      <dsp:nvSpPr>
        <dsp:cNvPr id="0" name=""/>
        <dsp:cNvSpPr/>
      </dsp:nvSpPr>
      <dsp:spPr>
        <a:xfrm>
          <a:off x="745817" y="2130495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1334-E8A5-41FC-A3C0-A6B80D9B84A3}">
      <dsp:nvSpPr>
        <dsp:cNvPr id="0" name=""/>
        <dsp:cNvSpPr/>
      </dsp:nvSpPr>
      <dsp:spPr>
        <a:xfrm>
          <a:off x="949637" y="2840789"/>
          <a:ext cx="7396045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Actualización tecnológica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637" y="2840789"/>
        <a:ext cx="7396045" cy="436866"/>
      </dsp:txXfrm>
    </dsp:sp>
    <dsp:sp modelId="{17A9E807-A484-4B52-9A4E-A38B5CB55578}">
      <dsp:nvSpPr>
        <dsp:cNvPr id="0" name=""/>
        <dsp:cNvSpPr/>
      </dsp:nvSpPr>
      <dsp:spPr>
        <a:xfrm>
          <a:off x="676595" y="2786180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3856-0578-4354-B124-61A1F63B2E26}">
      <dsp:nvSpPr>
        <dsp:cNvPr id="0" name=""/>
        <dsp:cNvSpPr/>
      </dsp:nvSpPr>
      <dsp:spPr>
        <a:xfrm>
          <a:off x="732838" y="3495993"/>
          <a:ext cx="7612844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Sesgos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838" y="3495993"/>
        <a:ext cx="7612844" cy="436866"/>
      </dsp:txXfrm>
    </dsp:sp>
    <dsp:sp modelId="{B16CA00C-80AD-40E9-BCB9-4A9ED8AD0CE1}">
      <dsp:nvSpPr>
        <dsp:cNvPr id="0" name=""/>
        <dsp:cNvSpPr/>
      </dsp:nvSpPr>
      <dsp:spPr>
        <a:xfrm>
          <a:off x="459796" y="3441384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96D29-3D66-4331-A8D9-F5DADF2A4FCA}">
      <dsp:nvSpPr>
        <dsp:cNvPr id="0" name=""/>
        <dsp:cNvSpPr/>
      </dsp:nvSpPr>
      <dsp:spPr>
        <a:xfrm>
          <a:off x="337216" y="4151678"/>
          <a:ext cx="8008467" cy="43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Reglamentos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216" y="4151678"/>
        <a:ext cx="8008467" cy="436866"/>
      </dsp:txXfrm>
    </dsp:sp>
    <dsp:sp modelId="{9F6E478C-71CA-45A7-B06C-D930E15400F5}">
      <dsp:nvSpPr>
        <dsp:cNvPr id="0" name=""/>
        <dsp:cNvSpPr/>
      </dsp:nvSpPr>
      <dsp:spPr>
        <a:xfrm>
          <a:off x="64174" y="4097070"/>
          <a:ext cx="546083" cy="54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B8EFF-CCF5-4A9B-8525-08C779036F87}">
      <dsp:nvSpPr>
        <dsp:cNvPr id="0" name=""/>
        <dsp:cNvSpPr/>
      </dsp:nvSpPr>
      <dsp:spPr>
        <a:xfrm>
          <a:off x="5493" y="1002769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Dicho estadístico permite determinar si existe relación y asociación entre dos variables nominales que miden su mejor o mayor contingencia.</a:t>
          </a:r>
        </a:p>
      </dsp:txBody>
      <dsp:txXfrm>
        <a:off x="46994" y="1044270"/>
        <a:ext cx="2289726" cy="1729690"/>
      </dsp:txXfrm>
    </dsp:sp>
    <dsp:sp modelId="{EEF5101E-9F4E-4302-838E-3AA503DE86B7}">
      <dsp:nvSpPr>
        <dsp:cNvPr id="0" name=""/>
        <dsp:cNvSpPr/>
      </dsp:nvSpPr>
      <dsp:spPr>
        <a:xfrm>
          <a:off x="5493" y="2773960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CROSSTAB</a:t>
          </a:r>
        </a:p>
      </dsp:txBody>
      <dsp:txXfrm>
        <a:off x="5493" y="2773960"/>
        <a:ext cx="1670935" cy="761612"/>
      </dsp:txXfrm>
    </dsp:sp>
    <dsp:sp modelId="{DA1E7270-CADC-47DA-BCEA-4BB9D407ED74}">
      <dsp:nvSpPr>
        <dsp:cNvPr id="0" name=""/>
        <dsp:cNvSpPr/>
      </dsp:nvSpPr>
      <dsp:spPr>
        <a:xfrm>
          <a:off x="1755582" y="2894935"/>
          <a:ext cx="830454" cy="83045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06A4C-B6E6-47C6-8A07-A1BF2032BE9E}">
      <dsp:nvSpPr>
        <dsp:cNvPr id="0" name=""/>
        <dsp:cNvSpPr/>
      </dsp:nvSpPr>
      <dsp:spPr>
        <a:xfrm>
          <a:off x="2779744" y="1002769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Permite conocer si existe una asociación entre dos o más variables de estudio que mide su alta, media o baja correlación.</a:t>
          </a:r>
        </a:p>
      </dsp:txBody>
      <dsp:txXfrm>
        <a:off x="2821245" y="1044270"/>
        <a:ext cx="2289726" cy="1729690"/>
      </dsp:txXfrm>
    </dsp:sp>
    <dsp:sp modelId="{935160A0-9162-4B30-8893-F1D703CB9E48}">
      <dsp:nvSpPr>
        <dsp:cNvPr id="0" name=""/>
        <dsp:cNvSpPr/>
      </dsp:nvSpPr>
      <dsp:spPr>
        <a:xfrm>
          <a:off x="2779744" y="2773960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CORRELACIÓN</a:t>
          </a:r>
        </a:p>
      </dsp:txBody>
      <dsp:txXfrm>
        <a:off x="2779744" y="2773960"/>
        <a:ext cx="1670935" cy="761612"/>
      </dsp:txXfrm>
    </dsp:sp>
    <dsp:sp modelId="{A24A2089-9773-4253-B00A-1CC9E793F739}">
      <dsp:nvSpPr>
        <dsp:cNvPr id="0" name=""/>
        <dsp:cNvSpPr/>
      </dsp:nvSpPr>
      <dsp:spPr>
        <a:xfrm>
          <a:off x="4517800" y="2894935"/>
          <a:ext cx="830454" cy="83045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0A606-8513-4030-A9BD-C7316C5C53CB}">
      <dsp:nvSpPr>
        <dsp:cNvPr id="0" name=""/>
        <dsp:cNvSpPr/>
      </dsp:nvSpPr>
      <dsp:spPr>
        <a:xfrm>
          <a:off x="5553995" y="1002769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Es la relación y asociación que existe entre dos o tres variables de estudio con respecto a su promedio de los datos observados frente a los esperados.</a:t>
          </a:r>
        </a:p>
      </dsp:txBody>
      <dsp:txXfrm>
        <a:off x="5595496" y="1044270"/>
        <a:ext cx="2289726" cy="1729690"/>
      </dsp:txXfrm>
    </dsp:sp>
    <dsp:sp modelId="{FAF3C8E4-E330-42B5-A037-B377AFD4EC6D}">
      <dsp:nvSpPr>
        <dsp:cNvPr id="0" name=""/>
        <dsp:cNvSpPr/>
      </dsp:nvSpPr>
      <dsp:spPr>
        <a:xfrm>
          <a:off x="5553995" y="2773960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CHI-CUADRADO</a:t>
          </a:r>
        </a:p>
      </dsp:txBody>
      <dsp:txXfrm>
        <a:off x="5553995" y="2773960"/>
        <a:ext cx="1670935" cy="761612"/>
      </dsp:txXfrm>
    </dsp:sp>
    <dsp:sp modelId="{D2A4FF53-06E9-4455-B732-8CCE0F844C96}">
      <dsp:nvSpPr>
        <dsp:cNvPr id="0" name=""/>
        <dsp:cNvSpPr/>
      </dsp:nvSpPr>
      <dsp:spPr>
        <a:xfrm>
          <a:off x="7292051" y="2894935"/>
          <a:ext cx="830454" cy="83045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840D-8172-4158-84C6-DBD70CA913A7}">
      <dsp:nvSpPr>
        <dsp:cNvPr id="0" name=""/>
        <dsp:cNvSpPr/>
      </dsp:nvSpPr>
      <dsp:spPr>
        <a:xfrm rot="5400000">
          <a:off x="2767709" y="929382"/>
          <a:ext cx="816199" cy="9292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E85B-C65C-413C-942B-1A723FEC6A77}">
      <dsp:nvSpPr>
        <dsp:cNvPr id="0" name=""/>
        <dsp:cNvSpPr/>
      </dsp:nvSpPr>
      <dsp:spPr>
        <a:xfrm>
          <a:off x="2551466" y="39006"/>
          <a:ext cx="1373999" cy="961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Siembra</a:t>
          </a:r>
          <a:endParaRPr lang="es-ES" sz="2200" kern="1200" dirty="0"/>
        </a:p>
      </dsp:txBody>
      <dsp:txXfrm>
        <a:off x="2598423" y="85963"/>
        <a:ext cx="1280085" cy="867841"/>
      </dsp:txXfrm>
    </dsp:sp>
    <dsp:sp modelId="{332FD4A5-773A-4EEF-81DB-EDBE7BA99419}">
      <dsp:nvSpPr>
        <dsp:cNvPr id="0" name=""/>
        <dsp:cNvSpPr/>
      </dsp:nvSpPr>
      <dsp:spPr>
        <a:xfrm>
          <a:off x="3925466" y="116333"/>
          <a:ext cx="999316" cy="77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53FDF-36F9-41C2-96F3-DB64965F8C55}">
      <dsp:nvSpPr>
        <dsp:cNvPr id="0" name=""/>
        <dsp:cNvSpPr/>
      </dsp:nvSpPr>
      <dsp:spPr>
        <a:xfrm rot="5400000">
          <a:off x="3906901" y="2009750"/>
          <a:ext cx="816199" cy="9292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E611A-86E4-4938-B48B-02D0D5488AD1}">
      <dsp:nvSpPr>
        <dsp:cNvPr id="0" name=""/>
        <dsp:cNvSpPr/>
      </dsp:nvSpPr>
      <dsp:spPr>
        <a:xfrm>
          <a:off x="3690658" y="1104976"/>
          <a:ext cx="1373999" cy="961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Labores culturales</a:t>
          </a:r>
          <a:endParaRPr lang="es-ES" sz="2200" kern="1200" dirty="0"/>
        </a:p>
      </dsp:txBody>
      <dsp:txXfrm>
        <a:off x="3737615" y="1151933"/>
        <a:ext cx="1280085" cy="867841"/>
      </dsp:txXfrm>
    </dsp:sp>
    <dsp:sp modelId="{E643CC36-B333-46B7-94C5-0DB6C4452BAA}">
      <dsp:nvSpPr>
        <dsp:cNvPr id="0" name=""/>
        <dsp:cNvSpPr/>
      </dsp:nvSpPr>
      <dsp:spPr>
        <a:xfrm>
          <a:off x="5064657" y="1196702"/>
          <a:ext cx="999316" cy="77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70375-BE8C-490A-B5C1-1B41F2CDD39E}">
      <dsp:nvSpPr>
        <dsp:cNvPr id="0" name=""/>
        <dsp:cNvSpPr/>
      </dsp:nvSpPr>
      <dsp:spPr>
        <a:xfrm rot="5400000">
          <a:off x="5046092" y="3090118"/>
          <a:ext cx="816199" cy="9292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CB05-43CA-45F8-B245-F198B3B71673}">
      <dsp:nvSpPr>
        <dsp:cNvPr id="0" name=""/>
        <dsp:cNvSpPr/>
      </dsp:nvSpPr>
      <dsp:spPr>
        <a:xfrm>
          <a:off x="4829849" y="2185345"/>
          <a:ext cx="1373999" cy="961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Cosecha</a:t>
          </a:r>
          <a:endParaRPr lang="es-ES" sz="2200" kern="1200" dirty="0"/>
        </a:p>
      </dsp:txBody>
      <dsp:txXfrm>
        <a:off x="4876806" y="2232302"/>
        <a:ext cx="1280085" cy="867841"/>
      </dsp:txXfrm>
    </dsp:sp>
    <dsp:sp modelId="{9F627258-0473-41B7-825A-C9D2D6A0DF4C}">
      <dsp:nvSpPr>
        <dsp:cNvPr id="0" name=""/>
        <dsp:cNvSpPr/>
      </dsp:nvSpPr>
      <dsp:spPr>
        <a:xfrm>
          <a:off x="6203849" y="2277070"/>
          <a:ext cx="999316" cy="77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7B249-72E9-4DEF-9A15-364C369D2A1E}">
      <dsp:nvSpPr>
        <dsp:cNvPr id="0" name=""/>
        <dsp:cNvSpPr/>
      </dsp:nvSpPr>
      <dsp:spPr>
        <a:xfrm>
          <a:off x="5969041" y="3251315"/>
          <a:ext cx="1685375" cy="961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Poscosecha</a:t>
          </a:r>
          <a:endParaRPr lang="es-ES" sz="2200" kern="1200" dirty="0"/>
        </a:p>
      </dsp:txBody>
      <dsp:txXfrm>
        <a:off x="6015998" y="3298272"/>
        <a:ext cx="1591461" cy="867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840D-8172-4158-84C6-DBD70CA913A7}">
      <dsp:nvSpPr>
        <dsp:cNvPr id="0" name=""/>
        <dsp:cNvSpPr/>
      </dsp:nvSpPr>
      <dsp:spPr>
        <a:xfrm rot="5400000">
          <a:off x="2861447" y="951916"/>
          <a:ext cx="835990" cy="951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E85B-C65C-413C-942B-1A723FEC6A77}">
      <dsp:nvSpPr>
        <dsp:cNvPr id="0" name=""/>
        <dsp:cNvSpPr/>
      </dsp:nvSpPr>
      <dsp:spPr>
        <a:xfrm>
          <a:off x="2639960" y="39951"/>
          <a:ext cx="1407315" cy="9850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Contacto con el cliente</a:t>
          </a:r>
          <a:endParaRPr lang="es-ES" sz="2200" kern="1200" dirty="0"/>
        </a:p>
      </dsp:txBody>
      <dsp:txXfrm>
        <a:off x="2688056" y="88047"/>
        <a:ext cx="1311123" cy="888882"/>
      </dsp:txXfrm>
    </dsp:sp>
    <dsp:sp modelId="{332FD4A5-773A-4EEF-81DB-EDBE7BA99419}">
      <dsp:nvSpPr>
        <dsp:cNvPr id="0" name=""/>
        <dsp:cNvSpPr/>
      </dsp:nvSpPr>
      <dsp:spPr>
        <a:xfrm>
          <a:off x="4047275" y="119154"/>
          <a:ext cx="1023546" cy="7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53FDF-36F9-41C2-96F3-DB64965F8C55}">
      <dsp:nvSpPr>
        <dsp:cNvPr id="0" name=""/>
        <dsp:cNvSpPr/>
      </dsp:nvSpPr>
      <dsp:spPr>
        <a:xfrm rot="5400000">
          <a:off x="4028260" y="2058481"/>
          <a:ext cx="835990" cy="951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E611A-86E4-4938-B48B-02D0D5488AD1}">
      <dsp:nvSpPr>
        <dsp:cNvPr id="0" name=""/>
        <dsp:cNvSpPr/>
      </dsp:nvSpPr>
      <dsp:spPr>
        <a:xfrm>
          <a:off x="3806774" y="1131769"/>
          <a:ext cx="1407315" cy="9850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Cumplimiento de orden</a:t>
          </a:r>
          <a:endParaRPr lang="es-ES" sz="2200" kern="1200" dirty="0"/>
        </a:p>
      </dsp:txBody>
      <dsp:txXfrm>
        <a:off x="3854870" y="1179865"/>
        <a:ext cx="1311123" cy="888882"/>
      </dsp:txXfrm>
    </dsp:sp>
    <dsp:sp modelId="{E643CC36-B333-46B7-94C5-0DB6C4452BAA}">
      <dsp:nvSpPr>
        <dsp:cNvPr id="0" name=""/>
        <dsp:cNvSpPr/>
      </dsp:nvSpPr>
      <dsp:spPr>
        <a:xfrm>
          <a:off x="5214089" y="1225718"/>
          <a:ext cx="1023546" cy="7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70375-BE8C-490A-B5C1-1B41F2CDD39E}">
      <dsp:nvSpPr>
        <dsp:cNvPr id="0" name=""/>
        <dsp:cNvSpPr/>
      </dsp:nvSpPr>
      <dsp:spPr>
        <a:xfrm rot="5400000">
          <a:off x="5195074" y="3165045"/>
          <a:ext cx="835990" cy="951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CB05-43CA-45F8-B245-F198B3B71673}">
      <dsp:nvSpPr>
        <dsp:cNvPr id="0" name=""/>
        <dsp:cNvSpPr/>
      </dsp:nvSpPr>
      <dsp:spPr>
        <a:xfrm>
          <a:off x="4973588" y="2238333"/>
          <a:ext cx="1407315" cy="9850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 interna y externa</a:t>
          </a:r>
          <a:endParaRPr lang="es-ES" sz="2200" kern="1200" dirty="0"/>
        </a:p>
      </dsp:txBody>
      <dsp:txXfrm>
        <a:off x="5021684" y="2286429"/>
        <a:ext cx="1311123" cy="888882"/>
      </dsp:txXfrm>
    </dsp:sp>
    <dsp:sp modelId="{9F627258-0473-41B7-825A-C9D2D6A0DF4C}">
      <dsp:nvSpPr>
        <dsp:cNvPr id="0" name=""/>
        <dsp:cNvSpPr/>
      </dsp:nvSpPr>
      <dsp:spPr>
        <a:xfrm>
          <a:off x="6380903" y="2332282"/>
          <a:ext cx="1023546" cy="7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7B249-72E9-4DEF-9A15-364C369D2A1E}">
      <dsp:nvSpPr>
        <dsp:cNvPr id="0" name=""/>
        <dsp:cNvSpPr/>
      </dsp:nvSpPr>
      <dsp:spPr>
        <a:xfrm>
          <a:off x="6140401" y="3330151"/>
          <a:ext cx="1759101" cy="9850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Distribución de cajas al consumidor </a:t>
          </a:r>
          <a:endParaRPr lang="es-ES" sz="2200" kern="1200" dirty="0"/>
        </a:p>
      </dsp:txBody>
      <dsp:txXfrm>
        <a:off x="6188497" y="3378247"/>
        <a:ext cx="1662909" cy="888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3EDBC-DE6F-4FEF-937B-7ABAAF19656D}">
      <dsp:nvSpPr>
        <dsp:cNvPr id="0" name=""/>
        <dsp:cNvSpPr/>
      </dsp:nvSpPr>
      <dsp:spPr>
        <a:xfrm>
          <a:off x="1836275" y="3189417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99062-AD73-40C6-A84E-48E8B7C881F5}">
      <dsp:nvSpPr>
        <dsp:cNvPr id="0" name=""/>
        <dsp:cNvSpPr/>
      </dsp:nvSpPr>
      <dsp:spPr>
        <a:xfrm>
          <a:off x="1617442" y="3294761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568F2-97E2-4BCB-8FE8-C4FC14CE7048}">
      <dsp:nvSpPr>
        <dsp:cNvPr id="0" name=""/>
        <dsp:cNvSpPr/>
      </dsp:nvSpPr>
      <dsp:spPr>
        <a:xfrm>
          <a:off x="1388162" y="3377970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53D0C-BA9A-4A31-8695-2DEEFD6D7FBA}">
      <dsp:nvSpPr>
        <dsp:cNvPr id="0" name=""/>
        <dsp:cNvSpPr/>
      </dsp:nvSpPr>
      <dsp:spPr>
        <a:xfrm>
          <a:off x="2886901" y="1969970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90209-01C4-4FE1-A53F-9B9AD765F1C7}">
      <dsp:nvSpPr>
        <dsp:cNvPr id="0" name=""/>
        <dsp:cNvSpPr/>
      </dsp:nvSpPr>
      <dsp:spPr>
        <a:xfrm>
          <a:off x="2798672" y="2184347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2E379-C599-4D32-BDC0-4D87F6EC8857}">
      <dsp:nvSpPr>
        <dsp:cNvPr id="0" name=""/>
        <dsp:cNvSpPr/>
      </dsp:nvSpPr>
      <dsp:spPr>
        <a:xfrm>
          <a:off x="2735983" y="356201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DB66F-FB20-4C98-A579-DD1479D33738}">
      <dsp:nvSpPr>
        <dsp:cNvPr id="0" name=""/>
        <dsp:cNvSpPr/>
      </dsp:nvSpPr>
      <dsp:spPr>
        <a:xfrm>
          <a:off x="2897350" y="253726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461A-F2BA-4717-945E-5769771F0A88}">
      <dsp:nvSpPr>
        <dsp:cNvPr id="0" name=""/>
        <dsp:cNvSpPr/>
      </dsp:nvSpPr>
      <dsp:spPr>
        <a:xfrm>
          <a:off x="3058717" y="151252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A40BC-38FA-4006-9AA6-AC4BCEBBEDF8}">
      <dsp:nvSpPr>
        <dsp:cNvPr id="0" name=""/>
        <dsp:cNvSpPr/>
      </dsp:nvSpPr>
      <dsp:spPr>
        <a:xfrm>
          <a:off x="3220084" y="253726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71768-770B-485E-8417-161F0AE6936E}">
      <dsp:nvSpPr>
        <dsp:cNvPr id="0" name=""/>
        <dsp:cNvSpPr/>
      </dsp:nvSpPr>
      <dsp:spPr>
        <a:xfrm>
          <a:off x="3381451" y="356201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A063B-C3BC-4814-AD4B-9878CA715E8E}">
      <dsp:nvSpPr>
        <dsp:cNvPr id="0" name=""/>
        <dsp:cNvSpPr/>
      </dsp:nvSpPr>
      <dsp:spPr>
        <a:xfrm>
          <a:off x="3058717" y="367268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39370-4334-4652-97AC-B5A60AF90976}">
      <dsp:nvSpPr>
        <dsp:cNvPr id="0" name=""/>
        <dsp:cNvSpPr/>
      </dsp:nvSpPr>
      <dsp:spPr>
        <a:xfrm>
          <a:off x="3058717" y="583694"/>
          <a:ext cx="116091" cy="11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C5F1E-DCEC-4A02-A52A-0600551C321A}">
      <dsp:nvSpPr>
        <dsp:cNvPr id="0" name=""/>
        <dsp:cNvSpPr/>
      </dsp:nvSpPr>
      <dsp:spPr>
        <a:xfrm>
          <a:off x="822217" y="3624979"/>
          <a:ext cx="2504090" cy="67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Actividades clave</a:t>
          </a:r>
        </a:p>
      </dsp:txBody>
      <dsp:txXfrm>
        <a:off x="854993" y="3657755"/>
        <a:ext cx="2438538" cy="605861"/>
      </dsp:txXfrm>
    </dsp:sp>
    <dsp:sp modelId="{D52D02CA-C32F-4962-86F4-6FA7A090A92D}">
      <dsp:nvSpPr>
        <dsp:cNvPr id="0" name=""/>
        <dsp:cNvSpPr/>
      </dsp:nvSpPr>
      <dsp:spPr>
        <a:xfrm>
          <a:off x="127990" y="2966683"/>
          <a:ext cx="1160913" cy="116083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0AC7-72E0-4D41-AABA-551145B17468}">
      <dsp:nvSpPr>
        <dsp:cNvPr id="0" name=""/>
        <dsp:cNvSpPr/>
      </dsp:nvSpPr>
      <dsp:spPr>
        <a:xfrm>
          <a:off x="2432984" y="2753126"/>
          <a:ext cx="2504090" cy="67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Propuesta de valor</a:t>
          </a:r>
        </a:p>
      </dsp:txBody>
      <dsp:txXfrm>
        <a:off x="2465760" y="2785902"/>
        <a:ext cx="2438538" cy="605861"/>
      </dsp:txXfrm>
    </dsp:sp>
    <dsp:sp modelId="{90633363-4AE2-4B2C-8580-61C026657B61}">
      <dsp:nvSpPr>
        <dsp:cNvPr id="0" name=""/>
        <dsp:cNvSpPr/>
      </dsp:nvSpPr>
      <dsp:spPr>
        <a:xfrm>
          <a:off x="1738758" y="2094829"/>
          <a:ext cx="1160913" cy="116083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E5C6-835C-4B48-97B8-B6A61CC59158}">
      <dsp:nvSpPr>
        <dsp:cNvPr id="0" name=""/>
        <dsp:cNvSpPr/>
      </dsp:nvSpPr>
      <dsp:spPr>
        <a:xfrm>
          <a:off x="3172486" y="1430794"/>
          <a:ext cx="2504090" cy="67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 quienes se dirige</a:t>
          </a:r>
        </a:p>
      </dsp:txBody>
      <dsp:txXfrm>
        <a:off x="3205262" y="1463570"/>
        <a:ext cx="2438538" cy="605861"/>
      </dsp:txXfrm>
    </dsp:sp>
    <dsp:sp modelId="{08D36757-1BA4-459E-A07A-CA13F502D2EC}">
      <dsp:nvSpPr>
        <dsp:cNvPr id="0" name=""/>
        <dsp:cNvSpPr/>
      </dsp:nvSpPr>
      <dsp:spPr>
        <a:xfrm>
          <a:off x="2478260" y="772498"/>
          <a:ext cx="1160913" cy="116083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ECB8-CF5D-418B-BE47-42DC868B3656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ECD0-08DB-4D72-B884-4AB6417A865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6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95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57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77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497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20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831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79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7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30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50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44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81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Estudio técnico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67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856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ECD0-08DB-4D72-B884-4AB6417A865E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118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1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4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0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6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9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318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6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0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EE06-B207-489C-9792-A5E8B2599E37}" type="datetimeFigureOut">
              <a:rPr lang="es-ES" smtClean="0"/>
              <a:t>01/02/2019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7E5B901-D7C4-4E40-AB2A-91B98E42AC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1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9195" y="2408822"/>
            <a:ext cx="8578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DEL TÍTULO DE INGENIERÍA COMERCIAL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Resultado de imagen para espe">
            <a:extLst>
              <a:ext uri="{FF2B5EF4-FFF2-40B4-BE49-F238E27FC236}">
                <a16:creationId xmlns:a16="http://schemas.microsoft.com/office/drawing/2014/main" id="{C1D30C90-F169-4303-AD25-E93344BBB24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763" y="895350"/>
            <a:ext cx="4652011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38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468721"/>
            <a:ext cx="9144000" cy="71803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investigación de mercados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6862" y="1491379"/>
            <a:ext cx="9745344" cy="4688195"/>
          </a:xfrm>
        </p:spPr>
        <p:txBody>
          <a:bodyPr>
            <a:noAutofit/>
          </a:bodyPr>
          <a:lstStyle/>
          <a:p>
            <a:pPr lvl="2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</a:t>
            </a:r>
          </a:p>
          <a:p>
            <a:pPr algn="just"/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Deficiente comercialización de flores en las empresas de las provincias de Pichincha, Cotopaxi, Imbabura y Carchi</a:t>
            </a:r>
          </a:p>
          <a:p>
            <a:pPr lvl="2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Necesidad </a:t>
            </a:r>
          </a:p>
          <a:p>
            <a:pPr algn="just"/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las diferentes razones que tienen las empresas florícolas en la deficiente comercialización de flores, para que los productores puedan comercializar sus productos a precios justos, disminuyendo el número de intermediaros y otorgándole a las flores los beneficios de tiempo y lugar, para satisfacer la necesidad de compra del cliente.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5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63317" y="1075056"/>
            <a:ext cx="9545996" cy="44998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provincias de la región Sierra son los principales sectores que producen y comercializan grandes cantidades de flores al mercado nacional e internacional, donde se evidencia que no existe un correcto canal de distribución, coordinación y planificación en la comercialización de este producto, por lo que se requiere analizar los problemas y necesidades del sector floricultor sabiendo que esta actividad no petrolera es una fuente de ingresos para el país que genera plazas de empleo en el sector floricultor.</a:t>
            </a:r>
          </a:p>
          <a:p>
            <a:pPr marL="0" indent="0" algn="just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6668" y="302092"/>
            <a:ext cx="9144000" cy="109640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metodológica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718852" y="4170375"/>
            <a:ext cx="4600762" cy="84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investigación</a:t>
            </a:r>
            <a:endParaRPr lang="es-ES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Adaptado (Mantilla, 2015)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CDCF7-3DB0-45ED-B8F4-246E3630B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852" y="2330135"/>
            <a:ext cx="7668695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2730"/>
            <a:ext cx="9144000" cy="70203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descriptiva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2933" y="1694611"/>
            <a:ext cx="7890593" cy="3286464"/>
          </a:xfrm>
        </p:spPr>
        <p:txBody>
          <a:bodyPr>
            <a:normAutofit lnSpcReduction="10000"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de la encuesta</a:t>
            </a:r>
          </a:p>
          <a:p>
            <a:pPr algn="just"/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estructura de la encuesta se realizará a través de 10 a 12 preguntas empleando medidas de escala (ordinal, nominal, intervalo y razón) de tal manera que las personas encuestadas contesten en el menor tiempo posible sin quitarles mucho tiempo de su trabajo y sobre todo obteniendo una información verídica.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524" y="2394628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424" y="194516"/>
            <a:ext cx="9144000" cy="924418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muestreo probabilístico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12693"/>
              </p:ext>
            </p:extLst>
          </p:nvPr>
        </p:nvGraphicFramePr>
        <p:xfrm>
          <a:off x="1788053" y="1887918"/>
          <a:ext cx="8945790" cy="375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1705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PROBABILÍSTICO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62" marR="1506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Muestreo Aleatorio Simple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Muestreo Estratificado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Muestreo Sistemático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Sistemático replicado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Conglomerados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62" marR="1506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PROBABILÍSTICO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62" marR="15062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Bola de nieve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cuota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conveniencia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62" marR="1506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662953" y="5545056"/>
            <a:ext cx="513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Adaptado fase metodológica (Mantilla, 2015)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2953" y="136542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Técnicas de muestreo</a:t>
            </a:r>
            <a:endParaRPr lang="es-ES" sz="2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7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4394" y="227376"/>
            <a:ext cx="9144000" cy="641521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Muestreo probabilístico estratificado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343042"/>
                  </p:ext>
                </p:extLst>
              </p:nvPr>
            </p:nvGraphicFramePr>
            <p:xfrm>
              <a:off x="1712259" y="1808602"/>
              <a:ext cx="8659906" cy="4855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9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304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629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Población grande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Pichincha, Cotopaxi, Carchi, Imbabura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38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Formación de estratos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Estratificación arbitraria (cada provincia corresponde a un estrato)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0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Determinación del tamaño 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través de la fórmula: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E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7801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Afijación de la muestra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 utilizó la afijación proporcional por ser la de mayor uso y fácil aplicación a través de la fórmula:</a:t>
                          </a:r>
                        </a:p>
                        <a:p>
                          <a:pPr marL="228600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𝑛h</m:t>
                                </m:r>
                                <m:r>
                                  <a:rPr lang="es-E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𝑁𝐻</m:t>
                                    </m:r>
                                  </m:num>
                                  <m:den>
                                    <m:r>
                                      <a:rPr lang="es-E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343042"/>
                  </p:ext>
                </p:extLst>
              </p:nvPr>
            </p:nvGraphicFramePr>
            <p:xfrm>
              <a:off x="1712259" y="1808602"/>
              <a:ext cx="8659906" cy="4855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94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3304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4650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Población grande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Pichincha, Cotopaxi, Carchi, Imbabura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01371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Formación de estratos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Estratificación arbitraria (cada provincia corresponde a un estrato)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2983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Determinación del tamaño 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141" t="-114554" r="-563" b="-1615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207829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Afijación de la muestra</a:t>
                          </a:r>
                          <a:endParaRPr lang="es-E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141" t="-133626" r="-563" b="-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ángulo 5"/>
          <p:cNvSpPr/>
          <p:nvPr/>
        </p:nvSpPr>
        <p:spPr>
          <a:xfrm>
            <a:off x="1712259" y="12832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 para la estratificación</a:t>
            </a:r>
            <a:endParaRPr lang="es-ES" sz="2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2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9755" y="182921"/>
            <a:ext cx="9637986" cy="641521"/>
          </a:xfrm>
        </p:spPr>
        <p:txBody>
          <a:bodyPr>
            <a:no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del tamaño de la muestra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38910" y="824442"/>
                <a:ext cx="5752510" cy="475424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s-ES" sz="24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s-ES" sz="2400" cap="none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fórmula 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s-E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ES" sz="24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s-ES" sz="2400" cap="none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emplazando los datos en la fórmula:</a:t>
                </a:r>
              </a:p>
              <a:p>
                <a:pPr algn="ctr"/>
                <a:endParaRPr lang="es-ES" sz="2400" cap="non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2,05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0,80</m:t>
                              </m:r>
                            </m:e>
                          </m:d>
                          <m:d>
                            <m:d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(2330)</m:t>
                          </m:r>
                        </m:num>
                        <m:den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0,0418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(2330)+</m:t>
                          </m:r>
                          <m:sSup>
                            <m:sSup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2,05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0,80</m:t>
                              </m:r>
                            </m:e>
                          </m:d>
                          <m:d>
                            <m:d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C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1.566,69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4,7434</m:t>
                          </m:r>
                        </m:den>
                      </m:f>
                    </m:oMath>
                  </m:oMathPara>
                </a14:m>
                <a:endParaRPr lang="es-E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=330 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𝑒𝑛𝑐𝑢𝑒𝑠𝑡𝑎𝑠</m:t>
                      </m:r>
                      <m:r>
                        <a:rPr lang="es-E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38910" y="824442"/>
                <a:ext cx="5752510" cy="4754247"/>
              </a:xfrm>
              <a:blipFill rotWithShape="0">
                <a:blip r:embed="rId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7873949" y="1876864"/>
            <a:ext cx="2649070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Tamaño de la muestra (¿?)	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 Nivel de confianza (96%)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Probabilidad a favor (80%)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Probabilidad en contra (20%)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Error de estimación (4%)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Población (2330)</a:t>
            </a:r>
          </a:p>
        </p:txBody>
      </p:sp>
    </p:spTree>
    <p:extLst>
      <p:ext uri="{BB962C8B-B14F-4D97-AF65-F5344CB8AC3E}">
        <p14:creationId xmlns:p14="http://schemas.microsoft.com/office/powerpoint/2010/main" val="308944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8130" y="119474"/>
            <a:ext cx="9144000" cy="746778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estratos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82217"/>
              </p:ext>
            </p:extLst>
          </p:nvPr>
        </p:nvGraphicFramePr>
        <p:xfrm>
          <a:off x="338958" y="3576143"/>
          <a:ext cx="6816198" cy="2559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Pichincha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Cotopaxi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Carchi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57181"/>
              </p:ext>
            </p:extLst>
          </p:nvPr>
        </p:nvGraphicFramePr>
        <p:xfrm>
          <a:off x="370486" y="1401812"/>
          <a:ext cx="4600612" cy="179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Pichincha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Cotopaxi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Carchi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38957" y="1004614"/>
            <a:ext cx="6032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Provincias con mayor producción florícola</a:t>
            </a:r>
            <a:endParaRPr lang="es-ES" sz="20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3190" y="3176033"/>
            <a:ext cx="4528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Tamaño de la muestra por estratos</a:t>
            </a:r>
            <a:endParaRPr lang="es-ES" sz="20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8420728" y="1910047"/>
                <a:ext cx="132305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𝑁𝐻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28" y="1910047"/>
                <a:ext cx="1323054" cy="609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7435374" y="3175536"/>
            <a:ext cx="3731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 N corresponde al número de elementos de la población total, n que corresponde a la muestra y NH al número de estratos.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63205" y="1091777"/>
            <a:ext cx="3098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fórmula a aplicarse es:</a:t>
            </a:r>
          </a:p>
        </p:txBody>
      </p:sp>
    </p:spTree>
    <p:extLst>
      <p:ext uri="{BB962C8B-B14F-4D97-AF65-F5344CB8AC3E}">
        <p14:creationId xmlns:p14="http://schemas.microsoft.com/office/powerpoint/2010/main" val="365316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2092"/>
            <a:ext cx="9144000" cy="827461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del formulario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0163" y="2054165"/>
            <a:ext cx="5777114" cy="2827551"/>
          </a:xfrm>
        </p:spPr>
        <p:txBody>
          <a:bodyPr>
            <a:normAutofit fontScale="77500" lnSpcReduction="20000"/>
          </a:bodyPr>
          <a:lstStyle/>
          <a:p>
            <a:r>
              <a:rPr lang="es-E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Requisitos:</a:t>
            </a:r>
          </a:p>
          <a:p>
            <a:pPr lvl="0"/>
            <a:r>
              <a:rPr lang="es-ES" sz="3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con los objetivos planteados.</a:t>
            </a:r>
          </a:p>
          <a:p>
            <a:pPr lvl="0"/>
            <a:r>
              <a:rPr lang="es-ES" sz="3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Utilización de medidas de escala (o.n.i.r).</a:t>
            </a:r>
          </a:p>
          <a:p>
            <a:pPr lvl="0"/>
            <a:r>
              <a:rPr lang="es-ES" sz="3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de 10 a 12 preguntas.</a:t>
            </a: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rgamino vertical 3"/>
          <p:cNvSpPr/>
          <p:nvPr/>
        </p:nvSpPr>
        <p:spPr>
          <a:xfrm>
            <a:off x="7624481" y="1869141"/>
            <a:ext cx="3171337" cy="391222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Piloto</a:t>
            </a:r>
          </a:p>
          <a:p>
            <a:pPr lvl="0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formulario.</a:t>
            </a:r>
          </a:p>
          <a:p>
            <a:pPr lvl="0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claras, concisas, entendibles.</a:t>
            </a:r>
          </a:p>
          <a:p>
            <a:pPr lvl="0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filtro (P y Q).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a 25 personas.</a:t>
            </a:r>
          </a:p>
        </p:txBody>
      </p:sp>
    </p:spTree>
    <p:extLst>
      <p:ext uri="{BB962C8B-B14F-4D97-AF65-F5344CB8AC3E}">
        <p14:creationId xmlns:p14="http://schemas.microsoft.com/office/powerpoint/2010/main" val="380687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871" y="251775"/>
            <a:ext cx="9144000" cy="81401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campo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735844"/>
              </p:ext>
            </p:extLst>
          </p:nvPr>
        </p:nvGraphicFramePr>
        <p:xfrm>
          <a:off x="2032000" y="1301761"/>
          <a:ext cx="8409858" cy="48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47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3703" y="526994"/>
            <a:ext cx="9994232" cy="2387600"/>
          </a:xfrm>
        </p:spPr>
        <p:txBody>
          <a:bodyPr>
            <a:noAutofit/>
          </a:bodyPr>
          <a:lstStyle/>
          <a:p>
            <a:pPr algn="ctr"/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b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ANÁLISIS DE LA COMERCIALIZACIÓN DE LAS EMPRESAS FLORÍCOLAS DE LA SIERRA ECUATORIANA.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6439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Autoras: Cabascango Quinatoa María Alexandra</a:t>
            </a: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Guamán Amaguaña Lizbeth Fabiola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Mantilla Farid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702238" y="0"/>
            <a:ext cx="9144000" cy="1017638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¿Qué tipos de flor comercializa su empresa?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91021"/>
              </p:ext>
            </p:extLst>
          </p:nvPr>
        </p:nvGraphicFramePr>
        <p:xfrm>
          <a:off x="2036965" y="1103629"/>
          <a:ext cx="8316403" cy="258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4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tipos de flor comercializa su empresa?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96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Gypsophila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Clavel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Hypericum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Lirio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40832182"/>
              </p:ext>
            </p:extLst>
          </p:nvPr>
        </p:nvGraphicFramePr>
        <p:xfrm>
          <a:off x="3724713" y="3687093"/>
          <a:ext cx="50990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87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6114" y="131581"/>
            <a:ext cx="9144000" cy="80234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6. ¿Qué atributos del producto son los más apetecidos por sus clientes?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578"/>
              </p:ext>
            </p:extLst>
          </p:nvPr>
        </p:nvGraphicFramePr>
        <p:xfrm>
          <a:off x="2410685" y="1106091"/>
          <a:ext cx="7662462" cy="236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97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atributos del producto son los más apetecidos por sus clientes?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45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del tallo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Grosor del botón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Larga duración en el destino final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61125241"/>
              </p:ext>
            </p:extLst>
          </p:nvPr>
        </p:nvGraphicFramePr>
        <p:xfrm>
          <a:off x="3685914" y="3525253"/>
          <a:ext cx="4892602" cy="303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13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193869" y="368710"/>
            <a:ext cx="7587810" cy="688682"/>
          </a:xfrm>
        </p:spPr>
        <p:txBody>
          <a:bodyPr>
            <a:noAutofit/>
          </a:bodyPr>
          <a:lstStyle/>
          <a:p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10. ¿Forma parte de una asociación de productores - exportadores?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2239"/>
              </p:ext>
            </p:extLst>
          </p:nvPr>
        </p:nvGraphicFramePr>
        <p:xfrm>
          <a:off x="2339453" y="1263652"/>
          <a:ext cx="7442226" cy="2266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153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  <a:tab pos="2706370" algn="ctr"/>
                        </a:tabLs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¿Forma parte de una asociación de productores-exportadores?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5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58588723"/>
              </p:ext>
            </p:extLst>
          </p:nvPr>
        </p:nvGraphicFramePr>
        <p:xfrm>
          <a:off x="3855528" y="3736657"/>
          <a:ext cx="441007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75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55881"/>
            <a:ext cx="9144000" cy="800566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1076739"/>
              </p:ext>
            </p:extLst>
          </p:nvPr>
        </p:nvGraphicFramePr>
        <p:xfrm>
          <a:off x="2032000" y="1156447"/>
          <a:ext cx="8128000" cy="47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53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870" y="302092"/>
            <a:ext cx="9144000" cy="641805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Crosstab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42332"/>
              </p:ext>
            </p:extLst>
          </p:nvPr>
        </p:nvGraphicFramePr>
        <p:xfrm>
          <a:off x="2029090" y="1138532"/>
          <a:ext cx="7800713" cy="45795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328">
                <a:tc gridSpan="9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2. ¿Cuáles son sus principales destinos para la comercialización de flores?* 1. ¿Qué tipos de flor comercializa su empresa?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05">
                <a:tc gridSpan="9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Recuento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9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 ¿Qué tipos de flor comercializa su empresa?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28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rosa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gypsophila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Clavel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hypericum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lirios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otros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28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2. ¿Cuáles son sus principales destinos para la comercialización de flores?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Estados Unidos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</a:rPr>
                        <a:t>203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299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Unión Europea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Rusia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China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4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otros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220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0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636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883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54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29870" y="302093"/>
            <a:ext cx="9144000" cy="553314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5" y="1210236"/>
            <a:ext cx="6954252" cy="534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066" y="2923074"/>
            <a:ext cx="5258841" cy="13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429870" y="302092"/>
            <a:ext cx="9144000" cy="908143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Chi-cuadrado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1341"/>
              </p:ext>
            </p:extLst>
          </p:nvPr>
        </p:nvGraphicFramePr>
        <p:xfrm>
          <a:off x="577516" y="1758622"/>
          <a:ext cx="3741603" cy="1536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183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Estadísticos de prueba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8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173,032</a:t>
                      </a:r>
                      <a:r>
                        <a:rPr lang="es-E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972,194</a:t>
                      </a:r>
                      <a:r>
                        <a:rPr lang="es-E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729,111</a:t>
                      </a:r>
                      <a:r>
                        <a:rPr lang="es-E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8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5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asintótica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Lienzo 86"/>
          <p:cNvGrpSpPr/>
          <p:nvPr/>
        </p:nvGrpSpPr>
        <p:grpSpPr>
          <a:xfrm>
            <a:off x="2928469" y="3645606"/>
            <a:ext cx="4362667" cy="2745647"/>
            <a:chOff x="0" y="0"/>
            <a:chExt cx="3073400" cy="2179320"/>
          </a:xfrm>
        </p:grpSpPr>
        <p:sp>
          <p:nvSpPr>
            <p:cNvPr id="9" name="Rectángulo 8"/>
            <p:cNvSpPr/>
            <p:nvPr/>
          </p:nvSpPr>
          <p:spPr>
            <a:xfrm>
              <a:off x="0" y="0"/>
              <a:ext cx="3073400" cy="217932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0" name="Line 59"/>
            <p:cNvCxnSpPr>
              <a:cxnSpLocks noChangeShapeType="1"/>
            </p:cNvCxnSpPr>
            <p:nvPr/>
          </p:nvCxnSpPr>
          <p:spPr bwMode="auto">
            <a:xfrm flipV="1">
              <a:off x="2236470" y="1355218"/>
              <a:ext cx="0" cy="366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61"/>
            <p:cNvSpPr>
              <a:spLocks noChangeArrowheads="1"/>
            </p:cNvSpPr>
            <p:nvPr/>
          </p:nvSpPr>
          <p:spPr bwMode="auto">
            <a:xfrm>
              <a:off x="0" y="1801459"/>
              <a:ext cx="2857500" cy="33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     		          0,00		         1</a:t>
              </a:r>
              <a:endPara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endPara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Line 59"/>
            <p:cNvCxnSpPr>
              <a:cxnSpLocks noChangeShapeType="1"/>
            </p:cNvCxnSpPr>
            <p:nvPr/>
          </p:nvCxnSpPr>
          <p:spPr bwMode="auto">
            <a:xfrm flipV="1">
              <a:off x="2396150" y="1478070"/>
              <a:ext cx="0" cy="242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59"/>
            <p:cNvCxnSpPr>
              <a:cxnSpLocks noChangeShapeType="1"/>
            </p:cNvCxnSpPr>
            <p:nvPr/>
          </p:nvCxnSpPr>
          <p:spPr bwMode="auto">
            <a:xfrm flipV="1">
              <a:off x="2483145" y="1516171"/>
              <a:ext cx="0" cy="1959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0"/>
            <p:cNvCxnSpPr>
              <a:cxnSpLocks noChangeShapeType="1"/>
            </p:cNvCxnSpPr>
            <p:nvPr/>
          </p:nvCxnSpPr>
          <p:spPr bwMode="auto">
            <a:xfrm>
              <a:off x="1477010" y="499252"/>
              <a:ext cx="0" cy="1323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orma libre 14"/>
            <p:cNvSpPr/>
            <p:nvPr/>
          </p:nvSpPr>
          <p:spPr>
            <a:xfrm>
              <a:off x="0" y="470340"/>
              <a:ext cx="2778760" cy="1251210"/>
            </a:xfrm>
            <a:custGeom>
              <a:avLst/>
              <a:gdLst>
                <a:gd name="connsiteX0" fmla="*/ 0 w 3448050"/>
                <a:gd name="connsiteY0" fmla="*/ 1552608 h 1552608"/>
                <a:gd name="connsiteX1" fmla="*/ 933450 w 3448050"/>
                <a:gd name="connsiteY1" fmla="*/ 1171608 h 1552608"/>
                <a:gd name="connsiteX2" fmla="*/ 1809750 w 3448050"/>
                <a:gd name="connsiteY2" fmla="*/ 33 h 1552608"/>
                <a:gd name="connsiteX3" fmla="*/ 2828925 w 3448050"/>
                <a:gd name="connsiteY3" fmla="*/ 1133508 h 1552608"/>
                <a:gd name="connsiteX4" fmla="*/ 3448050 w 3448050"/>
                <a:gd name="connsiteY4" fmla="*/ 1419258 h 155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50" h="1552608">
                  <a:moveTo>
                    <a:pt x="0" y="1552608"/>
                  </a:moveTo>
                  <a:cubicBezTo>
                    <a:pt x="315912" y="1491489"/>
                    <a:pt x="631825" y="1430370"/>
                    <a:pt x="933450" y="1171608"/>
                  </a:cubicBezTo>
                  <a:cubicBezTo>
                    <a:pt x="1235075" y="912846"/>
                    <a:pt x="1493838" y="6383"/>
                    <a:pt x="1809750" y="33"/>
                  </a:cubicBezTo>
                  <a:cubicBezTo>
                    <a:pt x="2125662" y="-6317"/>
                    <a:pt x="2555875" y="896971"/>
                    <a:pt x="2828925" y="1133508"/>
                  </a:cubicBezTo>
                  <a:cubicBezTo>
                    <a:pt x="3101975" y="1370045"/>
                    <a:pt x="3327400" y="1352583"/>
                    <a:pt x="3448050" y="1419258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59"/>
            <p:cNvCxnSpPr>
              <a:cxnSpLocks noChangeShapeType="1"/>
            </p:cNvCxnSpPr>
            <p:nvPr/>
          </p:nvCxnSpPr>
          <p:spPr bwMode="auto">
            <a:xfrm flipV="1">
              <a:off x="2311695" y="1418719"/>
              <a:ext cx="0" cy="302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59"/>
            <p:cNvCxnSpPr>
              <a:cxnSpLocks noChangeShapeType="1"/>
            </p:cNvCxnSpPr>
            <p:nvPr/>
          </p:nvCxnSpPr>
          <p:spPr bwMode="auto">
            <a:xfrm flipV="1">
              <a:off x="2558075" y="1544028"/>
              <a:ext cx="0" cy="1679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59"/>
            <p:cNvCxnSpPr>
              <a:cxnSpLocks noChangeShapeType="1"/>
            </p:cNvCxnSpPr>
            <p:nvPr/>
          </p:nvCxnSpPr>
          <p:spPr bwMode="auto">
            <a:xfrm flipV="1">
              <a:off x="816270" y="1346241"/>
              <a:ext cx="0" cy="36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59"/>
            <p:cNvCxnSpPr>
              <a:cxnSpLocks noChangeShapeType="1"/>
            </p:cNvCxnSpPr>
            <p:nvPr/>
          </p:nvCxnSpPr>
          <p:spPr bwMode="auto">
            <a:xfrm flipV="1">
              <a:off x="729275" y="1438332"/>
              <a:ext cx="0" cy="273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59"/>
            <p:cNvCxnSpPr>
              <a:cxnSpLocks noChangeShapeType="1"/>
            </p:cNvCxnSpPr>
            <p:nvPr/>
          </p:nvCxnSpPr>
          <p:spPr bwMode="auto">
            <a:xfrm flipV="1">
              <a:off x="643550" y="1506561"/>
              <a:ext cx="0" cy="205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59"/>
            <p:cNvCxnSpPr>
              <a:cxnSpLocks noChangeShapeType="1"/>
            </p:cNvCxnSpPr>
            <p:nvPr/>
          </p:nvCxnSpPr>
          <p:spPr bwMode="auto">
            <a:xfrm flipV="1">
              <a:off x="480355" y="1581159"/>
              <a:ext cx="0" cy="140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59"/>
            <p:cNvCxnSpPr>
              <a:cxnSpLocks noChangeShapeType="1"/>
            </p:cNvCxnSpPr>
            <p:nvPr/>
          </p:nvCxnSpPr>
          <p:spPr bwMode="auto">
            <a:xfrm flipV="1">
              <a:off x="2642530" y="1571549"/>
              <a:ext cx="0" cy="1499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59"/>
            <p:cNvCxnSpPr>
              <a:cxnSpLocks noChangeShapeType="1"/>
            </p:cNvCxnSpPr>
            <p:nvPr/>
          </p:nvCxnSpPr>
          <p:spPr bwMode="auto">
            <a:xfrm flipV="1">
              <a:off x="413680" y="1625419"/>
              <a:ext cx="0" cy="960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59"/>
            <p:cNvCxnSpPr>
              <a:cxnSpLocks noChangeShapeType="1"/>
            </p:cNvCxnSpPr>
            <p:nvPr/>
          </p:nvCxnSpPr>
          <p:spPr bwMode="auto">
            <a:xfrm flipV="1">
              <a:off x="2642530" y="1561835"/>
              <a:ext cx="0" cy="149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59"/>
            <p:cNvCxnSpPr>
              <a:cxnSpLocks noChangeShapeType="1"/>
            </p:cNvCxnSpPr>
            <p:nvPr/>
          </p:nvCxnSpPr>
          <p:spPr bwMode="auto">
            <a:xfrm flipV="1">
              <a:off x="2714625" y="1581199"/>
              <a:ext cx="0" cy="130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59"/>
            <p:cNvCxnSpPr>
              <a:cxnSpLocks noChangeShapeType="1"/>
            </p:cNvCxnSpPr>
            <p:nvPr/>
          </p:nvCxnSpPr>
          <p:spPr bwMode="auto">
            <a:xfrm flipV="1">
              <a:off x="326685" y="1653141"/>
              <a:ext cx="0" cy="68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59"/>
            <p:cNvCxnSpPr>
              <a:cxnSpLocks noChangeShapeType="1"/>
            </p:cNvCxnSpPr>
            <p:nvPr/>
          </p:nvCxnSpPr>
          <p:spPr bwMode="auto">
            <a:xfrm flipV="1">
              <a:off x="237150" y="1664242"/>
              <a:ext cx="0" cy="76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Conector recto de flecha 27"/>
            <p:cNvCxnSpPr/>
            <p:nvPr/>
          </p:nvCxnSpPr>
          <p:spPr>
            <a:xfrm flipV="1">
              <a:off x="0" y="1761498"/>
              <a:ext cx="2857500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V="1">
              <a:off x="1485215" y="470312"/>
              <a:ext cx="581025" cy="4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61"/>
            <p:cNvSpPr>
              <a:spLocks noChangeArrowheads="1"/>
            </p:cNvSpPr>
            <p:nvPr/>
          </p:nvSpPr>
          <p:spPr bwMode="auto">
            <a:xfrm>
              <a:off x="1533525" y="261122"/>
              <a:ext cx="13239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aceptación</a:t>
              </a:r>
              <a:endPara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endPara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0" y="1285311"/>
              <a:ext cx="115633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rechazo    </a:t>
              </a:r>
              <a:endPara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1881505" y="1180534"/>
              <a:ext cx="115633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rechazo    </a:t>
              </a:r>
              <a:endPara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Line 59"/>
            <p:cNvCxnSpPr>
              <a:cxnSpLocks noChangeShapeType="1"/>
            </p:cNvCxnSpPr>
            <p:nvPr/>
          </p:nvCxnSpPr>
          <p:spPr bwMode="auto">
            <a:xfrm flipV="1">
              <a:off x="573089" y="1526785"/>
              <a:ext cx="0" cy="205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CuadroTexto 33"/>
          <p:cNvSpPr txBox="1"/>
          <p:nvPr/>
        </p:nvSpPr>
        <p:spPr>
          <a:xfrm>
            <a:off x="5486545" y="1479176"/>
            <a:ext cx="6314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Hipótesis Nula: Si, ¿Cuáles son sus principales destinos para la comercialización de flores? ¿Cuáles son los precios referenciales para la venta de los siguientes productos (valor/tallo)? ¿Cuál es el tiempo de duración del producto una vez cosechada la flor hasta la venta al consumidor?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mayor al 0.05. Rechazo Ho.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Hipótesis Alternativa: ¿Cuáles son sus principales destinos para la comercialización de flores? ¿Cuáles son los precios referenciales para la venta de los siguientes productos (valor/tallo)? ¿Cuál es el tiempo de duración del producto una vez cosechada la flor hasta la venta al consumidor?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menor al 0.05. Acepto H1.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8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99F914-C294-473D-9E11-9EA918FB4BD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2644" y="0"/>
            <a:ext cx="5939356" cy="3753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29A3D6-126A-4783-913A-B4FCEC455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9480"/>
            <a:ext cx="6252644" cy="40869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37419" y="482610"/>
            <a:ext cx="8054694" cy="1049235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40395" y="2422583"/>
            <a:ext cx="5987715" cy="1198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PRODUCCIÓN </a:t>
            </a:r>
          </a:p>
          <a:p>
            <a:pPr marL="342900" indent="-342900" algn="just"/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COMERCIALIZACIÓN</a:t>
            </a:r>
          </a:p>
          <a:p>
            <a:pPr marL="0" indent="0" algn="just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proceso de producción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32518"/>
              </p:ext>
            </p:extLst>
          </p:nvPr>
        </p:nvGraphicFramePr>
        <p:xfrm>
          <a:off x="1135626" y="1853754"/>
          <a:ext cx="10205883" cy="425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98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44062"/>
          </a:xfrm>
        </p:spPr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proceso de comercialización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68184"/>
              </p:ext>
            </p:extLst>
          </p:nvPr>
        </p:nvGraphicFramePr>
        <p:xfrm>
          <a:off x="861039" y="1824257"/>
          <a:ext cx="10539464" cy="435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70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34"/>
            <a:ext cx="12192000" cy="61265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318" y="657060"/>
            <a:ext cx="5574030" cy="1702682"/>
          </a:xfrm>
        </p:spPr>
        <p:txBody>
          <a:bodyPr>
            <a:normAutofit fontScale="90000"/>
          </a:bodyPr>
          <a:lstStyle/>
          <a:p>
            <a:r>
              <a:rPr lang="es-ES" sz="7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20418" y="3977921"/>
            <a:ext cx="5747084" cy="205708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Giro del negocio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de Soporte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</a:p>
        </p:txBody>
      </p:sp>
    </p:spTree>
    <p:extLst>
      <p:ext uri="{BB962C8B-B14F-4D97-AF65-F5344CB8AC3E}">
        <p14:creationId xmlns:p14="http://schemas.microsoft.com/office/powerpoint/2010/main" val="14247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cayambe y sus flores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5393" y="0"/>
            <a:ext cx="66798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CFE04C-B351-4ED0-932B-CBD085669B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32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545393" cy="68737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386458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9836" y="1791396"/>
            <a:ext cx="6420853" cy="4351338"/>
          </a:xfrm>
        </p:spPr>
        <p:txBody>
          <a:bodyPr>
            <a:normAutofit/>
          </a:bodyPr>
          <a:lstStyle/>
          <a:p>
            <a:pPr algn="just"/>
            <a:r>
              <a:rPr lang="es-ES" sz="2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</a:p>
          <a:p>
            <a:pPr algn="just"/>
            <a:r>
              <a:rPr lang="es-ES" sz="2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</p:txBody>
      </p:sp>
    </p:spTree>
    <p:extLst>
      <p:ext uri="{BB962C8B-B14F-4D97-AF65-F5344CB8AC3E}">
        <p14:creationId xmlns:p14="http://schemas.microsoft.com/office/powerpoint/2010/main" val="5431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líder u ofensiva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023704"/>
          </a:xfrm>
        </p:spPr>
        <p:txBody>
          <a:bodyPr/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Atraviesa un riesgo en el mercado.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a las empresas llegar a ser más solventes.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 para liderar en el mercado floricultor.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875503" y="35999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pic>
        <p:nvPicPr>
          <p:cNvPr id="1028" name="Picture 4" descr="Resultado de imagen para lider floriculto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3559" y="3599938"/>
            <a:ext cx="3796544" cy="23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52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163919"/>
              </p:ext>
            </p:extLst>
          </p:nvPr>
        </p:nvGraphicFramePr>
        <p:xfrm>
          <a:off x="3193716" y="1690688"/>
          <a:ext cx="5804568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003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de comercialización para pequeños y medianos productores</a:t>
            </a:r>
          </a:p>
        </p:txBody>
      </p:sp>
      <p:pic>
        <p:nvPicPr>
          <p:cNvPr id="4" name="Marcador de contenido 3" descr="Tesis 03ene19 [Modo de compatibilidad] - Word (Error de activación de productos)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148" y="2042290"/>
            <a:ext cx="9849706" cy="466016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0989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la estrategia de comercialización.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2"/>
                <a:ext cx="9603275" cy="38688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s-E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2600" i="1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es-E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𝑉𝑒𝑛𝑡𝑎𝑠</m:t>
                          </m:r>
                        </m:num>
                        <m:den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𝑇𝐹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sz="2600" i="1">
                              <a:latin typeface="Cambria Math" panose="02040503050406030204" pitchFamily="18" charset="0"/>
                            </a:rPr>
                            <m:t>𝑃𝑟𝑒𝑐𝑖𝑜</m:t>
                          </m:r>
                        </m:den>
                      </m:f>
                    </m:oMath>
                  </m:oMathPara>
                </a14:m>
                <a:endParaRPr lang="es-E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 </a:t>
                </a:r>
              </a:p>
              <a:p>
                <a:pPr marL="0" indent="0">
                  <a:buNone/>
                </a:pP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 pequeños floricultores</a:t>
                </a:r>
              </a:p>
              <a:p>
                <a:pPr marL="0" indent="0">
                  <a:buNone/>
                </a:pP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 medianos floricultores</a:t>
                </a:r>
              </a:p>
              <a:p>
                <a:pPr marL="0" indent="0">
                  <a:buNone/>
                </a:pP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TF= tipo de flor</a:t>
                </a:r>
              </a:p>
              <a:p>
                <a:pPr marL="0" indent="0">
                  <a:buNone/>
                </a:pP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AF= asociación de floricultores</a:t>
                </a:r>
              </a:p>
              <a:p>
                <a:pPr marL="0" indent="0">
                  <a:buNone/>
                </a:pPr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2"/>
                <a:ext cx="9603275" cy="3868874"/>
              </a:xfrm>
              <a:blipFill rotWithShape="0">
                <a:blip r:embed="rId4"/>
                <a:stretch>
                  <a:fillRect l="-952" b="-4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de promociones</a:t>
            </a:r>
          </a:p>
        </p:txBody>
      </p:sp>
      <p:sp>
        <p:nvSpPr>
          <p:cNvPr id="7" name="Pergamino vertical 6"/>
          <p:cNvSpPr/>
          <p:nvPr/>
        </p:nvSpPr>
        <p:spPr>
          <a:xfrm>
            <a:off x="7772400" y="2149899"/>
            <a:ext cx="3282454" cy="39116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Donde: </a:t>
            </a:r>
            <a:endParaRPr lang="en-US" sz="2400" dirty="0"/>
          </a:p>
          <a:p>
            <a:r>
              <a:rPr lang="es-ES" sz="2400" dirty="0"/>
              <a:t>Q= cantidad</a:t>
            </a:r>
            <a:endParaRPr lang="en-US" sz="2400" dirty="0"/>
          </a:p>
          <a:p>
            <a:r>
              <a:rPr lang="es-ES" sz="2400" dirty="0"/>
              <a:t>R= rosa</a:t>
            </a:r>
            <a:endParaRPr lang="en-US" sz="2400" dirty="0"/>
          </a:p>
          <a:p>
            <a:r>
              <a:rPr lang="en-US" sz="2400" dirty="0"/>
              <a:t>G= gypsophila</a:t>
            </a:r>
          </a:p>
          <a:p>
            <a:r>
              <a:rPr lang="en-US" sz="2400" dirty="0"/>
              <a:t>C= clavel</a:t>
            </a:r>
          </a:p>
          <a:p>
            <a:r>
              <a:rPr lang="en-US" sz="2400" dirty="0"/>
              <a:t>H= hypericum</a:t>
            </a:r>
          </a:p>
          <a:p>
            <a:r>
              <a:rPr lang="es-ES" sz="2400" dirty="0"/>
              <a:t>ORl= lirios orientales</a:t>
            </a:r>
            <a:endParaRPr lang="en-US" sz="2400" dirty="0"/>
          </a:p>
          <a:p>
            <a:r>
              <a:rPr lang="es-ES" sz="2400" dirty="0"/>
              <a:t>LAl= lirios asiáticos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45371" y="2852257"/>
                <a:ext cx="6681859" cy="110522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𝑂𝑅𝑙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𝐿𝐴𝑙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𝐷𝑒𝑠𝑐𝑢𝑒𝑛𝑡𝑜</m:t>
                          </m:r>
                        </m:den>
                      </m:f>
                    </m:oMath>
                  </m:oMathPara>
                </a14:m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71" y="2852257"/>
                <a:ext cx="6681859" cy="11052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161" y="4281672"/>
            <a:ext cx="4161892" cy="909759"/>
          </a:xfrm>
        </p:spPr>
        <p:txBody>
          <a:bodyPr>
            <a:normAutofit fontScale="90000"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Mercado $ 7.450,00</a:t>
            </a:r>
            <a:b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Promo ECUSISA $ 6.332,50</a:t>
            </a:r>
            <a:b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(1.117,50)</a:t>
            </a:r>
            <a:b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7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76" y="1843088"/>
            <a:ext cx="9878128" cy="2329559"/>
          </a:xfr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 Ecusisa - 15% dto.</a:t>
            </a:r>
          </a:p>
        </p:txBody>
      </p:sp>
    </p:spTree>
    <p:extLst>
      <p:ext uri="{BB962C8B-B14F-4D97-AF65-F5344CB8AC3E}">
        <p14:creationId xmlns:p14="http://schemas.microsoft.com/office/powerpoint/2010/main" val="3446134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48338" y="2456962"/>
            <a:ext cx="3660058" cy="66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Mercado $ 4.655,00</a:t>
            </a:r>
            <a:b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Promo ECUSISA $ 4.189,50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(465,50)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48338" y="5439175"/>
            <a:ext cx="3660058" cy="66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Mercado $ 2.220,00</a:t>
            </a:r>
            <a:b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Promo ECUSISA $ 2.109,00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(111,00)</a:t>
            </a:r>
          </a:p>
        </p:txBody>
      </p:sp>
      <p:pic>
        <p:nvPicPr>
          <p:cNvPr id="9" name="Marcador de contenido 8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38" y="179388"/>
            <a:ext cx="9674499" cy="2295845"/>
          </a:xfr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981" y="3265864"/>
            <a:ext cx="9716856" cy="2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3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Cuadro de promociones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04634"/>
              </p:ext>
            </p:extLst>
          </p:nvPr>
        </p:nvGraphicFramePr>
        <p:xfrm>
          <a:off x="1620837" y="1898174"/>
          <a:ext cx="9027498" cy="419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2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6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Flor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Características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Cantidad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Referencial ($)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Promocional ($)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( 5% -</a:t>
                      </a:r>
                      <a:r>
                        <a:rPr lang="es-E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10% -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3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90 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– 3000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 – 0,60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 – 0,51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Gypsophila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– 90 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– 3000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 – 0,50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 – 0,43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Clavel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–70 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– 2000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 – 0,45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 – 0,38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Hypericum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90 cm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– 2000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 – 0,65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 – 0,55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Lirios 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3 bl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– 1000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 – 1,15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 – 0,98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Lirios LA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3-4-5 bl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stems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620837" y="12518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resumen promociones</a:t>
            </a:r>
            <a:endParaRPr lang="en-US" sz="2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94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3588" y="65413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5979" y="2042193"/>
            <a:ext cx="3998495" cy="4351338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  <a:p>
            <a:pPr marL="0" indent="0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132E82-BF3E-4F41-A45D-3663C6E2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890" y="3769076"/>
            <a:ext cx="2466975" cy="1847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825F7D-1E61-4EE2-AA79-F25300B5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775" y="2042193"/>
            <a:ext cx="2505075" cy="1828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06F437-564F-4D65-9D18-C129AFB01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" y="272614"/>
            <a:ext cx="4171950" cy="52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invernadero de flores cayamb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497"/>
            <a:ext cx="12192000" cy="70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3359" y="1873564"/>
            <a:ext cx="8995195" cy="3794878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 es el tercer país exportador de flores a nivel mundial.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 alrededor de 800 millones de dólares americanos. (BCE)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 empresas florícolas en el país. (Agrocalidad 2017)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 de 6.219 hectáreas (INEC 2016) para el cultivo de flores.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de 600 variedades de flores.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Provincias de la Sierra producen y comercializan flores.</a:t>
            </a:r>
          </a:p>
          <a:p>
            <a:pPr marL="0" indent="0" algn="just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75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5818"/>
              </p:ext>
            </p:extLst>
          </p:nvPr>
        </p:nvGraphicFramePr>
        <p:xfrm>
          <a:off x="2061497" y="110065"/>
          <a:ext cx="8128000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06641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97812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Recomendaciones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2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comercialización requiere de varios procesos para vender la flor al consumidor final.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una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estrategia 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comercialización para vender la flor a precios justos.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1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empresas permiten la producción nacional a través del capital, trabajo y recursos.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asociación entre pequeñas y medianas empresas productoras para incrementar la oferta del mercado consumidor.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80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flor ecuatoriana es demandada por sus principales características como: tamaño y grosor del tallo, color y durabilidad.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Mejorar la producción de flor a través del intercambio de ideas, experiencias y conocimientos.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2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Instaurar una estrategia de comercialización para pequeños y medianos productores de flor.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de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estrategia de comercialización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“Ecusisa” para pequeños y medianos productores.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75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mercado de pequeños y medianos productores corre un riesgo para llegar a liderar en el mercado.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unión de pequeños y medianos productores para ser lideres en el mercado floricultor.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25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1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Giro del negocio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4301"/>
          </a:xfrm>
        </p:spPr>
        <p:txBody>
          <a:bodyPr/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y comercialización de las diferentes variedades de flor.</a:t>
            </a:r>
          </a:p>
          <a:p>
            <a:pPr marL="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1541" y="2595716"/>
            <a:ext cx="6952175" cy="3510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Teorías de Soporte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5004246"/>
          </a:xfrm>
        </p:spPr>
        <p:txBody>
          <a:bodyPr>
            <a:no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</a:t>
            </a:r>
          </a:p>
          <a:p>
            <a:pPr marL="0" indent="0" algn="just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“Productos o servicios obtenidos por la empresa, bien sea mediante producción propia o mediante adquisición, se dirigen hacia un mercado donde estos bienes serán vendidos a sus futuros consumidores”</a:t>
            </a: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Díaz (2014)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</a:t>
            </a:r>
          </a:p>
          <a:p>
            <a:pPr marL="0" indent="0" algn="just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“Una empresa es más que una unidad administrativa; también es una colección de recursos productivos cuya disposición entre usos diferentes y en el tiempo está determinada por la decisión administrativa”									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Penrose (2009)</a:t>
            </a:r>
          </a:p>
        </p:txBody>
      </p:sp>
    </p:spTree>
    <p:extLst>
      <p:ext uri="{BB962C8B-B14F-4D97-AF65-F5344CB8AC3E}">
        <p14:creationId xmlns:p14="http://schemas.microsoft.com/office/powerpoint/2010/main" val="56885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3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607346"/>
            <a:ext cx="9603275" cy="734758"/>
          </a:xfrm>
        </p:spPr>
        <p:txBody>
          <a:bodyPr>
            <a:norm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 Colombia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391054"/>
            <a:ext cx="10515600" cy="1980587"/>
          </a:xfrm>
        </p:spPr>
        <p:txBody>
          <a:bodyPr>
            <a:no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Producción: rosas, claveles, crisantemos, hortensias, etc.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mercados: EE.UU, China, Singapur y Alemania.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distribución (canal D-I)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198" y="4298634"/>
            <a:ext cx="10515600" cy="231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Producción: flores de corte y ornamentales.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mercado: EE.UU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Hectáreas de producción: 700 has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 índice de intermediarios.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383D71C-6C99-4EED-AB07-65B8346919E5}"/>
              </a:ext>
            </a:extLst>
          </p:cNvPr>
          <p:cNvSpPr txBox="1">
            <a:spLocks/>
          </p:cNvSpPr>
          <p:nvPr/>
        </p:nvSpPr>
        <p:spPr>
          <a:xfrm>
            <a:off x="838197" y="3651863"/>
            <a:ext cx="9603275" cy="65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 México</a:t>
            </a:r>
          </a:p>
        </p:txBody>
      </p:sp>
    </p:spTree>
    <p:extLst>
      <p:ext uri="{BB962C8B-B14F-4D97-AF65-F5344CB8AC3E}">
        <p14:creationId xmlns:p14="http://schemas.microsoft.com/office/powerpoint/2010/main" val="244144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0292CB-5724-40B1-B457-F0D863C0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"/>
            <a:ext cx="12191999" cy="681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2579" y="168442"/>
            <a:ext cx="9144000" cy="142507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0066" y="1914860"/>
            <a:ext cx="5987715" cy="41944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Necesidades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metodológica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muestreo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del formulario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de trabajo de campo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de análisis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953" y="194516"/>
            <a:ext cx="8839509" cy="105606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 mercado</a:t>
            </a:r>
            <a:b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cualitativa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44972"/>
              </p:ext>
            </p:extLst>
          </p:nvPr>
        </p:nvGraphicFramePr>
        <p:xfrm>
          <a:off x="1438082" y="1374134"/>
          <a:ext cx="9534717" cy="5483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1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294130" algn="r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Deficiencia en la comercialización de flores de la Sierra ecuatoriana.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8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florícolas de la región Sierra ecuatoriana.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26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Provincias de Pichincha, Cotopaxi, Carchi, Tungurahua, Azuay, Chimborazo, Cañar, Imbabura, Bolívar y Loja.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8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  muestral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Listado de las empresas florícolas que comercializan en el territorio.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26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muestral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Florícolas que más producen en las provincias de Pichincha, Cotopaxi, Imbabura y Carchi.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9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análisis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2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observación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ventas y Gerente de producción de las empresas florícolas de las provincias de Pichincha, Cotopaxi, Imbabura y Carchi.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2868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0</TotalTime>
  <Words>1878</Words>
  <Application>Microsoft Office PowerPoint</Application>
  <PresentationFormat>Panorámica</PresentationFormat>
  <Paragraphs>530</Paragraphs>
  <Slides>40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Gill Sans MT</vt:lpstr>
      <vt:lpstr>Symbol</vt:lpstr>
      <vt:lpstr>Times New Roman</vt:lpstr>
      <vt:lpstr>Galería</vt:lpstr>
      <vt:lpstr>Presentación de PowerPoint</vt:lpstr>
      <vt:lpstr>TEMA:  ANÁLISIS DE LA COMERCIALIZACIÓN DE LAS EMPRESAS FLORÍCOLAS DE LA SIERRA ECUATORIANA.</vt:lpstr>
      <vt:lpstr>CAPÍTULO I </vt:lpstr>
      <vt:lpstr>Antecedentes</vt:lpstr>
      <vt:lpstr>Giro del negocio</vt:lpstr>
      <vt:lpstr>Teorías de Soporte</vt:lpstr>
      <vt:lpstr>Comercialización Colombia</vt:lpstr>
      <vt:lpstr>CAPÍTULO II</vt:lpstr>
      <vt:lpstr>Estudio de mercado Fase cualitativa</vt:lpstr>
      <vt:lpstr>Proceso de investigación de mercados</vt:lpstr>
      <vt:lpstr>Presentación de PowerPoint</vt:lpstr>
      <vt:lpstr>Fase metodológica</vt:lpstr>
      <vt:lpstr>Investigación descriptiva</vt:lpstr>
      <vt:lpstr>Técnica de muestreo probabilístico</vt:lpstr>
      <vt:lpstr>Muestreo probabilístico estratificado</vt:lpstr>
      <vt:lpstr>Determinación del tamaño de la muestra</vt:lpstr>
      <vt:lpstr>Formación de estratos</vt:lpstr>
      <vt:lpstr>Diseño del formulario</vt:lpstr>
      <vt:lpstr>Trabajo de campo</vt:lpstr>
      <vt:lpstr>     Análisis univariado Pregunta 1. ¿Qué tipos de flor comercializa su empresa?</vt:lpstr>
      <vt:lpstr> Pregunta 6. ¿Qué atributos del producto son los más apetecidos por sus clientes?</vt:lpstr>
      <vt:lpstr> Pregunta 10. ¿Forma parte de una asociación de productores - exportadores?</vt:lpstr>
      <vt:lpstr>Análisis bivariado</vt:lpstr>
      <vt:lpstr>Crosstab</vt:lpstr>
      <vt:lpstr>Correlación</vt:lpstr>
      <vt:lpstr>Chi-cuadrado</vt:lpstr>
      <vt:lpstr>CAPÍTULO III</vt:lpstr>
      <vt:lpstr>Análisis proceso de producción</vt:lpstr>
      <vt:lpstr>Análisis proceso de comercialización</vt:lpstr>
      <vt:lpstr>CAPÍTULO IV</vt:lpstr>
      <vt:lpstr>Estrategia líder u ofensiva</vt:lpstr>
      <vt:lpstr>Propuesta</vt:lpstr>
      <vt:lpstr>Estrategia de comercialización para pequeños y medianos productores</vt:lpstr>
      <vt:lpstr>Fórmula de la estrategia de comercialización.</vt:lpstr>
      <vt:lpstr>Estrategia de promociones</vt:lpstr>
      <vt:lpstr>Precio Mercado $ 7.450,00 Precio Promo ECUSISA $ 6.332,50 (1.117,50)  </vt:lpstr>
      <vt:lpstr>Presentación de PowerPoint</vt:lpstr>
      <vt:lpstr>Cuadro de promociones</vt:lpstr>
      <vt:lpstr>CAPÍTULO V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</dc:title>
  <dc:creator>FABIOLA</dc:creator>
  <cp:lastModifiedBy>FABIOLA GUAMAN</cp:lastModifiedBy>
  <cp:revision>126</cp:revision>
  <dcterms:created xsi:type="dcterms:W3CDTF">2019-01-09T05:36:26Z</dcterms:created>
  <dcterms:modified xsi:type="dcterms:W3CDTF">2019-02-01T23:51:37Z</dcterms:modified>
</cp:coreProperties>
</file>