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11" r:id="rId3"/>
    <p:sldId id="313" r:id="rId4"/>
    <p:sldId id="314" r:id="rId5"/>
    <p:sldId id="320" r:id="rId6"/>
    <p:sldId id="288" r:id="rId7"/>
    <p:sldId id="289" r:id="rId8"/>
    <p:sldId id="309" r:id="rId9"/>
    <p:sldId id="315" r:id="rId10"/>
    <p:sldId id="316" r:id="rId11"/>
    <p:sldId id="321" r:id="rId12"/>
    <p:sldId id="292" r:id="rId13"/>
    <p:sldId id="291" r:id="rId14"/>
    <p:sldId id="293" r:id="rId15"/>
    <p:sldId id="294" r:id="rId16"/>
    <p:sldId id="295" r:id="rId17"/>
    <p:sldId id="322" r:id="rId18"/>
    <p:sldId id="318" r:id="rId19"/>
    <p:sldId id="305" r:id="rId20"/>
    <p:sldId id="319" r:id="rId21"/>
    <p:sldId id="306" r:id="rId22"/>
    <p:sldId id="307" r:id="rId23"/>
    <p:sldId id="308" r:id="rId24"/>
    <p:sldId id="312"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996633"/>
    <a:srgbClr val="58BC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9" d="100"/>
          <a:sy n="89" d="100"/>
        </p:scale>
        <p:origin x="2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ED731-95A4-4A0D-ACBD-220FA4692B97}" type="doc">
      <dgm:prSet loTypeId="urn:microsoft.com/office/officeart/2005/8/layout/hProcess11" loCatId="process" qsTypeId="urn:microsoft.com/office/officeart/2005/8/quickstyle/simple1" qsCatId="simple" csTypeId="urn:microsoft.com/office/officeart/2005/8/colors/accent5_3" csCatId="accent5" phldr="1"/>
      <dgm:spPr/>
    </dgm:pt>
    <dgm:pt modelId="{028BF4BD-4C05-4855-B6D6-2D88A0D7C9FD}">
      <dgm:prSet phldrT="[Texto]"/>
      <dgm:spPr/>
      <dgm:t>
        <a:bodyPr/>
        <a:lstStyle/>
        <a:p>
          <a:r>
            <a:rPr lang="es-ES_tradnl" dirty="0" smtClean="0"/>
            <a:t>2.037 informes con responsabilidad penal (566 entidades públicas)</a:t>
          </a:r>
          <a:endParaRPr lang="es-EC" dirty="0"/>
        </a:p>
      </dgm:t>
    </dgm:pt>
    <dgm:pt modelId="{DD785660-7CF1-4CA7-B576-A3ECCB0529B8}" type="parTrans" cxnId="{3FF6BA2C-E880-4D31-BB90-401E795564C0}">
      <dgm:prSet/>
      <dgm:spPr/>
      <dgm:t>
        <a:bodyPr/>
        <a:lstStyle/>
        <a:p>
          <a:endParaRPr lang="es-EC"/>
        </a:p>
      </dgm:t>
    </dgm:pt>
    <dgm:pt modelId="{5233C031-D66A-4389-9288-885FE4DDD335}" type="sibTrans" cxnId="{3FF6BA2C-E880-4D31-BB90-401E795564C0}">
      <dgm:prSet/>
      <dgm:spPr/>
      <dgm:t>
        <a:bodyPr/>
        <a:lstStyle/>
        <a:p>
          <a:endParaRPr lang="es-EC"/>
        </a:p>
      </dgm:t>
    </dgm:pt>
    <dgm:pt modelId="{1B491246-B31C-46AF-AA47-6D01CF992D88}">
      <dgm:prSet phldrT="[Texto]"/>
      <dgm:spPr/>
      <dgm:t>
        <a:bodyPr/>
        <a:lstStyle/>
        <a:p>
          <a:r>
            <a:rPr lang="es-EC" dirty="0" smtClean="0"/>
            <a:t>El FMI </a:t>
          </a:r>
          <a:r>
            <a:rPr lang="es-EC" dirty="0" smtClean="0"/>
            <a:t>indica que se debe fiscalizar </a:t>
          </a:r>
          <a:r>
            <a:rPr lang="es-EC" dirty="0" smtClean="0"/>
            <a:t>la función pública con el fin de prevenir los intereses del Estado.</a:t>
          </a:r>
        </a:p>
      </dgm:t>
    </dgm:pt>
    <dgm:pt modelId="{8D4CF7EF-30CA-4E8B-816F-494D02984887}" type="parTrans" cxnId="{D6487621-3A8D-4FAE-BDD8-4D1F6402254F}">
      <dgm:prSet/>
      <dgm:spPr/>
      <dgm:t>
        <a:bodyPr/>
        <a:lstStyle/>
        <a:p>
          <a:endParaRPr lang="es-EC"/>
        </a:p>
      </dgm:t>
    </dgm:pt>
    <dgm:pt modelId="{59F7A344-B3C4-43A8-A93C-6ED3CC046C08}" type="sibTrans" cxnId="{D6487621-3A8D-4FAE-BDD8-4D1F6402254F}">
      <dgm:prSet/>
      <dgm:spPr/>
      <dgm:t>
        <a:bodyPr/>
        <a:lstStyle/>
        <a:p>
          <a:endParaRPr lang="es-EC"/>
        </a:p>
      </dgm:t>
    </dgm:pt>
    <dgm:pt modelId="{07171CE9-6152-4082-A130-4F46BBCE281B}">
      <dgm:prSet phldrT="[Texto]"/>
      <dgm:spPr/>
      <dgm:t>
        <a:bodyPr/>
        <a:lstStyle/>
        <a:p>
          <a:r>
            <a:rPr lang="es-EC" dirty="0" smtClean="0"/>
            <a:t>Presidencia, Vicepresidencia, Asamblea, Fiscalía, entre otros.</a:t>
          </a:r>
          <a:endParaRPr lang="es-EC" dirty="0"/>
        </a:p>
      </dgm:t>
    </dgm:pt>
    <dgm:pt modelId="{35B2D1F3-EABD-42B9-920F-7D13A79623C8}" type="sibTrans" cxnId="{F455B667-0C46-4737-B3F7-B63524AE5341}">
      <dgm:prSet/>
      <dgm:spPr/>
      <dgm:t>
        <a:bodyPr/>
        <a:lstStyle/>
        <a:p>
          <a:endParaRPr lang="es-EC"/>
        </a:p>
      </dgm:t>
    </dgm:pt>
    <dgm:pt modelId="{22FDC99D-FAA7-4B3E-89BB-3802DA8BFE51}" type="parTrans" cxnId="{F455B667-0C46-4737-B3F7-B63524AE5341}">
      <dgm:prSet/>
      <dgm:spPr/>
      <dgm:t>
        <a:bodyPr/>
        <a:lstStyle/>
        <a:p>
          <a:endParaRPr lang="es-EC"/>
        </a:p>
      </dgm:t>
    </dgm:pt>
    <dgm:pt modelId="{5338D375-4F7B-4702-A8DB-003563D4A1CA}" type="pres">
      <dgm:prSet presAssocID="{712ED731-95A4-4A0D-ACBD-220FA4692B97}" presName="Name0" presStyleCnt="0">
        <dgm:presLayoutVars>
          <dgm:dir/>
          <dgm:resizeHandles val="exact"/>
        </dgm:presLayoutVars>
      </dgm:prSet>
      <dgm:spPr/>
    </dgm:pt>
    <dgm:pt modelId="{7667D63F-D608-40AD-A606-91AE2DE4B132}" type="pres">
      <dgm:prSet presAssocID="{712ED731-95A4-4A0D-ACBD-220FA4692B97}" presName="arrow" presStyleLbl="bgShp" presStyleIdx="0" presStyleCnt="1"/>
      <dgm:spPr/>
    </dgm:pt>
    <dgm:pt modelId="{994C869D-F6F5-4ADE-B70A-75E27409BB19}" type="pres">
      <dgm:prSet presAssocID="{712ED731-95A4-4A0D-ACBD-220FA4692B97}" presName="points" presStyleCnt="0"/>
      <dgm:spPr/>
    </dgm:pt>
    <dgm:pt modelId="{044BA59D-1A5A-4BCE-A5D4-BC3D1C7CBDEA}" type="pres">
      <dgm:prSet presAssocID="{028BF4BD-4C05-4855-B6D6-2D88A0D7C9FD}" presName="compositeA" presStyleCnt="0"/>
      <dgm:spPr/>
    </dgm:pt>
    <dgm:pt modelId="{921B41A6-F1CC-4D93-9C1A-AF39D72CFFFE}" type="pres">
      <dgm:prSet presAssocID="{028BF4BD-4C05-4855-B6D6-2D88A0D7C9FD}" presName="textA" presStyleLbl="revTx" presStyleIdx="0" presStyleCnt="3" custScaleY="88435" custLinFactX="5902" custLinFactNeighborX="100000" custLinFactNeighborY="-1567">
        <dgm:presLayoutVars>
          <dgm:bulletEnabled val="1"/>
        </dgm:presLayoutVars>
      </dgm:prSet>
      <dgm:spPr/>
      <dgm:t>
        <a:bodyPr/>
        <a:lstStyle/>
        <a:p>
          <a:endParaRPr lang="es-EC"/>
        </a:p>
      </dgm:t>
    </dgm:pt>
    <dgm:pt modelId="{C6A59C6B-95EA-41EE-81BF-568964F2CC1E}" type="pres">
      <dgm:prSet presAssocID="{028BF4BD-4C05-4855-B6D6-2D88A0D7C9FD}" presName="circleA" presStyleLbl="node1" presStyleIdx="0" presStyleCnt="3" custScaleX="279831" custScaleY="200875"/>
      <dgm:spPr/>
    </dgm:pt>
    <dgm:pt modelId="{EC1F0EA7-5E14-4205-B630-1FF8E3096C10}" type="pres">
      <dgm:prSet presAssocID="{028BF4BD-4C05-4855-B6D6-2D88A0D7C9FD}" presName="spaceA" presStyleCnt="0"/>
      <dgm:spPr/>
    </dgm:pt>
    <dgm:pt modelId="{0CE89730-EE57-49F8-95A2-9DD7BC36EFCC}" type="pres">
      <dgm:prSet presAssocID="{5233C031-D66A-4389-9288-885FE4DDD335}" presName="space" presStyleCnt="0"/>
      <dgm:spPr/>
    </dgm:pt>
    <dgm:pt modelId="{38E53B67-33C3-4F15-9A46-DB3A5D7A6BA3}" type="pres">
      <dgm:prSet presAssocID="{07171CE9-6152-4082-A130-4F46BBCE281B}" presName="compositeB" presStyleCnt="0"/>
      <dgm:spPr/>
    </dgm:pt>
    <dgm:pt modelId="{1704E1E1-D464-4D9C-922D-F7714EC28CC4}" type="pres">
      <dgm:prSet presAssocID="{07171CE9-6152-4082-A130-4F46BBCE281B}" presName="textB" presStyleLbl="revTx" presStyleIdx="1" presStyleCnt="3" custLinFactNeighborX="-42934" custLinFactNeighborY="2405">
        <dgm:presLayoutVars>
          <dgm:bulletEnabled val="1"/>
        </dgm:presLayoutVars>
      </dgm:prSet>
      <dgm:spPr/>
      <dgm:t>
        <a:bodyPr/>
        <a:lstStyle/>
        <a:p>
          <a:endParaRPr lang="es-EC"/>
        </a:p>
      </dgm:t>
    </dgm:pt>
    <dgm:pt modelId="{760B770C-4C1A-4378-B4BA-84E77C6FA5D1}" type="pres">
      <dgm:prSet presAssocID="{07171CE9-6152-4082-A130-4F46BBCE281B}" presName="circleB" presStyleLbl="node1" presStyleIdx="1" presStyleCnt="3"/>
      <dgm:spPr/>
    </dgm:pt>
    <dgm:pt modelId="{7310C89F-AD00-4173-BEBE-4558B3E9CAFC}" type="pres">
      <dgm:prSet presAssocID="{07171CE9-6152-4082-A130-4F46BBCE281B}" presName="spaceB" presStyleCnt="0"/>
      <dgm:spPr/>
    </dgm:pt>
    <dgm:pt modelId="{A3F8D78B-57BC-431F-A39C-E0E7F4284643}" type="pres">
      <dgm:prSet presAssocID="{35B2D1F3-EABD-42B9-920F-7D13A79623C8}" presName="space" presStyleCnt="0"/>
      <dgm:spPr/>
    </dgm:pt>
    <dgm:pt modelId="{9799099E-F1B4-44C6-9DB3-925F7C04A8C7}" type="pres">
      <dgm:prSet presAssocID="{1B491246-B31C-46AF-AA47-6D01CF992D88}" presName="compositeA" presStyleCnt="0"/>
      <dgm:spPr/>
    </dgm:pt>
    <dgm:pt modelId="{FEC42785-28A7-4FB0-B85C-E3AB4D7EB0D3}" type="pres">
      <dgm:prSet presAssocID="{1B491246-B31C-46AF-AA47-6D01CF992D88}" presName="textA" presStyleLbl="revTx" presStyleIdx="2" presStyleCnt="3" custLinFactY="52198" custLinFactNeighborX="1280" custLinFactNeighborY="100000">
        <dgm:presLayoutVars>
          <dgm:bulletEnabled val="1"/>
        </dgm:presLayoutVars>
      </dgm:prSet>
      <dgm:spPr/>
      <dgm:t>
        <a:bodyPr/>
        <a:lstStyle/>
        <a:p>
          <a:endParaRPr lang="es-EC"/>
        </a:p>
      </dgm:t>
    </dgm:pt>
    <dgm:pt modelId="{97E9760C-BAB0-451B-8C18-7AC149CD583F}" type="pres">
      <dgm:prSet presAssocID="{1B491246-B31C-46AF-AA47-6D01CF992D88}" presName="circleA" presStyleLbl="node1" presStyleIdx="2" presStyleCnt="3" custScaleX="283142" custScaleY="208485"/>
      <dgm:spPr/>
    </dgm:pt>
    <dgm:pt modelId="{91E47E22-9692-4D03-B714-44FB44E43C84}" type="pres">
      <dgm:prSet presAssocID="{1B491246-B31C-46AF-AA47-6D01CF992D88}" presName="spaceA" presStyleCnt="0"/>
      <dgm:spPr/>
    </dgm:pt>
  </dgm:ptLst>
  <dgm:cxnLst>
    <dgm:cxn modelId="{D6487621-3A8D-4FAE-BDD8-4D1F6402254F}" srcId="{712ED731-95A4-4A0D-ACBD-220FA4692B97}" destId="{1B491246-B31C-46AF-AA47-6D01CF992D88}" srcOrd="2" destOrd="0" parTransId="{8D4CF7EF-30CA-4E8B-816F-494D02984887}" sibTransId="{59F7A344-B3C4-43A8-A93C-6ED3CC046C08}"/>
    <dgm:cxn modelId="{03DB938C-D4CA-4675-8B00-6C9D36A3F6D6}" type="presOf" srcId="{07171CE9-6152-4082-A130-4F46BBCE281B}" destId="{1704E1E1-D464-4D9C-922D-F7714EC28CC4}" srcOrd="0" destOrd="0" presId="urn:microsoft.com/office/officeart/2005/8/layout/hProcess11"/>
    <dgm:cxn modelId="{F455B667-0C46-4737-B3F7-B63524AE5341}" srcId="{712ED731-95A4-4A0D-ACBD-220FA4692B97}" destId="{07171CE9-6152-4082-A130-4F46BBCE281B}" srcOrd="1" destOrd="0" parTransId="{22FDC99D-FAA7-4B3E-89BB-3802DA8BFE51}" sibTransId="{35B2D1F3-EABD-42B9-920F-7D13A79623C8}"/>
    <dgm:cxn modelId="{3FF6BA2C-E880-4D31-BB90-401E795564C0}" srcId="{712ED731-95A4-4A0D-ACBD-220FA4692B97}" destId="{028BF4BD-4C05-4855-B6D6-2D88A0D7C9FD}" srcOrd="0" destOrd="0" parTransId="{DD785660-7CF1-4CA7-B576-A3ECCB0529B8}" sibTransId="{5233C031-D66A-4389-9288-885FE4DDD335}"/>
    <dgm:cxn modelId="{7AECA9B5-CEDF-4BCF-A715-9A81372336F0}" type="presOf" srcId="{1B491246-B31C-46AF-AA47-6D01CF992D88}" destId="{FEC42785-28A7-4FB0-B85C-E3AB4D7EB0D3}" srcOrd="0" destOrd="0" presId="urn:microsoft.com/office/officeart/2005/8/layout/hProcess11"/>
    <dgm:cxn modelId="{B3557065-8ED6-40B7-8A3D-937CB127868A}" type="presOf" srcId="{028BF4BD-4C05-4855-B6D6-2D88A0D7C9FD}" destId="{921B41A6-F1CC-4D93-9C1A-AF39D72CFFFE}" srcOrd="0" destOrd="0" presId="urn:microsoft.com/office/officeart/2005/8/layout/hProcess11"/>
    <dgm:cxn modelId="{22B6CC9D-8B8D-4CD9-930B-480AB17487E0}" type="presOf" srcId="{712ED731-95A4-4A0D-ACBD-220FA4692B97}" destId="{5338D375-4F7B-4702-A8DB-003563D4A1CA}" srcOrd="0" destOrd="0" presId="urn:microsoft.com/office/officeart/2005/8/layout/hProcess11"/>
    <dgm:cxn modelId="{30F3D592-AD4A-4EE2-83B6-692E2964B1CA}" type="presParOf" srcId="{5338D375-4F7B-4702-A8DB-003563D4A1CA}" destId="{7667D63F-D608-40AD-A606-91AE2DE4B132}" srcOrd="0" destOrd="0" presId="urn:microsoft.com/office/officeart/2005/8/layout/hProcess11"/>
    <dgm:cxn modelId="{AF317DD6-CA50-4F1F-BF25-6F74F0B7CD83}" type="presParOf" srcId="{5338D375-4F7B-4702-A8DB-003563D4A1CA}" destId="{994C869D-F6F5-4ADE-B70A-75E27409BB19}" srcOrd="1" destOrd="0" presId="urn:microsoft.com/office/officeart/2005/8/layout/hProcess11"/>
    <dgm:cxn modelId="{C2561208-1DEA-4E84-9583-F8DB80CAEDEC}" type="presParOf" srcId="{994C869D-F6F5-4ADE-B70A-75E27409BB19}" destId="{044BA59D-1A5A-4BCE-A5D4-BC3D1C7CBDEA}" srcOrd="0" destOrd="0" presId="urn:microsoft.com/office/officeart/2005/8/layout/hProcess11"/>
    <dgm:cxn modelId="{B836DE6D-262D-4A46-8967-50721DFB1459}" type="presParOf" srcId="{044BA59D-1A5A-4BCE-A5D4-BC3D1C7CBDEA}" destId="{921B41A6-F1CC-4D93-9C1A-AF39D72CFFFE}" srcOrd="0" destOrd="0" presId="urn:microsoft.com/office/officeart/2005/8/layout/hProcess11"/>
    <dgm:cxn modelId="{F8179746-2290-4F16-B4D4-A4C2ABA4E2EE}" type="presParOf" srcId="{044BA59D-1A5A-4BCE-A5D4-BC3D1C7CBDEA}" destId="{C6A59C6B-95EA-41EE-81BF-568964F2CC1E}" srcOrd="1" destOrd="0" presId="urn:microsoft.com/office/officeart/2005/8/layout/hProcess11"/>
    <dgm:cxn modelId="{E1E55324-92DD-458C-8540-9E276535E973}" type="presParOf" srcId="{044BA59D-1A5A-4BCE-A5D4-BC3D1C7CBDEA}" destId="{EC1F0EA7-5E14-4205-B630-1FF8E3096C10}" srcOrd="2" destOrd="0" presId="urn:microsoft.com/office/officeart/2005/8/layout/hProcess11"/>
    <dgm:cxn modelId="{870A70D0-9A76-47A7-87DC-31006CD5547B}" type="presParOf" srcId="{994C869D-F6F5-4ADE-B70A-75E27409BB19}" destId="{0CE89730-EE57-49F8-95A2-9DD7BC36EFCC}" srcOrd="1" destOrd="0" presId="urn:microsoft.com/office/officeart/2005/8/layout/hProcess11"/>
    <dgm:cxn modelId="{D79DB9B3-AEDB-44E0-98D3-302D2E086C5A}" type="presParOf" srcId="{994C869D-F6F5-4ADE-B70A-75E27409BB19}" destId="{38E53B67-33C3-4F15-9A46-DB3A5D7A6BA3}" srcOrd="2" destOrd="0" presId="urn:microsoft.com/office/officeart/2005/8/layout/hProcess11"/>
    <dgm:cxn modelId="{78EDE28F-5A19-4DEE-AB4E-AA79781D7045}" type="presParOf" srcId="{38E53B67-33C3-4F15-9A46-DB3A5D7A6BA3}" destId="{1704E1E1-D464-4D9C-922D-F7714EC28CC4}" srcOrd="0" destOrd="0" presId="urn:microsoft.com/office/officeart/2005/8/layout/hProcess11"/>
    <dgm:cxn modelId="{2C4269EB-B7CF-4D7B-880D-27AE30490231}" type="presParOf" srcId="{38E53B67-33C3-4F15-9A46-DB3A5D7A6BA3}" destId="{760B770C-4C1A-4378-B4BA-84E77C6FA5D1}" srcOrd="1" destOrd="0" presId="urn:microsoft.com/office/officeart/2005/8/layout/hProcess11"/>
    <dgm:cxn modelId="{95731E22-8DA0-4F86-B6CF-450EC335EC6B}" type="presParOf" srcId="{38E53B67-33C3-4F15-9A46-DB3A5D7A6BA3}" destId="{7310C89F-AD00-4173-BEBE-4558B3E9CAFC}" srcOrd="2" destOrd="0" presId="urn:microsoft.com/office/officeart/2005/8/layout/hProcess11"/>
    <dgm:cxn modelId="{2CB4ACA1-8937-4CCD-9208-B37357E2AB6E}" type="presParOf" srcId="{994C869D-F6F5-4ADE-B70A-75E27409BB19}" destId="{A3F8D78B-57BC-431F-A39C-E0E7F4284643}" srcOrd="3" destOrd="0" presId="urn:microsoft.com/office/officeart/2005/8/layout/hProcess11"/>
    <dgm:cxn modelId="{E7B10B9B-8B6F-4D7C-AD87-E02FF34BBE4C}" type="presParOf" srcId="{994C869D-F6F5-4ADE-B70A-75E27409BB19}" destId="{9799099E-F1B4-44C6-9DB3-925F7C04A8C7}" srcOrd="4" destOrd="0" presId="urn:microsoft.com/office/officeart/2005/8/layout/hProcess11"/>
    <dgm:cxn modelId="{8A70CF60-5374-4889-B7A7-E729E89F397D}" type="presParOf" srcId="{9799099E-F1B4-44C6-9DB3-925F7C04A8C7}" destId="{FEC42785-28A7-4FB0-B85C-E3AB4D7EB0D3}" srcOrd="0" destOrd="0" presId="urn:microsoft.com/office/officeart/2005/8/layout/hProcess11"/>
    <dgm:cxn modelId="{4683702F-0B92-4F00-A692-16DE87A9A193}" type="presParOf" srcId="{9799099E-F1B4-44C6-9DB3-925F7C04A8C7}" destId="{97E9760C-BAB0-451B-8C18-7AC149CD583F}" srcOrd="1" destOrd="0" presId="urn:microsoft.com/office/officeart/2005/8/layout/hProcess11"/>
    <dgm:cxn modelId="{3EDAAD7F-3E37-4C61-B854-FB73171F7090}" type="presParOf" srcId="{9799099E-F1B4-44C6-9DB3-925F7C04A8C7}" destId="{91E47E22-9692-4D03-B714-44FB44E43C8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077202-4425-4976-B08D-A753CFC55C6A}" type="doc">
      <dgm:prSet loTypeId="urn:microsoft.com/office/officeart/2005/8/layout/process2" loCatId="process" qsTypeId="urn:microsoft.com/office/officeart/2005/8/quickstyle/simple1" qsCatId="simple" csTypeId="urn:microsoft.com/office/officeart/2005/8/colors/colorful5" csCatId="colorful" phldr="1"/>
      <dgm:spPr/>
    </dgm:pt>
    <dgm:pt modelId="{4DF0A3E1-C3DB-432A-81D8-8B1D7108D67F}">
      <dgm:prSet phldrT="[Texto]"/>
      <dgm:spPr/>
      <dgm:t>
        <a:bodyPr/>
        <a:lstStyle/>
        <a:p>
          <a:r>
            <a:rPr lang="es-EC" dirty="0" smtClean="0"/>
            <a:t>Función ejecutiva, legislativa, judicial, electoral y transparencia y control social</a:t>
          </a:r>
          <a:endParaRPr lang="es-EC" dirty="0"/>
        </a:p>
      </dgm:t>
    </dgm:pt>
    <dgm:pt modelId="{703185BC-0EA8-4179-90BC-14572278D390}" type="parTrans" cxnId="{9E75F863-26F9-45DB-AD16-866CD0F97EBF}">
      <dgm:prSet/>
      <dgm:spPr/>
      <dgm:t>
        <a:bodyPr/>
        <a:lstStyle/>
        <a:p>
          <a:endParaRPr lang="es-EC"/>
        </a:p>
      </dgm:t>
    </dgm:pt>
    <dgm:pt modelId="{7DD14EEA-1D98-457C-B819-D49090C57B3E}" type="sibTrans" cxnId="{9E75F863-26F9-45DB-AD16-866CD0F97EBF}">
      <dgm:prSet/>
      <dgm:spPr/>
      <dgm:t>
        <a:bodyPr/>
        <a:lstStyle/>
        <a:p>
          <a:endParaRPr lang="es-EC"/>
        </a:p>
      </dgm:t>
    </dgm:pt>
    <dgm:pt modelId="{741B9A7F-ED6E-4E5D-B253-7A288C33D581}">
      <dgm:prSet phldrT="[Texto]"/>
      <dgm:spPr/>
      <dgm:t>
        <a:bodyPr/>
        <a:lstStyle/>
        <a:p>
          <a:r>
            <a:rPr lang="es-EC" dirty="0" smtClean="0"/>
            <a:t>Todos los órganos </a:t>
          </a:r>
          <a:r>
            <a:rPr lang="es-EC" dirty="0" smtClean="0"/>
            <a:t>se incorporan </a:t>
          </a:r>
          <a:r>
            <a:rPr lang="es-EC" dirty="0" smtClean="0"/>
            <a:t>a la Función Ejecutiva</a:t>
          </a:r>
          <a:endParaRPr lang="es-EC" dirty="0"/>
        </a:p>
      </dgm:t>
    </dgm:pt>
    <dgm:pt modelId="{4E47E9D9-79C7-4D77-BA73-0EAE9FA94330}" type="parTrans" cxnId="{95EA863C-B7B3-4D34-A3E9-A25C2B5905F4}">
      <dgm:prSet/>
      <dgm:spPr/>
      <dgm:t>
        <a:bodyPr/>
        <a:lstStyle/>
        <a:p>
          <a:endParaRPr lang="es-EC"/>
        </a:p>
      </dgm:t>
    </dgm:pt>
    <dgm:pt modelId="{816CAB55-D620-4524-863F-32C74D865B5C}" type="sibTrans" cxnId="{95EA863C-B7B3-4D34-A3E9-A25C2B5905F4}">
      <dgm:prSet/>
      <dgm:spPr/>
      <dgm:t>
        <a:bodyPr/>
        <a:lstStyle/>
        <a:p>
          <a:endParaRPr lang="es-EC"/>
        </a:p>
      </dgm:t>
    </dgm:pt>
    <dgm:pt modelId="{43D11CAA-9777-4C28-9010-18A9631D1068}">
      <dgm:prSet phldrT="[Texto]"/>
      <dgm:spPr/>
      <dgm:t>
        <a:bodyPr/>
        <a:lstStyle/>
        <a:p>
          <a:r>
            <a:rPr lang="es-EC" dirty="0" smtClean="0"/>
            <a:t>Máximo órgano=Corte constitucional (autónoma)</a:t>
          </a:r>
          <a:endParaRPr lang="es-EC" dirty="0"/>
        </a:p>
      </dgm:t>
    </dgm:pt>
    <dgm:pt modelId="{510FF9B1-0B28-4F94-86AF-9920366FA492}" type="parTrans" cxnId="{F638BEA9-1B4B-4424-AE40-48E5191FD235}">
      <dgm:prSet/>
      <dgm:spPr/>
      <dgm:t>
        <a:bodyPr/>
        <a:lstStyle/>
        <a:p>
          <a:endParaRPr lang="es-EC"/>
        </a:p>
      </dgm:t>
    </dgm:pt>
    <dgm:pt modelId="{9028CA81-FBDE-4110-9A3A-A000F6392CE8}" type="sibTrans" cxnId="{F638BEA9-1B4B-4424-AE40-48E5191FD235}">
      <dgm:prSet/>
      <dgm:spPr/>
      <dgm:t>
        <a:bodyPr/>
        <a:lstStyle/>
        <a:p>
          <a:endParaRPr lang="es-EC"/>
        </a:p>
      </dgm:t>
    </dgm:pt>
    <dgm:pt modelId="{E95038B8-EB35-4708-B7BE-A656D3FB948A}" type="pres">
      <dgm:prSet presAssocID="{FD077202-4425-4976-B08D-A753CFC55C6A}" presName="linearFlow" presStyleCnt="0">
        <dgm:presLayoutVars>
          <dgm:resizeHandles val="exact"/>
        </dgm:presLayoutVars>
      </dgm:prSet>
      <dgm:spPr/>
    </dgm:pt>
    <dgm:pt modelId="{2F95EBFD-10C3-4BDB-BC32-1EFEE8C3A513}" type="pres">
      <dgm:prSet presAssocID="{4DF0A3E1-C3DB-432A-81D8-8B1D7108D67F}" presName="node" presStyleLbl="node1" presStyleIdx="0" presStyleCnt="3" custScaleX="137251">
        <dgm:presLayoutVars>
          <dgm:bulletEnabled val="1"/>
        </dgm:presLayoutVars>
      </dgm:prSet>
      <dgm:spPr/>
      <dgm:t>
        <a:bodyPr/>
        <a:lstStyle/>
        <a:p>
          <a:endParaRPr lang="es-EC"/>
        </a:p>
      </dgm:t>
    </dgm:pt>
    <dgm:pt modelId="{323B1DE8-9355-4A4A-B5EB-C2E1421C3107}" type="pres">
      <dgm:prSet presAssocID="{7DD14EEA-1D98-457C-B819-D49090C57B3E}" presName="sibTrans" presStyleLbl="sibTrans2D1" presStyleIdx="0" presStyleCnt="2"/>
      <dgm:spPr/>
      <dgm:t>
        <a:bodyPr/>
        <a:lstStyle/>
        <a:p>
          <a:endParaRPr lang="es-EC"/>
        </a:p>
      </dgm:t>
    </dgm:pt>
    <dgm:pt modelId="{B09337C7-A064-4E15-8B07-6046F9B699CA}" type="pres">
      <dgm:prSet presAssocID="{7DD14EEA-1D98-457C-B819-D49090C57B3E}" presName="connectorText" presStyleLbl="sibTrans2D1" presStyleIdx="0" presStyleCnt="2"/>
      <dgm:spPr/>
      <dgm:t>
        <a:bodyPr/>
        <a:lstStyle/>
        <a:p>
          <a:endParaRPr lang="es-EC"/>
        </a:p>
      </dgm:t>
    </dgm:pt>
    <dgm:pt modelId="{D7BDB6ED-6505-4D00-B1CA-26A0DA6936F1}" type="pres">
      <dgm:prSet presAssocID="{741B9A7F-ED6E-4E5D-B253-7A288C33D581}" presName="node" presStyleLbl="node1" presStyleIdx="1" presStyleCnt="3" custScaleX="141663">
        <dgm:presLayoutVars>
          <dgm:bulletEnabled val="1"/>
        </dgm:presLayoutVars>
      </dgm:prSet>
      <dgm:spPr/>
      <dgm:t>
        <a:bodyPr/>
        <a:lstStyle/>
        <a:p>
          <a:endParaRPr lang="es-EC"/>
        </a:p>
      </dgm:t>
    </dgm:pt>
    <dgm:pt modelId="{50D9E586-E711-4119-87A3-70552A612948}" type="pres">
      <dgm:prSet presAssocID="{816CAB55-D620-4524-863F-32C74D865B5C}" presName="sibTrans" presStyleLbl="sibTrans2D1" presStyleIdx="1" presStyleCnt="2"/>
      <dgm:spPr/>
      <dgm:t>
        <a:bodyPr/>
        <a:lstStyle/>
        <a:p>
          <a:endParaRPr lang="es-EC"/>
        </a:p>
      </dgm:t>
    </dgm:pt>
    <dgm:pt modelId="{29744D62-5455-4222-A3A6-218658985D3E}" type="pres">
      <dgm:prSet presAssocID="{816CAB55-D620-4524-863F-32C74D865B5C}" presName="connectorText" presStyleLbl="sibTrans2D1" presStyleIdx="1" presStyleCnt="2"/>
      <dgm:spPr/>
      <dgm:t>
        <a:bodyPr/>
        <a:lstStyle/>
        <a:p>
          <a:endParaRPr lang="es-EC"/>
        </a:p>
      </dgm:t>
    </dgm:pt>
    <dgm:pt modelId="{0CB5B352-37C6-4367-81C7-AE372EAD2C0F}" type="pres">
      <dgm:prSet presAssocID="{43D11CAA-9777-4C28-9010-18A9631D1068}" presName="node" presStyleLbl="node1" presStyleIdx="2" presStyleCnt="3" custScaleX="139457">
        <dgm:presLayoutVars>
          <dgm:bulletEnabled val="1"/>
        </dgm:presLayoutVars>
      </dgm:prSet>
      <dgm:spPr/>
      <dgm:t>
        <a:bodyPr/>
        <a:lstStyle/>
        <a:p>
          <a:endParaRPr lang="es-EC"/>
        </a:p>
      </dgm:t>
    </dgm:pt>
  </dgm:ptLst>
  <dgm:cxnLst>
    <dgm:cxn modelId="{4DA6529F-1FFF-495D-BC48-9AE0BB906B2D}" type="presOf" srcId="{FD077202-4425-4976-B08D-A753CFC55C6A}" destId="{E95038B8-EB35-4708-B7BE-A656D3FB948A}" srcOrd="0" destOrd="0" presId="urn:microsoft.com/office/officeart/2005/8/layout/process2"/>
    <dgm:cxn modelId="{A49F37C0-BD37-4AF3-8133-460597C99E88}" type="presOf" srcId="{816CAB55-D620-4524-863F-32C74D865B5C}" destId="{29744D62-5455-4222-A3A6-218658985D3E}" srcOrd="1" destOrd="0" presId="urn:microsoft.com/office/officeart/2005/8/layout/process2"/>
    <dgm:cxn modelId="{95EA863C-B7B3-4D34-A3E9-A25C2B5905F4}" srcId="{FD077202-4425-4976-B08D-A753CFC55C6A}" destId="{741B9A7F-ED6E-4E5D-B253-7A288C33D581}" srcOrd="1" destOrd="0" parTransId="{4E47E9D9-79C7-4D77-BA73-0EAE9FA94330}" sibTransId="{816CAB55-D620-4524-863F-32C74D865B5C}"/>
    <dgm:cxn modelId="{9E75F863-26F9-45DB-AD16-866CD0F97EBF}" srcId="{FD077202-4425-4976-B08D-A753CFC55C6A}" destId="{4DF0A3E1-C3DB-432A-81D8-8B1D7108D67F}" srcOrd="0" destOrd="0" parTransId="{703185BC-0EA8-4179-90BC-14572278D390}" sibTransId="{7DD14EEA-1D98-457C-B819-D49090C57B3E}"/>
    <dgm:cxn modelId="{80BB564C-3506-4E51-B9BC-A480779DFEC8}" type="presOf" srcId="{741B9A7F-ED6E-4E5D-B253-7A288C33D581}" destId="{D7BDB6ED-6505-4D00-B1CA-26A0DA6936F1}" srcOrd="0" destOrd="0" presId="urn:microsoft.com/office/officeart/2005/8/layout/process2"/>
    <dgm:cxn modelId="{A0E94041-B18C-49C5-81F0-C93D9B2E4E64}" type="presOf" srcId="{7DD14EEA-1D98-457C-B819-D49090C57B3E}" destId="{323B1DE8-9355-4A4A-B5EB-C2E1421C3107}" srcOrd="0" destOrd="0" presId="urn:microsoft.com/office/officeart/2005/8/layout/process2"/>
    <dgm:cxn modelId="{AEFB3DE7-60D3-4752-8BCC-E35E0D1747E6}" type="presOf" srcId="{4DF0A3E1-C3DB-432A-81D8-8B1D7108D67F}" destId="{2F95EBFD-10C3-4BDB-BC32-1EFEE8C3A513}" srcOrd="0" destOrd="0" presId="urn:microsoft.com/office/officeart/2005/8/layout/process2"/>
    <dgm:cxn modelId="{F638BEA9-1B4B-4424-AE40-48E5191FD235}" srcId="{FD077202-4425-4976-B08D-A753CFC55C6A}" destId="{43D11CAA-9777-4C28-9010-18A9631D1068}" srcOrd="2" destOrd="0" parTransId="{510FF9B1-0B28-4F94-86AF-9920366FA492}" sibTransId="{9028CA81-FBDE-4110-9A3A-A000F6392CE8}"/>
    <dgm:cxn modelId="{2DDA4A3C-4F3F-4769-8E44-C1146A3C9FF9}" type="presOf" srcId="{816CAB55-D620-4524-863F-32C74D865B5C}" destId="{50D9E586-E711-4119-87A3-70552A612948}" srcOrd="0" destOrd="0" presId="urn:microsoft.com/office/officeart/2005/8/layout/process2"/>
    <dgm:cxn modelId="{412C9D07-956A-4DC9-AC47-4BF01B126964}" type="presOf" srcId="{43D11CAA-9777-4C28-9010-18A9631D1068}" destId="{0CB5B352-37C6-4367-81C7-AE372EAD2C0F}" srcOrd="0" destOrd="0" presId="urn:microsoft.com/office/officeart/2005/8/layout/process2"/>
    <dgm:cxn modelId="{B0F522BE-652A-43E5-9EA0-4D0D9A6C235E}" type="presOf" srcId="{7DD14EEA-1D98-457C-B819-D49090C57B3E}" destId="{B09337C7-A064-4E15-8B07-6046F9B699CA}" srcOrd="1" destOrd="0" presId="urn:microsoft.com/office/officeart/2005/8/layout/process2"/>
    <dgm:cxn modelId="{C8A1A02B-CA8B-4938-B26B-9EE7CED778CE}" type="presParOf" srcId="{E95038B8-EB35-4708-B7BE-A656D3FB948A}" destId="{2F95EBFD-10C3-4BDB-BC32-1EFEE8C3A513}" srcOrd="0" destOrd="0" presId="urn:microsoft.com/office/officeart/2005/8/layout/process2"/>
    <dgm:cxn modelId="{9084E64E-564B-44B7-8D25-57B19ED46F4A}" type="presParOf" srcId="{E95038B8-EB35-4708-B7BE-A656D3FB948A}" destId="{323B1DE8-9355-4A4A-B5EB-C2E1421C3107}" srcOrd="1" destOrd="0" presId="urn:microsoft.com/office/officeart/2005/8/layout/process2"/>
    <dgm:cxn modelId="{3A71A29E-DB67-46DE-8AFD-8C8318D5433F}" type="presParOf" srcId="{323B1DE8-9355-4A4A-B5EB-C2E1421C3107}" destId="{B09337C7-A064-4E15-8B07-6046F9B699CA}" srcOrd="0" destOrd="0" presId="urn:microsoft.com/office/officeart/2005/8/layout/process2"/>
    <dgm:cxn modelId="{12D92B4C-4EEA-4FB9-B212-531B6D442E88}" type="presParOf" srcId="{E95038B8-EB35-4708-B7BE-A656D3FB948A}" destId="{D7BDB6ED-6505-4D00-B1CA-26A0DA6936F1}" srcOrd="2" destOrd="0" presId="urn:microsoft.com/office/officeart/2005/8/layout/process2"/>
    <dgm:cxn modelId="{27230339-4B13-4E7C-8D67-ABDC50C7EAD9}" type="presParOf" srcId="{E95038B8-EB35-4708-B7BE-A656D3FB948A}" destId="{50D9E586-E711-4119-87A3-70552A612948}" srcOrd="3" destOrd="0" presId="urn:microsoft.com/office/officeart/2005/8/layout/process2"/>
    <dgm:cxn modelId="{E346A70A-0FB4-41AF-A41B-B82C53716D09}" type="presParOf" srcId="{50D9E586-E711-4119-87A3-70552A612948}" destId="{29744D62-5455-4222-A3A6-218658985D3E}" srcOrd="0" destOrd="0" presId="urn:microsoft.com/office/officeart/2005/8/layout/process2"/>
    <dgm:cxn modelId="{EA45B453-78B0-4164-9276-E98EB28E5433}" type="presParOf" srcId="{E95038B8-EB35-4708-B7BE-A656D3FB948A}" destId="{0CB5B352-37C6-4367-81C7-AE372EAD2C0F}"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5CE6CE-F6C7-4EDE-BF32-158CA7701239}"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C"/>
        </a:p>
      </dgm:t>
    </dgm:pt>
    <dgm:pt modelId="{BE977F49-9879-4CB7-9F3E-E1E5A3E10E8A}">
      <dgm:prSet phldrT="[Texto]"/>
      <dgm:spPr/>
      <dgm:t>
        <a:bodyPr/>
        <a:lstStyle/>
        <a:p>
          <a:r>
            <a:rPr lang="es-EC" dirty="0"/>
            <a:t>ENFOQUE</a:t>
          </a:r>
        </a:p>
      </dgm:t>
    </dgm:pt>
    <dgm:pt modelId="{04CE3DFE-25DD-4CAF-BB76-505DEA332C30}" type="parTrans" cxnId="{A9C65255-F598-4759-8942-A6E31071924C}">
      <dgm:prSet/>
      <dgm:spPr/>
      <dgm:t>
        <a:bodyPr/>
        <a:lstStyle/>
        <a:p>
          <a:endParaRPr lang="es-EC"/>
        </a:p>
      </dgm:t>
    </dgm:pt>
    <dgm:pt modelId="{E704811B-E096-408C-9284-46C5ABA246F5}" type="sibTrans" cxnId="{A9C65255-F598-4759-8942-A6E31071924C}">
      <dgm:prSet/>
      <dgm:spPr/>
      <dgm:t>
        <a:bodyPr/>
        <a:lstStyle/>
        <a:p>
          <a:endParaRPr lang="es-EC"/>
        </a:p>
      </dgm:t>
    </dgm:pt>
    <dgm:pt modelId="{E06A070B-92D7-40FE-BA8A-3EDC2A0B00FD}">
      <dgm:prSet phldrT="[Texto]"/>
      <dgm:spPr/>
      <dgm:t>
        <a:bodyPr/>
        <a:lstStyle/>
        <a:p>
          <a:r>
            <a:rPr lang="es-EC" dirty="0"/>
            <a:t>Cuantitativo</a:t>
          </a:r>
        </a:p>
      </dgm:t>
    </dgm:pt>
    <dgm:pt modelId="{D43E2500-1B94-4418-A9D0-0DA04DFDA4D8}" type="parTrans" cxnId="{14D415CB-2617-4751-B388-608AB5BC5300}">
      <dgm:prSet/>
      <dgm:spPr/>
      <dgm:t>
        <a:bodyPr/>
        <a:lstStyle/>
        <a:p>
          <a:endParaRPr lang="es-EC"/>
        </a:p>
      </dgm:t>
    </dgm:pt>
    <dgm:pt modelId="{CFF1189E-A5CD-423E-8E9B-5A0BFE1CA48C}" type="sibTrans" cxnId="{14D415CB-2617-4751-B388-608AB5BC5300}">
      <dgm:prSet/>
      <dgm:spPr/>
      <dgm:t>
        <a:bodyPr/>
        <a:lstStyle/>
        <a:p>
          <a:endParaRPr lang="es-EC"/>
        </a:p>
      </dgm:t>
    </dgm:pt>
    <dgm:pt modelId="{58345E4A-C5D6-470C-98E3-99A4B73D97CE}">
      <dgm:prSet phldrT="[Texto]"/>
      <dgm:spPr/>
      <dgm:t>
        <a:bodyPr/>
        <a:lstStyle/>
        <a:p>
          <a:r>
            <a:rPr lang="es-EC" dirty="0"/>
            <a:t>FINALIDAD</a:t>
          </a:r>
        </a:p>
      </dgm:t>
    </dgm:pt>
    <dgm:pt modelId="{4B9A9979-5B2B-4EEC-A3B3-8909A99F1F26}" type="parTrans" cxnId="{87B699F8-337A-4726-91F5-97FB468690F7}">
      <dgm:prSet/>
      <dgm:spPr/>
      <dgm:t>
        <a:bodyPr/>
        <a:lstStyle/>
        <a:p>
          <a:endParaRPr lang="es-EC"/>
        </a:p>
      </dgm:t>
    </dgm:pt>
    <dgm:pt modelId="{AC78377E-3E2B-45E6-A465-189DB1A0321A}" type="sibTrans" cxnId="{87B699F8-337A-4726-91F5-97FB468690F7}">
      <dgm:prSet/>
      <dgm:spPr/>
      <dgm:t>
        <a:bodyPr/>
        <a:lstStyle/>
        <a:p>
          <a:endParaRPr lang="es-EC"/>
        </a:p>
      </dgm:t>
    </dgm:pt>
    <dgm:pt modelId="{6CAFC490-DED3-4651-A5B1-01F7ECC543C2}">
      <dgm:prSet phldrT="[Texto]"/>
      <dgm:spPr/>
      <dgm:t>
        <a:bodyPr/>
        <a:lstStyle/>
        <a:p>
          <a:r>
            <a:rPr lang="es-EC" dirty="0"/>
            <a:t>Aplicada</a:t>
          </a:r>
        </a:p>
      </dgm:t>
    </dgm:pt>
    <dgm:pt modelId="{E7817C5F-3A23-487A-BF93-F204D30EA6B9}" type="parTrans" cxnId="{BDCA7B5F-1C89-4B4C-9516-95D0759FF776}">
      <dgm:prSet/>
      <dgm:spPr/>
      <dgm:t>
        <a:bodyPr/>
        <a:lstStyle/>
        <a:p>
          <a:endParaRPr lang="es-EC"/>
        </a:p>
      </dgm:t>
    </dgm:pt>
    <dgm:pt modelId="{FE1432BC-0386-4821-AB4D-C46C0A30D6C8}" type="sibTrans" cxnId="{BDCA7B5F-1C89-4B4C-9516-95D0759FF776}">
      <dgm:prSet/>
      <dgm:spPr/>
      <dgm:t>
        <a:bodyPr/>
        <a:lstStyle/>
        <a:p>
          <a:endParaRPr lang="es-EC"/>
        </a:p>
      </dgm:t>
    </dgm:pt>
    <dgm:pt modelId="{EB890683-0627-4C67-8690-8DB5466824D0}">
      <dgm:prSet phldrT="[Texto]"/>
      <dgm:spPr/>
      <dgm:t>
        <a:bodyPr/>
        <a:lstStyle/>
        <a:p>
          <a:r>
            <a:rPr lang="es-EC" dirty="0"/>
            <a:t>FUENTES DE INFORMACIÓN</a:t>
          </a:r>
        </a:p>
      </dgm:t>
    </dgm:pt>
    <dgm:pt modelId="{5EE830C3-CF34-46F8-AF82-82DCA524375D}" type="parTrans" cxnId="{4026B77B-837E-42D0-8655-6D5CFAF79FF0}">
      <dgm:prSet/>
      <dgm:spPr/>
      <dgm:t>
        <a:bodyPr/>
        <a:lstStyle/>
        <a:p>
          <a:endParaRPr lang="es-EC"/>
        </a:p>
      </dgm:t>
    </dgm:pt>
    <dgm:pt modelId="{5744F9EC-71AA-4371-9CE2-14A4ADEE5B1C}" type="sibTrans" cxnId="{4026B77B-837E-42D0-8655-6D5CFAF79FF0}">
      <dgm:prSet/>
      <dgm:spPr/>
      <dgm:t>
        <a:bodyPr/>
        <a:lstStyle/>
        <a:p>
          <a:endParaRPr lang="es-EC"/>
        </a:p>
      </dgm:t>
    </dgm:pt>
    <dgm:pt modelId="{2C2C3A7B-D0A2-47E6-B30F-23FAD393ADDE}">
      <dgm:prSet phldrT="[Texto]"/>
      <dgm:spPr/>
      <dgm:t>
        <a:bodyPr/>
        <a:lstStyle/>
        <a:p>
          <a:r>
            <a:rPr lang="es-EC" dirty="0"/>
            <a:t>UNIDADES DE ANÁLISIS</a:t>
          </a:r>
        </a:p>
      </dgm:t>
    </dgm:pt>
    <dgm:pt modelId="{DB8AE135-29F4-473E-95BC-71BDAB39D082}" type="parTrans" cxnId="{5C1E9C37-0DAA-471D-BA04-7B16E12A784F}">
      <dgm:prSet/>
      <dgm:spPr/>
      <dgm:t>
        <a:bodyPr/>
        <a:lstStyle/>
        <a:p>
          <a:endParaRPr lang="es-EC"/>
        </a:p>
      </dgm:t>
    </dgm:pt>
    <dgm:pt modelId="{CC8BDCC9-B29C-4865-8C05-3B17F09347B6}" type="sibTrans" cxnId="{5C1E9C37-0DAA-471D-BA04-7B16E12A784F}">
      <dgm:prSet/>
      <dgm:spPr/>
      <dgm:t>
        <a:bodyPr/>
        <a:lstStyle/>
        <a:p>
          <a:endParaRPr lang="es-EC"/>
        </a:p>
      </dgm:t>
    </dgm:pt>
    <dgm:pt modelId="{8AE21520-3823-4FAC-8CEB-4FEE9904B1EA}">
      <dgm:prSet phldrT="[Texto]"/>
      <dgm:spPr/>
      <dgm:t>
        <a:bodyPr/>
        <a:lstStyle/>
        <a:p>
          <a:r>
            <a:rPr lang="es-EC" dirty="0"/>
            <a:t>ALCANCE</a:t>
          </a:r>
        </a:p>
      </dgm:t>
    </dgm:pt>
    <dgm:pt modelId="{92716B4C-6ECE-4902-86AE-F77EE1921B49}" type="parTrans" cxnId="{04F27AB3-AA24-4DC1-8FC7-1F78A6A2530F}">
      <dgm:prSet/>
      <dgm:spPr/>
      <dgm:t>
        <a:bodyPr/>
        <a:lstStyle/>
        <a:p>
          <a:endParaRPr lang="es-EC"/>
        </a:p>
      </dgm:t>
    </dgm:pt>
    <dgm:pt modelId="{6E9EC582-AF4C-4D4F-8CD9-8B9899A1B096}" type="sibTrans" cxnId="{04F27AB3-AA24-4DC1-8FC7-1F78A6A2530F}">
      <dgm:prSet/>
      <dgm:spPr/>
      <dgm:t>
        <a:bodyPr/>
        <a:lstStyle/>
        <a:p>
          <a:endParaRPr lang="es-EC"/>
        </a:p>
      </dgm:t>
    </dgm:pt>
    <dgm:pt modelId="{A42FC6E2-F18A-4DBD-A689-B6EB8FFD6CA0}">
      <dgm:prSet/>
      <dgm:spPr/>
      <dgm:t>
        <a:bodyPr/>
        <a:lstStyle/>
        <a:p>
          <a:r>
            <a:rPr lang="es-EC" dirty="0"/>
            <a:t>Mixto</a:t>
          </a:r>
        </a:p>
      </dgm:t>
    </dgm:pt>
    <dgm:pt modelId="{F25EEE6A-A21F-46CE-B6E6-2A30ABF9A788}" type="parTrans" cxnId="{DD6E0F65-BC49-4F42-9EAF-386CB4ACBAAE}">
      <dgm:prSet/>
      <dgm:spPr/>
      <dgm:t>
        <a:bodyPr/>
        <a:lstStyle/>
        <a:p>
          <a:endParaRPr lang="es-EC"/>
        </a:p>
      </dgm:t>
    </dgm:pt>
    <dgm:pt modelId="{7650D30B-457A-493A-9DEF-A39B480FEAB6}" type="sibTrans" cxnId="{DD6E0F65-BC49-4F42-9EAF-386CB4ACBAAE}">
      <dgm:prSet/>
      <dgm:spPr/>
      <dgm:t>
        <a:bodyPr/>
        <a:lstStyle/>
        <a:p>
          <a:endParaRPr lang="es-EC"/>
        </a:p>
      </dgm:t>
    </dgm:pt>
    <dgm:pt modelId="{CFAF502B-EB7F-45C9-84D6-C7477D8A1867}">
      <dgm:prSet/>
      <dgm:spPr/>
      <dgm:t>
        <a:bodyPr/>
        <a:lstStyle/>
        <a:p>
          <a:r>
            <a:rPr lang="es-EC" dirty="0" err="1"/>
            <a:t>Insitu</a:t>
          </a:r>
          <a:endParaRPr lang="es-EC" dirty="0"/>
        </a:p>
      </dgm:t>
    </dgm:pt>
    <dgm:pt modelId="{ADE8E5C0-ECB7-44BC-BE68-DFF97CAB57AD}" type="parTrans" cxnId="{C833E67D-5D47-4E78-B46F-A25474AA7739}">
      <dgm:prSet/>
      <dgm:spPr/>
      <dgm:t>
        <a:bodyPr/>
        <a:lstStyle/>
        <a:p>
          <a:endParaRPr lang="es-EC"/>
        </a:p>
      </dgm:t>
    </dgm:pt>
    <dgm:pt modelId="{A69AFF93-96A0-4871-9E4D-EA604F508827}" type="sibTrans" cxnId="{C833E67D-5D47-4E78-B46F-A25474AA7739}">
      <dgm:prSet/>
      <dgm:spPr/>
      <dgm:t>
        <a:bodyPr/>
        <a:lstStyle/>
        <a:p>
          <a:endParaRPr lang="es-EC"/>
        </a:p>
      </dgm:t>
    </dgm:pt>
    <dgm:pt modelId="{C1538B50-C110-415E-9650-7B394A325109}">
      <dgm:prSet/>
      <dgm:spPr/>
      <dgm:t>
        <a:bodyPr/>
        <a:lstStyle/>
        <a:p>
          <a:r>
            <a:rPr lang="es-EC" dirty="0" err="1"/>
            <a:t>Correlacional</a:t>
          </a:r>
          <a:endParaRPr lang="es-EC" dirty="0"/>
        </a:p>
      </dgm:t>
    </dgm:pt>
    <dgm:pt modelId="{114C1877-FE18-4955-8380-61D08B631790}" type="parTrans" cxnId="{3CBBA05E-0B69-49A1-B539-F2312F684DFA}">
      <dgm:prSet/>
      <dgm:spPr/>
      <dgm:t>
        <a:bodyPr/>
        <a:lstStyle/>
        <a:p>
          <a:endParaRPr lang="es-EC"/>
        </a:p>
      </dgm:t>
    </dgm:pt>
    <dgm:pt modelId="{D2E331B7-8023-4BF2-97B4-E783E7936ECB}" type="sibTrans" cxnId="{3CBBA05E-0B69-49A1-B539-F2312F684DFA}">
      <dgm:prSet/>
      <dgm:spPr/>
      <dgm:t>
        <a:bodyPr/>
        <a:lstStyle/>
        <a:p>
          <a:endParaRPr lang="es-EC"/>
        </a:p>
      </dgm:t>
    </dgm:pt>
    <dgm:pt modelId="{BF7118C7-C9CF-48CA-BDFD-59FBBCA6F7A9}" type="pres">
      <dgm:prSet presAssocID="{935CE6CE-F6C7-4EDE-BF32-158CA7701239}" presName="Name0" presStyleCnt="0">
        <dgm:presLayoutVars>
          <dgm:dir/>
          <dgm:animLvl val="lvl"/>
          <dgm:resizeHandles/>
        </dgm:presLayoutVars>
      </dgm:prSet>
      <dgm:spPr/>
      <dgm:t>
        <a:bodyPr/>
        <a:lstStyle/>
        <a:p>
          <a:endParaRPr lang="es-EC"/>
        </a:p>
      </dgm:t>
    </dgm:pt>
    <dgm:pt modelId="{E10974CA-3EA2-4E63-BD98-55F43DC5CAE1}" type="pres">
      <dgm:prSet presAssocID="{BE977F49-9879-4CB7-9F3E-E1E5A3E10E8A}" presName="linNode" presStyleCnt="0"/>
      <dgm:spPr/>
      <dgm:t>
        <a:bodyPr/>
        <a:lstStyle/>
        <a:p>
          <a:endParaRPr lang="es-EC"/>
        </a:p>
      </dgm:t>
    </dgm:pt>
    <dgm:pt modelId="{ED42BABF-72B4-4E4B-B5E7-2EBCC22785FA}" type="pres">
      <dgm:prSet presAssocID="{BE977F49-9879-4CB7-9F3E-E1E5A3E10E8A}" presName="parentShp" presStyleLbl="node1" presStyleIdx="0" presStyleCnt="5">
        <dgm:presLayoutVars>
          <dgm:bulletEnabled val="1"/>
        </dgm:presLayoutVars>
      </dgm:prSet>
      <dgm:spPr/>
      <dgm:t>
        <a:bodyPr/>
        <a:lstStyle/>
        <a:p>
          <a:endParaRPr lang="es-EC"/>
        </a:p>
      </dgm:t>
    </dgm:pt>
    <dgm:pt modelId="{7AA4CE3C-8BA1-4D2A-B4F5-03D71D75F888}" type="pres">
      <dgm:prSet presAssocID="{BE977F49-9879-4CB7-9F3E-E1E5A3E10E8A}" presName="childShp" presStyleLbl="bgAccFollowNode1" presStyleIdx="0" presStyleCnt="5">
        <dgm:presLayoutVars>
          <dgm:bulletEnabled val="1"/>
        </dgm:presLayoutVars>
      </dgm:prSet>
      <dgm:spPr/>
      <dgm:t>
        <a:bodyPr/>
        <a:lstStyle/>
        <a:p>
          <a:endParaRPr lang="es-EC"/>
        </a:p>
      </dgm:t>
    </dgm:pt>
    <dgm:pt modelId="{61DF561A-8CD7-451F-B944-DECA04209C83}" type="pres">
      <dgm:prSet presAssocID="{E704811B-E096-408C-9284-46C5ABA246F5}" presName="spacing" presStyleCnt="0"/>
      <dgm:spPr/>
      <dgm:t>
        <a:bodyPr/>
        <a:lstStyle/>
        <a:p>
          <a:endParaRPr lang="es-EC"/>
        </a:p>
      </dgm:t>
    </dgm:pt>
    <dgm:pt modelId="{0AD747DC-B4C5-4E5C-B595-96153CD3908C}" type="pres">
      <dgm:prSet presAssocID="{58345E4A-C5D6-470C-98E3-99A4B73D97CE}" presName="linNode" presStyleCnt="0"/>
      <dgm:spPr/>
      <dgm:t>
        <a:bodyPr/>
        <a:lstStyle/>
        <a:p>
          <a:endParaRPr lang="es-EC"/>
        </a:p>
      </dgm:t>
    </dgm:pt>
    <dgm:pt modelId="{8851C004-8A5D-4140-BED3-EECF67A0D7A5}" type="pres">
      <dgm:prSet presAssocID="{58345E4A-C5D6-470C-98E3-99A4B73D97CE}" presName="parentShp" presStyleLbl="node1" presStyleIdx="1" presStyleCnt="5">
        <dgm:presLayoutVars>
          <dgm:bulletEnabled val="1"/>
        </dgm:presLayoutVars>
      </dgm:prSet>
      <dgm:spPr/>
      <dgm:t>
        <a:bodyPr/>
        <a:lstStyle/>
        <a:p>
          <a:endParaRPr lang="es-EC"/>
        </a:p>
      </dgm:t>
    </dgm:pt>
    <dgm:pt modelId="{CB913E95-D016-42AA-9BBE-B0D2B52C53D0}" type="pres">
      <dgm:prSet presAssocID="{58345E4A-C5D6-470C-98E3-99A4B73D97CE}" presName="childShp" presStyleLbl="bgAccFollowNode1" presStyleIdx="1" presStyleCnt="5">
        <dgm:presLayoutVars>
          <dgm:bulletEnabled val="1"/>
        </dgm:presLayoutVars>
      </dgm:prSet>
      <dgm:spPr/>
      <dgm:t>
        <a:bodyPr/>
        <a:lstStyle/>
        <a:p>
          <a:endParaRPr lang="es-EC"/>
        </a:p>
      </dgm:t>
    </dgm:pt>
    <dgm:pt modelId="{577122A3-9821-4E7F-A652-46608C7B4B51}" type="pres">
      <dgm:prSet presAssocID="{AC78377E-3E2B-45E6-A465-189DB1A0321A}" presName="spacing" presStyleCnt="0"/>
      <dgm:spPr/>
      <dgm:t>
        <a:bodyPr/>
        <a:lstStyle/>
        <a:p>
          <a:endParaRPr lang="es-EC"/>
        </a:p>
      </dgm:t>
    </dgm:pt>
    <dgm:pt modelId="{6B185820-7159-4516-8843-1C86A334BF1E}" type="pres">
      <dgm:prSet presAssocID="{EB890683-0627-4C67-8690-8DB5466824D0}" presName="linNode" presStyleCnt="0"/>
      <dgm:spPr/>
      <dgm:t>
        <a:bodyPr/>
        <a:lstStyle/>
        <a:p>
          <a:endParaRPr lang="es-EC"/>
        </a:p>
      </dgm:t>
    </dgm:pt>
    <dgm:pt modelId="{55845A92-3C21-4D24-B3DA-5BDF9446F059}" type="pres">
      <dgm:prSet presAssocID="{EB890683-0627-4C67-8690-8DB5466824D0}" presName="parentShp" presStyleLbl="node1" presStyleIdx="2" presStyleCnt="5">
        <dgm:presLayoutVars>
          <dgm:bulletEnabled val="1"/>
        </dgm:presLayoutVars>
      </dgm:prSet>
      <dgm:spPr/>
      <dgm:t>
        <a:bodyPr/>
        <a:lstStyle/>
        <a:p>
          <a:endParaRPr lang="es-EC"/>
        </a:p>
      </dgm:t>
    </dgm:pt>
    <dgm:pt modelId="{9E323C3E-322B-4F39-9CEC-2E88BB355EDC}" type="pres">
      <dgm:prSet presAssocID="{EB890683-0627-4C67-8690-8DB5466824D0}" presName="childShp" presStyleLbl="bgAccFollowNode1" presStyleIdx="2" presStyleCnt="5">
        <dgm:presLayoutVars>
          <dgm:bulletEnabled val="1"/>
        </dgm:presLayoutVars>
      </dgm:prSet>
      <dgm:spPr/>
      <dgm:t>
        <a:bodyPr/>
        <a:lstStyle/>
        <a:p>
          <a:endParaRPr lang="es-EC"/>
        </a:p>
      </dgm:t>
    </dgm:pt>
    <dgm:pt modelId="{D86826D5-47A8-4E51-9632-D6232545062B}" type="pres">
      <dgm:prSet presAssocID="{5744F9EC-71AA-4371-9CE2-14A4ADEE5B1C}" presName="spacing" presStyleCnt="0"/>
      <dgm:spPr/>
      <dgm:t>
        <a:bodyPr/>
        <a:lstStyle/>
        <a:p>
          <a:endParaRPr lang="es-EC"/>
        </a:p>
      </dgm:t>
    </dgm:pt>
    <dgm:pt modelId="{FFFA91C3-497E-46CA-A1CA-91C5125CAAFA}" type="pres">
      <dgm:prSet presAssocID="{2C2C3A7B-D0A2-47E6-B30F-23FAD393ADDE}" presName="linNode" presStyleCnt="0"/>
      <dgm:spPr/>
      <dgm:t>
        <a:bodyPr/>
        <a:lstStyle/>
        <a:p>
          <a:endParaRPr lang="es-EC"/>
        </a:p>
      </dgm:t>
    </dgm:pt>
    <dgm:pt modelId="{706E4B3A-CE68-45AE-A61A-32AB95E26463}" type="pres">
      <dgm:prSet presAssocID="{2C2C3A7B-D0A2-47E6-B30F-23FAD393ADDE}" presName="parentShp" presStyleLbl="node1" presStyleIdx="3" presStyleCnt="5">
        <dgm:presLayoutVars>
          <dgm:bulletEnabled val="1"/>
        </dgm:presLayoutVars>
      </dgm:prSet>
      <dgm:spPr/>
      <dgm:t>
        <a:bodyPr/>
        <a:lstStyle/>
        <a:p>
          <a:endParaRPr lang="es-EC"/>
        </a:p>
      </dgm:t>
    </dgm:pt>
    <dgm:pt modelId="{3676F663-A7DC-4BBC-8B0E-73981925DEE9}" type="pres">
      <dgm:prSet presAssocID="{2C2C3A7B-D0A2-47E6-B30F-23FAD393ADDE}" presName="childShp" presStyleLbl="bgAccFollowNode1" presStyleIdx="3" presStyleCnt="5">
        <dgm:presLayoutVars>
          <dgm:bulletEnabled val="1"/>
        </dgm:presLayoutVars>
      </dgm:prSet>
      <dgm:spPr/>
      <dgm:t>
        <a:bodyPr/>
        <a:lstStyle/>
        <a:p>
          <a:endParaRPr lang="es-EC"/>
        </a:p>
      </dgm:t>
    </dgm:pt>
    <dgm:pt modelId="{DFADE1C5-633C-4221-AA3D-AEC9380910EC}" type="pres">
      <dgm:prSet presAssocID="{CC8BDCC9-B29C-4865-8C05-3B17F09347B6}" presName="spacing" presStyleCnt="0"/>
      <dgm:spPr/>
      <dgm:t>
        <a:bodyPr/>
        <a:lstStyle/>
        <a:p>
          <a:endParaRPr lang="es-EC"/>
        </a:p>
      </dgm:t>
    </dgm:pt>
    <dgm:pt modelId="{E397F8D6-622D-4023-B4A0-4DE9AF266B91}" type="pres">
      <dgm:prSet presAssocID="{8AE21520-3823-4FAC-8CEB-4FEE9904B1EA}" presName="linNode" presStyleCnt="0"/>
      <dgm:spPr/>
      <dgm:t>
        <a:bodyPr/>
        <a:lstStyle/>
        <a:p>
          <a:endParaRPr lang="es-EC"/>
        </a:p>
      </dgm:t>
    </dgm:pt>
    <dgm:pt modelId="{20151183-AC4F-472B-8602-DF1BDC075464}" type="pres">
      <dgm:prSet presAssocID="{8AE21520-3823-4FAC-8CEB-4FEE9904B1EA}" presName="parentShp" presStyleLbl="node1" presStyleIdx="4" presStyleCnt="5">
        <dgm:presLayoutVars>
          <dgm:bulletEnabled val="1"/>
        </dgm:presLayoutVars>
      </dgm:prSet>
      <dgm:spPr/>
      <dgm:t>
        <a:bodyPr/>
        <a:lstStyle/>
        <a:p>
          <a:endParaRPr lang="es-EC"/>
        </a:p>
      </dgm:t>
    </dgm:pt>
    <dgm:pt modelId="{7EE36E19-3FFB-4950-9C5E-052F6F81C9C3}" type="pres">
      <dgm:prSet presAssocID="{8AE21520-3823-4FAC-8CEB-4FEE9904B1EA}" presName="childShp" presStyleLbl="bgAccFollowNode1" presStyleIdx="4" presStyleCnt="5">
        <dgm:presLayoutVars>
          <dgm:bulletEnabled val="1"/>
        </dgm:presLayoutVars>
      </dgm:prSet>
      <dgm:spPr/>
      <dgm:t>
        <a:bodyPr/>
        <a:lstStyle/>
        <a:p>
          <a:endParaRPr lang="es-EC"/>
        </a:p>
      </dgm:t>
    </dgm:pt>
  </dgm:ptLst>
  <dgm:cxnLst>
    <dgm:cxn modelId="{97E4BD2D-BAFE-414E-A649-8CF3F0F73BF9}" type="presOf" srcId="{C1538B50-C110-415E-9650-7B394A325109}" destId="{7EE36E19-3FFB-4950-9C5E-052F6F81C9C3}" srcOrd="0" destOrd="0" presId="urn:microsoft.com/office/officeart/2005/8/layout/vList6"/>
    <dgm:cxn modelId="{87B699F8-337A-4726-91F5-97FB468690F7}" srcId="{935CE6CE-F6C7-4EDE-BF32-158CA7701239}" destId="{58345E4A-C5D6-470C-98E3-99A4B73D97CE}" srcOrd="1" destOrd="0" parTransId="{4B9A9979-5B2B-4EEC-A3B3-8909A99F1F26}" sibTransId="{AC78377E-3E2B-45E6-A465-189DB1A0321A}"/>
    <dgm:cxn modelId="{3CBBA05E-0B69-49A1-B539-F2312F684DFA}" srcId="{8AE21520-3823-4FAC-8CEB-4FEE9904B1EA}" destId="{C1538B50-C110-415E-9650-7B394A325109}" srcOrd="0" destOrd="0" parTransId="{114C1877-FE18-4955-8380-61D08B631790}" sibTransId="{D2E331B7-8023-4BF2-97B4-E783E7936ECB}"/>
    <dgm:cxn modelId="{83FB5786-762A-4F12-B3C4-6BCE2A86EA15}" type="presOf" srcId="{935CE6CE-F6C7-4EDE-BF32-158CA7701239}" destId="{BF7118C7-C9CF-48CA-BDFD-59FBBCA6F7A9}" srcOrd="0" destOrd="0" presId="urn:microsoft.com/office/officeart/2005/8/layout/vList6"/>
    <dgm:cxn modelId="{A9C65255-F598-4759-8942-A6E31071924C}" srcId="{935CE6CE-F6C7-4EDE-BF32-158CA7701239}" destId="{BE977F49-9879-4CB7-9F3E-E1E5A3E10E8A}" srcOrd="0" destOrd="0" parTransId="{04CE3DFE-25DD-4CAF-BB76-505DEA332C30}" sibTransId="{E704811B-E096-408C-9284-46C5ABA246F5}"/>
    <dgm:cxn modelId="{824C7056-A887-4043-A0DC-F5E14C9FB021}" type="presOf" srcId="{E06A070B-92D7-40FE-BA8A-3EDC2A0B00FD}" destId="{7AA4CE3C-8BA1-4D2A-B4F5-03D71D75F888}" srcOrd="0" destOrd="0" presId="urn:microsoft.com/office/officeart/2005/8/layout/vList6"/>
    <dgm:cxn modelId="{4026B77B-837E-42D0-8655-6D5CFAF79FF0}" srcId="{935CE6CE-F6C7-4EDE-BF32-158CA7701239}" destId="{EB890683-0627-4C67-8690-8DB5466824D0}" srcOrd="2" destOrd="0" parTransId="{5EE830C3-CF34-46F8-AF82-82DCA524375D}" sibTransId="{5744F9EC-71AA-4371-9CE2-14A4ADEE5B1C}"/>
    <dgm:cxn modelId="{50EEB069-55FD-4337-B82F-A809658E4ACB}" type="presOf" srcId="{A42FC6E2-F18A-4DBD-A689-B6EB8FFD6CA0}" destId="{9E323C3E-322B-4F39-9CEC-2E88BB355EDC}" srcOrd="0" destOrd="0" presId="urn:microsoft.com/office/officeart/2005/8/layout/vList6"/>
    <dgm:cxn modelId="{2BA20C5A-CEF7-41A5-BB4A-F0A304EECC61}" type="presOf" srcId="{8AE21520-3823-4FAC-8CEB-4FEE9904B1EA}" destId="{20151183-AC4F-472B-8602-DF1BDC075464}" srcOrd="0" destOrd="0" presId="urn:microsoft.com/office/officeart/2005/8/layout/vList6"/>
    <dgm:cxn modelId="{C833E67D-5D47-4E78-B46F-A25474AA7739}" srcId="{2C2C3A7B-D0A2-47E6-B30F-23FAD393ADDE}" destId="{CFAF502B-EB7F-45C9-84D6-C7477D8A1867}" srcOrd="0" destOrd="0" parTransId="{ADE8E5C0-ECB7-44BC-BE68-DFF97CAB57AD}" sibTransId="{A69AFF93-96A0-4871-9E4D-EA604F508827}"/>
    <dgm:cxn modelId="{5C1E9C37-0DAA-471D-BA04-7B16E12A784F}" srcId="{935CE6CE-F6C7-4EDE-BF32-158CA7701239}" destId="{2C2C3A7B-D0A2-47E6-B30F-23FAD393ADDE}" srcOrd="3" destOrd="0" parTransId="{DB8AE135-29F4-473E-95BC-71BDAB39D082}" sibTransId="{CC8BDCC9-B29C-4865-8C05-3B17F09347B6}"/>
    <dgm:cxn modelId="{35072A75-A674-4C59-BC33-1F96457B2CD4}" type="presOf" srcId="{CFAF502B-EB7F-45C9-84D6-C7477D8A1867}" destId="{3676F663-A7DC-4BBC-8B0E-73981925DEE9}" srcOrd="0" destOrd="0" presId="urn:microsoft.com/office/officeart/2005/8/layout/vList6"/>
    <dgm:cxn modelId="{A60BA7F7-AD57-45F2-81D0-936F4C995CDC}" type="presOf" srcId="{58345E4A-C5D6-470C-98E3-99A4B73D97CE}" destId="{8851C004-8A5D-4140-BED3-EECF67A0D7A5}" srcOrd="0" destOrd="0" presId="urn:microsoft.com/office/officeart/2005/8/layout/vList6"/>
    <dgm:cxn modelId="{DD6E0F65-BC49-4F42-9EAF-386CB4ACBAAE}" srcId="{EB890683-0627-4C67-8690-8DB5466824D0}" destId="{A42FC6E2-F18A-4DBD-A689-B6EB8FFD6CA0}" srcOrd="0" destOrd="0" parTransId="{F25EEE6A-A21F-46CE-B6E6-2A30ABF9A788}" sibTransId="{7650D30B-457A-493A-9DEF-A39B480FEAB6}"/>
    <dgm:cxn modelId="{80EB78FC-6F83-42EB-87CD-4A217B5961F0}" type="presOf" srcId="{6CAFC490-DED3-4651-A5B1-01F7ECC543C2}" destId="{CB913E95-D016-42AA-9BBE-B0D2B52C53D0}" srcOrd="0" destOrd="0" presId="urn:microsoft.com/office/officeart/2005/8/layout/vList6"/>
    <dgm:cxn modelId="{BDCA7B5F-1C89-4B4C-9516-95D0759FF776}" srcId="{58345E4A-C5D6-470C-98E3-99A4B73D97CE}" destId="{6CAFC490-DED3-4651-A5B1-01F7ECC543C2}" srcOrd="0" destOrd="0" parTransId="{E7817C5F-3A23-487A-BF93-F204D30EA6B9}" sibTransId="{FE1432BC-0386-4821-AB4D-C46C0A30D6C8}"/>
    <dgm:cxn modelId="{BCE0B479-EC46-4C2C-B813-C37B9BBC8202}" type="presOf" srcId="{BE977F49-9879-4CB7-9F3E-E1E5A3E10E8A}" destId="{ED42BABF-72B4-4E4B-B5E7-2EBCC22785FA}" srcOrd="0" destOrd="0" presId="urn:microsoft.com/office/officeart/2005/8/layout/vList6"/>
    <dgm:cxn modelId="{14D415CB-2617-4751-B388-608AB5BC5300}" srcId="{BE977F49-9879-4CB7-9F3E-E1E5A3E10E8A}" destId="{E06A070B-92D7-40FE-BA8A-3EDC2A0B00FD}" srcOrd="0" destOrd="0" parTransId="{D43E2500-1B94-4418-A9D0-0DA04DFDA4D8}" sibTransId="{CFF1189E-A5CD-423E-8E9B-5A0BFE1CA48C}"/>
    <dgm:cxn modelId="{69C374BA-AE82-4CF7-A7E3-44A828FF513E}" type="presOf" srcId="{2C2C3A7B-D0A2-47E6-B30F-23FAD393ADDE}" destId="{706E4B3A-CE68-45AE-A61A-32AB95E26463}" srcOrd="0" destOrd="0" presId="urn:microsoft.com/office/officeart/2005/8/layout/vList6"/>
    <dgm:cxn modelId="{04F27AB3-AA24-4DC1-8FC7-1F78A6A2530F}" srcId="{935CE6CE-F6C7-4EDE-BF32-158CA7701239}" destId="{8AE21520-3823-4FAC-8CEB-4FEE9904B1EA}" srcOrd="4" destOrd="0" parTransId="{92716B4C-6ECE-4902-86AE-F77EE1921B49}" sibTransId="{6E9EC582-AF4C-4D4F-8CD9-8B9899A1B096}"/>
    <dgm:cxn modelId="{B73B5682-C0A4-413D-A66E-1F83ECCEE87D}" type="presOf" srcId="{EB890683-0627-4C67-8690-8DB5466824D0}" destId="{55845A92-3C21-4D24-B3DA-5BDF9446F059}" srcOrd="0" destOrd="0" presId="urn:microsoft.com/office/officeart/2005/8/layout/vList6"/>
    <dgm:cxn modelId="{44A52796-01BE-4DD2-83FE-6E221ACB30D6}" type="presParOf" srcId="{BF7118C7-C9CF-48CA-BDFD-59FBBCA6F7A9}" destId="{E10974CA-3EA2-4E63-BD98-55F43DC5CAE1}" srcOrd="0" destOrd="0" presId="urn:microsoft.com/office/officeart/2005/8/layout/vList6"/>
    <dgm:cxn modelId="{B5D86FA7-ACC7-487A-9236-6522A746E92E}" type="presParOf" srcId="{E10974CA-3EA2-4E63-BD98-55F43DC5CAE1}" destId="{ED42BABF-72B4-4E4B-B5E7-2EBCC22785FA}" srcOrd="0" destOrd="0" presId="urn:microsoft.com/office/officeart/2005/8/layout/vList6"/>
    <dgm:cxn modelId="{44131F54-6F25-41B4-9E37-E67FA76B0266}" type="presParOf" srcId="{E10974CA-3EA2-4E63-BD98-55F43DC5CAE1}" destId="{7AA4CE3C-8BA1-4D2A-B4F5-03D71D75F888}" srcOrd="1" destOrd="0" presId="urn:microsoft.com/office/officeart/2005/8/layout/vList6"/>
    <dgm:cxn modelId="{5A8EAEA1-D377-4F17-A534-E8542BA9388B}" type="presParOf" srcId="{BF7118C7-C9CF-48CA-BDFD-59FBBCA6F7A9}" destId="{61DF561A-8CD7-451F-B944-DECA04209C83}" srcOrd="1" destOrd="0" presId="urn:microsoft.com/office/officeart/2005/8/layout/vList6"/>
    <dgm:cxn modelId="{8A04D817-1FEA-4B22-AF23-472B5194D8ED}" type="presParOf" srcId="{BF7118C7-C9CF-48CA-BDFD-59FBBCA6F7A9}" destId="{0AD747DC-B4C5-4E5C-B595-96153CD3908C}" srcOrd="2" destOrd="0" presId="urn:microsoft.com/office/officeart/2005/8/layout/vList6"/>
    <dgm:cxn modelId="{B6E9B598-86D3-46B3-AFC6-04A21E92075C}" type="presParOf" srcId="{0AD747DC-B4C5-4E5C-B595-96153CD3908C}" destId="{8851C004-8A5D-4140-BED3-EECF67A0D7A5}" srcOrd="0" destOrd="0" presId="urn:microsoft.com/office/officeart/2005/8/layout/vList6"/>
    <dgm:cxn modelId="{467DBE4D-7F57-48A8-A2E4-35ECC24BBAEE}" type="presParOf" srcId="{0AD747DC-B4C5-4E5C-B595-96153CD3908C}" destId="{CB913E95-D016-42AA-9BBE-B0D2B52C53D0}" srcOrd="1" destOrd="0" presId="urn:microsoft.com/office/officeart/2005/8/layout/vList6"/>
    <dgm:cxn modelId="{B8A509AA-21DE-4920-B00A-E43B05F95180}" type="presParOf" srcId="{BF7118C7-C9CF-48CA-BDFD-59FBBCA6F7A9}" destId="{577122A3-9821-4E7F-A652-46608C7B4B51}" srcOrd="3" destOrd="0" presId="urn:microsoft.com/office/officeart/2005/8/layout/vList6"/>
    <dgm:cxn modelId="{08E44057-829F-4B75-BF52-66340CB6188C}" type="presParOf" srcId="{BF7118C7-C9CF-48CA-BDFD-59FBBCA6F7A9}" destId="{6B185820-7159-4516-8843-1C86A334BF1E}" srcOrd="4" destOrd="0" presId="urn:microsoft.com/office/officeart/2005/8/layout/vList6"/>
    <dgm:cxn modelId="{E129F3AE-D68C-4F21-BC59-5D5DB9BEE25A}" type="presParOf" srcId="{6B185820-7159-4516-8843-1C86A334BF1E}" destId="{55845A92-3C21-4D24-B3DA-5BDF9446F059}" srcOrd="0" destOrd="0" presId="urn:microsoft.com/office/officeart/2005/8/layout/vList6"/>
    <dgm:cxn modelId="{FCE648B1-5D27-4317-AC0D-861CE4533A5B}" type="presParOf" srcId="{6B185820-7159-4516-8843-1C86A334BF1E}" destId="{9E323C3E-322B-4F39-9CEC-2E88BB355EDC}" srcOrd="1" destOrd="0" presId="urn:microsoft.com/office/officeart/2005/8/layout/vList6"/>
    <dgm:cxn modelId="{243A3289-71FE-4386-8900-C75155A031B6}" type="presParOf" srcId="{BF7118C7-C9CF-48CA-BDFD-59FBBCA6F7A9}" destId="{D86826D5-47A8-4E51-9632-D6232545062B}" srcOrd="5" destOrd="0" presId="urn:microsoft.com/office/officeart/2005/8/layout/vList6"/>
    <dgm:cxn modelId="{966A0115-B461-42A7-B0CC-C4B38EA7D18E}" type="presParOf" srcId="{BF7118C7-C9CF-48CA-BDFD-59FBBCA6F7A9}" destId="{FFFA91C3-497E-46CA-A1CA-91C5125CAAFA}" srcOrd="6" destOrd="0" presId="urn:microsoft.com/office/officeart/2005/8/layout/vList6"/>
    <dgm:cxn modelId="{124CE418-F4C7-4086-8CC2-65286476F62C}" type="presParOf" srcId="{FFFA91C3-497E-46CA-A1CA-91C5125CAAFA}" destId="{706E4B3A-CE68-45AE-A61A-32AB95E26463}" srcOrd="0" destOrd="0" presId="urn:microsoft.com/office/officeart/2005/8/layout/vList6"/>
    <dgm:cxn modelId="{DBFA4059-D856-4432-98A3-1895D01D5345}" type="presParOf" srcId="{FFFA91C3-497E-46CA-A1CA-91C5125CAAFA}" destId="{3676F663-A7DC-4BBC-8B0E-73981925DEE9}" srcOrd="1" destOrd="0" presId="urn:microsoft.com/office/officeart/2005/8/layout/vList6"/>
    <dgm:cxn modelId="{14E07C18-0446-4438-8C65-AF78F06FFC9F}" type="presParOf" srcId="{BF7118C7-C9CF-48CA-BDFD-59FBBCA6F7A9}" destId="{DFADE1C5-633C-4221-AA3D-AEC9380910EC}" srcOrd="7" destOrd="0" presId="urn:microsoft.com/office/officeart/2005/8/layout/vList6"/>
    <dgm:cxn modelId="{131E420C-44E6-4026-8D77-CD7E59B17518}" type="presParOf" srcId="{BF7118C7-C9CF-48CA-BDFD-59FBBCA6F7A9}" destId="{E397F8D6-622D-4023-B4A0-4DE9AF266B91}" srcOrd="8" destOrd="0" presId="urn:microsoft.com/office/officeart/2005/8/layout/vList6"/>
    <dgm:cxn modelId="{9FA18930-5077-423D-B983-B4A8052E0199}" type="presParOf" srcId="{E397F8D6-622D-4023-B4A0-4DE9AF266B91}" destId="{20151183-AC4F-472B-8602-DF1BDC075464}" srcOrd="0" destOrd="0" presId="urn:microsoft.com/office/officeart/2005/8/layout/vList6"/>
    <dgm:cxn modelId="{83CB0728-B382-416A-A9FC-EE0416B6FD7C}" type="presParOf" srcId="{E397F8D6-622D-4023-B4A0-4DE9AF266B91}" destId="{7EE36E19-3FFB-4950-9C5E-052F6F81C9C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9F6C11-5DF4-4AAE-A52C-F97D9AB9B9F4}"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s-EC"/>
        </a:p>
      </dgm:t>
    </dgm:pt>
    <dgm:pt modelId="{460E09F2-ADA5-4708-B411-18BA4EA0AE28}">
      <dgm:prSet phldrT="[Texto]"/>
      <dgm:spPr/>
      <dgm:t>
        <a:bodyPr/>
        <a:lstStyle/>
        <a:p>
          <a:pPr algn="just"/>
          <a:r>
            <a:rPr lang="es-EC" b="1" dirty="0"/>
            <a:t>Hipótesis nula:</a:t>
          </a:r>
          <a:r>
            <a:rPr lang="es-EC" dirty="0"/>
            <a:t> </a:t>
          </a:r>
          <a:r>
            <a:rPr lang="es-ES_tradnl" dirty="0" smtClean="0"/>
            <a:t>La Auditoría Interna no permite minimizar la ocurrencia del riesgo de fraude en el sector público</a:t>
          </a:r>
          <a:r>
            <a:rPr lang="es-EC" dirty="0" smtClean="0"/>
            <a:t>.</a:t>
          </a:r>
          <a:endParaRPr lang="es-EC" dirty="0"/>
        </a:p>
      </dgm:t>
    </dgm:pt>
    <dgm:pt modelId="{00E2F8CB-AA53-45E0-951C-D71112C9DEC2}" type="parTrans" cxnId="{F2FA2FD4-8C3C-45FD-AFEA-23D5AB1D6C24}">
      <dgm:prSet/>
      <dgm:spPr/>
      <dgm:t>
        <a:bodyPr/>
        <a:lstStyle/>
        <a:p>
          <a:endParaRPr lang="es-EC"/>
        </a:p>
      </dgm:t>
    </dgm:pt>
    <dgm:pt modelId="{40814858-3E6A-4C9D-A885-DAE25220BE1F}" type="sibTrans" cxnId="{F2FA2FD4-8C3C-45FD-AFEA-23D5AB1D6C24}">
      <dgm:prSet/>
      <dgm:spPr/>
      <dgm:t>
        <a:bodyPr/>
        <a:lstStyle/>
        <a:p>
          <a:endParaRPr lang="es-EC"/>
        </a:p>
      </dgm:t>
    </dgm:pt>
    <dgm:pt modelId="{BFE4E263-E914-415E-BE95-DBD5DA54B22E}">
      <dgm:prSet phldrT="[Texto]"/>
      <dgm:spPr/>
      <dgm:t>
        <a:bodyPr/>
        <a:lstStyle/>
        <a:p>
          <a:pPr algn="just"/>
          <a:r>
            <a:rPr lang="es-EC" b="1" dirty="0"/>
            <a:t>Hipótesis alternativa:</a:t>
          </a:r>
          <a:r>
            <a:rPr lang="es-EC" dirty="0"/>
            <a:t> </a:t>
          </a:r>
          <a:r>
            <a:rPr lang="es-ES_tradnl" dirty="0" smtClean="0"/>
            <a:t>La Auditoría Interna permite minimizar la ocurrencia del riesgo de fraude en el sector público</a:t>
          </a:r>
          <a:r>
            <a:rPr lang="es-EC" dirty="0" smtClean="0"/>
            <a:t>.</a:t>
          </a:r>
          <a:endParaRPr lang="es-EC" dirty="0"/>
        </a:p>
      </dgm:t>
    </dgm:pt>
    <dgm:pt modelId="{610A217F-02CB-4280-9E6C-2D7D01600192}" type="parTrans" cxnId="{6EECF85C-1D46-4D3A-9E0E-EC55990236ED}">
      <dgm:prSet/>
      <dgm:spPr/>
      <dgm:t>
        <a:bodyPr/>
        <a:lstStyle/>
        <a:p>
          <a:endParaRPr lang="es-EC"/>
        </a:p>
      </dgm:t>
    </dgm:pt>
    <dgm:pt modelId="{4F2697BD-D755-4F85-8433-D53CFB8677BB}" type="sibTrans" cxnId="{6EECF85C-1D46-4D3A-9E0E-EC55990236ED}">
      <dgm:prSet/>
      <dgm:spPr/>
      <dgm:t>
        <a:bodyPr/>
        <a:lstStyle/>
        <a:p>
          <a:endParaRPr lang="es-EC"/>
        </a:p>
      </dgm:t>
    </dgm:pt>
    <dgm:pt modelId="{0B8BAF5F-C4D7-453E-B587-5E9E887CF51B}" type="pres">
      <dgm:prSet presAssocID="{9E9F6C11-5DF4-4AAE-A52C-F97D9AB9B9F4}" presName="compositeShape" presStyleCnt="0">
        <dgm:presLayoutVars>
          <dgm:chMax val="2"/>
          <dgm:dir/>
          <dgm:resizeHandles val="exact"/>
        </dgm:presLayoutVars>
      </dgm:prSet>
      <dgm:spPr/>
      <dgm:t>
        <a:bodyPr/>
        <a:lstStyle/>
        <a:p>
          <a:endParaRPr lang="es-EC"/>
        </a:p>
      </dgm:t>
    </dgm:pt>
    <dgm:pt modelId="{295A9028-A813-4C8A-9C45-242E4FB88B27}" type="pres">
      <dgm:prSet presAssocID="{460E09F2-ADA5-4708-B411-18BA4EA0AE28}" presName="upArrow" presStyleLbl="node1" presStyleIdx="0" presStyleCnt="2"/>
      <dgm:spPr/>
      <dgm:t>
        <a:bodyPr/>
        <a:lstStyle/>
        <a:p>
          <a:endParaRPr lang="es-EC"/>
        </a:p>
      </dgm:t>
    </dgm:pt>
    <dgm:pt modelId="{F2AB89C3-78D6-4431-A4E4-C733640F4AB7}" type="pres">
      <dgm:prSet presAssocID="{460E09F2-ADA5-4708-B411-18BA4EA0AE28}" presName="upArrowText" presStyleLbl="revTx" presStyleIdx="0" presStyleCnt="2">
        <dgm:presLayoutVars>
          <dgm:chMax val="0"/>
          <dgm:bulletEnabled val="1"/>
        </dgm:presLayoutVars>
      </dgm:prSet>
      <dgm:spPr/>
      <dgm:t>
        <a:bodyPr/>
        <a:lstStyle/>
        <a:p>
          <a:endParaRPr lang="es-EC"/>
        </a:p>
      </dgm:t>
    </dgm:pt>
    <dgm:pt modelId="{86F04C0E-F757-4236-8081-76AF0591978E}" type="pres">
      <dgm:prSet presAssocID="{BFE4E263-E914-415E-BE95-DBD5DA54B22E}" presName="downArrow" presStyleLbl="node1" presStyleIdx="1" presStyleCnt="2"/>
      <dgm:spPr/>
      <dgm:t>
        <a:bodyPr/>
        <a:lstStyle/>
        <a:p>
          <a:endParaRPr lang="es-EC"/>
        </a:p>
      </dgm:t>
    </dgm:pt>
    <dgm:pt modelId="{A24C7181-0D88-499D-8385-C11A8E4CC60F}" type="pres">
      <dgm:prSet presAssocID="{BFE4E263-E914-415E-BE95-DBD5DA54B22E}" presName="downArrowText" presStyleLbl="revTx" presStyleIdx="1" presStyleCnt="2">
        <dgm:presLayoutVars>
          <dgm:chMax val="0"/>
          <dgm:bulletEnabled val="1"/>
        </dgm:presLayoutVars>
      </dgm:prSet>
      <dgm:spPr/>
      <dgm:t>
        <a:bodyPr/>
        <a:lstStyle/>
        <a:p>
          <a:endParaRPr lang="es-EC"/>
        </a:p>
      </dgm:t>
    </dgm:pt>
  </dgm:ptLst>
  <dgm:cxnLst>
    <dgm:cxn modelId="{6EECF85C-1D46-4D3A-9E0E-EC55990236ED}" srcId="{9E9F6C11-5DF4-4AAE-A52C-F97D9AB9B9F4}" destId="{BFE4E263-E914-415E-BE95-DBD5DA54B22E}" srcOrd="1" destOrd="0" parTransId="{610A217F-02CB-4280-9E6C-2D7D01600192}" sibTransId="{4F2697BD-D755-4F85-8433-D53CFB8677BB}"/>
    <dgm:cxn modelId="{F2FA2FD4-8C3C-45FD-AFEA-23D5AB1D6C24}" srcId="{9E9F6C11-5DF4-4AAE-A52C-F97D9AB9B9F4}" destId="{460E09F2-ADA5-4708-B411-18BA4EA0AE28}" srcOrd="0" destOrd="0" parTransId="{00E2F8CB-AA53-45E0-951C-D71112C9DEC2}" sibTransId="{40814858-3E6A-4C9D-A885-DAE25220BE1F}"/>
    <dgm:cxn modelId="{113F692A-8E89-42AD-98AD-498EA44BFBFD}" type="presOf" srcId="{BFE4E263-E914-415E-BE95-DBD5DA54B22E}" destId="{A24C7181-0D88-499D-8385-C11A8E4CC60F}" srcOrd="0" destOrd="0" presId="urn:microsoft.com/office/officeart/2005/8/layout/arrow4"/>
    <dgm:cxn modelId="{B936BA42-A2C7-43EC-8CF5-883B143783CD}" type="presOf" srcId="{9E9F6C11-5DF4-4AAE-A52C-F97D9AB9B9F4}" destId="{0B8BAF5F-C4D7-453E-B587-5E9E887CF51B}" srcOrd="0" destOrd="0" presId="urn:microsoft.com/office/officeart/2005/8/layout/arrow4"/>
    <dgm:cxn modelId="{5746CDCD-1869-41F1-9A48-4648224364C0}" type="presOf" srcId="{460E09F2-ADA5-4708-B411-18BA4EA0AE28}" destId="{F2AB89C3-78D6-4431-A4E4-C733640F4AB7}" srcOrd="0" destOrd="0" presId="urn:microsoft.com/office/officeart/2005/8/layout/arrow4"/>
    <dgm:cxn modelId="{1BC91048-E3C5-4C58-B733-AED342DBA867}" type="presParOf" srcId="{0B8BAF5F-C4D7-453E-B587-5E9E887CF51B}" destId="{295A9028-A813-4C8A-9C45-242E4FB88B27}" srcOrd="0" destOrd="0" presId="urn:microsoft.com/office/officeart/2005/8/layout/arrow4"/>
    <dgm:cxn modelId="{D55C2316-88EB-41EA-943F-0B8A88474495}" type="presParOf" srcId="{0B8BAF5F-C4D7-453E-B587-5E9E887CF51B}" destId="{F2AB89C3-78D6-4431-A4E4-C733640F4AB7}" srcOrd="1" destOrd="0" presId="urn:microsoft.com/office/officeart/2005/8/layout/arrow4"/>
    <dgm:cxn modelId="{D8DD8B7D-6BA4-4A68-8519-38B9DF91F6E3}" type="presParOf" srcId="{0B8BAF5F-C4D7-453E-B587-5E9E887CF51B}" destId="{86F04C0E-F757-4236-8081-76AF0591978E}" srcOrd="2" destOrd="0" presId="urn:microsoft.com/office/officeart/2005/8/layout/arrow4"/>
    <dgm:cxn modelId="{905B2A68-AA8A-4B9B-A3CF-DB10E29C48EA}" type="presParOf" srcId="{0B8BAF5F-C4D7-453E-B587-5E9E887CF51B}" destId="{A24C7181-0D88-499D-8385-C11A8E4CC60F}"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75553C-9C8F-4FA1-AFB7-61F7693750BB}"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A9C4FF1B-8227-4583-81ED-802C7E7EFF52}">
      <dgm:prSet phldrT="[Texto]"/>
      <dgm:spPr/>
      <dgm:t>
        <a:bodyPr/>
        <a:lstStyle/>
        <a:p>
          <a:r>
            <a:rPr lang="es-EC" dirty="0" smtClean="0"/>
            <a:t>Elaboración de instrumentos (encuestas)</a:t>
          </a:r>
          <a:endParaRPr lang="es-EC" dirty="0"/>
        </a:p>
      </dgm:t>
    </dgm:pt>
    <dgm:pt modelId="{18849E36-F59F-4B40-9341-850B6FC0B3AB}" type="parTrans" cxnId="{24EEC6FA-B835-4515-A6C9-E1EAA65F93E0}">
      <dgm:prSet/>
      <dgm:spPr/>
      <dgm:t>
        <a:bodyPr/>
        <a:lstStyle/>
        <a:p>
          <a:endParaRPr lang="es-EC"/>
        </a:p>
      </dgm:t>
    </dgm:pt>
    <dgm:pt modelId="{02828FA1-F0BE-4C53-9861-93BD6B52CDB7}" type="sibTrans" cxnId="{24EEC6FA-B835-4515-A6C9-E1EAA65F93E0}">
      <dgm:prSet/>
      <dgm:spPr/>
      <dgm:t>
        <a:bodyPr/>
        <a:lstStyle/>
        <a:p>
          <a:endParaRPr lang="es-EC"/>
        </a:p>
      </dgm:t>
    </dgm:pt>
    <dgm:pt modelId="{CA79037A-CCE8-49E9-A41D-421CA6BD013B}">
      <dgm:prSet phldrT="[Texto]"/>
      <dgm:spPr/>
      <dgm:t>
        <a:bodyPr/>
        <a:lstStyle/>
        <a:p>
          <a:r>
            <a:rPr lang="es-EC" dirty="0" smtClean="0"/>
            <a:t>Validación de instrumentos por expertos</a:t>
          </a:r>
          <a:endParaRPr lang="es-EC" dirty="0"/>
        </a:p>
      </dgm:t>
    </dgm:pt>
    <dgm:pt modelId="{B6B8DA74-AEF3-41EF-A56B-DB3F48C40EF2}" type="parTrans" cxnId="{3E4F4520-862D-4E54-9BB0-089D0BC46931}">
      <dgm:prSet/>
      <dgm:spPr/>
      <dgm:t>
        <a:bodyPr/>
        <a:lstStyle/>
        <a:p>
          <a:endParaRPr lang="es-EC"/>
        </a:p>
      </dgm:t>
    </dgm:pt>
    <dgm:pt modelId="{A17BCCF3-9695-4586-B8E6-EE0296735565}" type="sibTrans" cxnId="{3E4F4520-862D-4E54-9BB0-089D0BC46931}">
      <dgm:prSet/>
      <dgm:spPr/>
      <dgm:t>
        <a:bodyPr/>
        <a:lstStyle/>
        <a:p>
          <a:endParaRPr lang="es-EC"/>
        </a:p>
      </dgm:t>
    </dgm:pt>
    <dgm:pt modelId="{5C4908D4-8662-4D11-A3DB-5AD83DAD1D2F}">
      <dgm:prSet phldrT="[Texto]"/>
      <dgm:spPr/>
      <dgm:t>
        <a:bodyPr/>
        <a:lstStyle/>
        <a:p>
          <a:r>
            <a:rPr lang="es-EC" dirty="0" smtClean="0"/>
            <a:t>Aplicación de encuestas a la muestra seleccionada </a:t>
          </a:r>
          <a:endParaRPr lang="es-EC" dirty="0"/>
        </a:p>
      </dgm:t>
    </dgm:pt>
    <dgm:pt modelId="{E17BDD3D-161C-4268-991E-EC659BEE5F0C}" type="parTrans" cxnId="{9A0E26DA-3615-410A-81EF-8F4B6823971A}">
      <dgm:prSet/>
      <dgm:spPr/>
      <dgm:t>
        <a:bodyPr/>
        <a:lstStyle/>
        <a:p>
          <a:endParaRPr lang="es-EC"/>
        </a:p>
      </dgm:t>
    </dgm:pt>
    <dgm:pt modelId="{98D67792-7D99-4E95-AA43-11FEC9F6BCAE}" type="sibTrans" cxnId="{9A0E26DA-3615-410A-81EF-8F4B6823971A}">
      <dgm:prSet/>
      <dgm:spPr/>
      <dgm:t>
        <a:bodyPr/>
        <a:lstStyle/>
        <a:p>
          <a:endParaRPr lang="es-EC"/>
        </a:p>
      </dgm:t>
    </dgm:pt>
    <dgm:pt modelId="{C3BAE9BC-2F54-4241-9775-88B8EFCC8BFC}" type="pres">
      <dgm:prSet presAssocID="{5275553C-9C8F-4FA1-AFB7-61F7693750BB}" presName="rootnode" presStyleCnt="0">
        <dgm:presLayoutVars>
          <dgm:chMax/>
          <dgm:chPref/>
          <dgm:dir/>
          <dgm:animLvl val="lvl"/>
        </dgm:presLayoutVars>
      </dgm:prSet>
      <dgm:spPr/>
    </dgm:pt>
    <dgm:pt modelId="{C21AD3D3-93CD-403A-9E73-B83841C72A22}" type="pres">
      <dgm:prSet presAssocID="{A9C4FF1B-8227-4583-81ED-802C7E7EFF52}" presName="composite" presStyleCnt="0"/>
      <dgm:spPr/>
    </dgm:pt>
    <dgm:pt modelId="{D630620B-4453-4438-BAA7-F542DAE8CDA3}" type="pres">
      <dgm:prSet presAssocID="{A9C4FF1B-8227-4583-81ED-802C7E7EFF52}" presName="LShape" presStyleLbl="alignNode1" presStyleIdx="0" presStyleCnt="5"/>
      <dgm:spPr/>
    </dgm:pt>
    <dgm:pt modelId="{15E7883E-174E-46DC-AA3D-07AD9852D1D8}" type="pres">
      <dgm:prSet presAssocID="{A9C4FF1B-8227-4583-81ED-802C7E7EFF52}" presName="ParentText" presStyleLbl="revTx" presStyleIdx="0" presStyleCnt="3">
        <dgm:presLayoutVars>
          <dgm:chMax val="0"/>
          <dgm:chPref val="0"/>
          <dgm:bulletEnabled val="1"/>
        </dgm:presLayoutVars>
      </dgm:prSet>
      <dgm:spPr/>
      <dgm:t>
        <a:bodyPr/>
        <a:lstStyle/>
        <a:p>
          <a:endParaRPr lang="es-EC"/>
        </a:p>
      </dgm:t>
    </dgm:pt>
    <dgm:pt modelId="{71A3B08F-639B-4F10-9835-3ABDF91DA3AE}" type="pres">
      <dgm:prSet presAssocID="{A9C4FF1B-8227-4583-81ED-802C7E7EFF52}" presName="Triangle" presStyleLbl="alignNode1" presStyleIdx="1" presStyleCnt="5"/>
      <dgm:spPr/>
    </dgm:pt>
    <dgm:pt modelId="{765C246F-33CD-40DE-A650-52BFADDF25F4}" type="pres">
      <dgm:prSet presAssocID="{02828FA1-F0BE-4C53-9861-93BD6B52CDB7}" presName="sibTrans" presStyleCnt="0"/>
      <dgm:spPr/>
    </dgm:pt>
    <dgm:pt modelId="{55BE18AF-D043-46D4-B5C2-4AC3D05BEDBB}" type="pres">
      <dgm:prSet presAssocID="{02828FA1-F0BE-4C53-9861-93BD6B52CDB7}" presName="space" presStyleCnt="0"/>
      <dgm:spPr/>
    </dgm:pt>
    <dgm:pt modelId="{CD57274D-4332-4954-A2E6-3A5340D2B779}" type="pres">
      <dgm:prSet presAssocID="{CA79037A-CCE8-49E9-A41D-421CA6BD013B}" presName="composite" presStyleCnt="0"/>
      <dgm:spPr/>
    </dgm:pt>
    <dgm:pt modelId="{F11397F7-EC7E-4013-A36F-0D539C97FB8B}" type="pres">
      <dgm:prSet presAssocID="{CA79037A-CCE8-49E9-A41D-421CA6BD013B}" presName="LShape" presStyleLbl="alignNode1" presStyleIdx="2" presStyleCnt="5"/>
      <dgm:spPr/>
    </dgm:pt>
    <dgm:pt modelId="{5416D188-DAA1-4BB9-878D-B0FC8FC271BC}" type="pres">
      <dgm:prSet presAssocID="{CA79037A-CCE8-49E9-A41D-421CA6BD013B}" presName="ParentText" presStyleLbl="revTx" presStyleIdx="1" presStyleCnt="3">
        <dgm:presLayoutVars>
          <dgm:chMax val="0"/>
          <dgm:chPref val="0"/>
          <dgm:bulletEnabled val="1"/>
        </dgm:presLayoutVars>
      </dgm:prSet>
      <dgm:spPr/>
    </dgm:pt>
    <dgm:pt modelId="{5C9918E3-C057-4477-9F66-5011E287C241}" type="pres">
      <dgm:prSet presAssocID="{CA79037A-CCE8-49E9-A41D-421CA6BD013B}" presName="Triangle" presStyleLbl="alignNode1" presStyleIdx="3" presStyleCnt="5"/>
      <dgm:spPr/>
    </dgm:pt>
    <dgm:pt modelId="{01CE8D93-396E-42FF-B293-DF00FB4A75E9}" type="pres">
      <dgm:prSet presAssocID="{A17BCCF3-9695-4586-B8E6-EE0296735565}" presName="sibTrans" presStyleCnt="0"/>
      <dgm:spPr/>
    </dgm:pt>
    <dgm:pt modelId="{6CDAB661-138D-4C3C-9126-9E5A837DDDBF}" type="pres">
      <dgm:prSet presAssocID="{A17BCCF3-9695-4586-B8E6-EE0296735565}" presName="space" presStyleCnt="0"/>
      <dgm:spPr/>
    </dgm:pt>
    <dgm:pt modelId="{140B223B-D198-4813-987D-E484EDD48304}" type="pres">
      <dgm:prSet presAssocID="{5C4908D4-8662-4D11-A3DB-5AD83DAD1D2F}" presName="composite" presStyleCnt="0"/>
      <dgm:spPr/>
    </dgm:pt>
    <dgm:pt modelId="{3F891882-9837-48A6-B80E-979CF61F1A6F}" type="pres">
      <dgm:prSet presAssocID="{5C4908D4-8662-4D11-A3DB-5AD83DAD1D2F}" presName="LShape" presStyleLbl="alignNode1" presStyleIdx="4" presStyleCnt="5"/>
      <dgm:spPr/>
    </dgm:pt>
    <dgm:pt modelId="{77FFAE12-42C9-4E7D-8938-D455678B78B1}" type="pres">
      <dgm:prSet presAssocID="{5C4908D4-8662-4D11-A3DB-5AD83DAD1D2F}" presName="ParentText" presStyleLbl="revTx" presStyleIdx="2" presStyleCnt="3">
        <dgm:presLayoutVars>
          <dgm:chMax val="0"/>
          <dgm:chPref val="0"/>
          <dgm:bulletEnabled val="1"/>
        </dgm:presLayoutVars>
      </dgm:prSet>
      <dgm:spPr/>
      <dgm:t>
        <a:bodyPr/>
        <a:lstStyle/>
        <a:p>
          <a:endParaRPr lang="es-EC"/>
        </a:p>
      </dgm:t>
    </dgm:pt>
  </dgm:ptLst>
  <dgm:cxnLst>
    <dgm:cxn modelId="{CEA7FE7F-7636-4E87-8926-C4870BA5837D}" type="presOf" srcId="{CA79037A-CCE8-49E9-A41D-421CA6BD013B}" destId="{5416D188-DAA1-4BB9-878D-B0FC8FC271BC}" srcOrd="0" destOrd="0" presId="urn:microsoft.com/office/officeart/2009/3/layout/StepUpProcess"/>
    <dgm:cxn modelId="{F44023B0-4D9A-4A48-8218-B27CE15AC163}" type="presOf" srcId="{A9C4FF1B-8227-4583-81ED-802C7E7EFF52}" destId="{15E7883E-174E-46DC-AA3D-07AD9852D1D8}" srcOrd="0" destOrd="0" presId="urn:microsoft.com/office/officeart/2009/3/layout/StepUpProcess"/>
    <dgm:cxn modelId="{FD3EF36B-0540-426D-A4D7-D8FAC04B1BCF}" type="presOf" srcId="{5275553C-9C8F-4FA1-AFB7-61F7693750BB}" destId="{C3BAE9BC-2F54-4241-9775-88B8EFCC8BFC}" srcOrd="0" destOrd="0" presId="urn:microsoft.com/office/officeart/2009/3/layout/StepUpProcess"/>
    <dgm:cxn modelId="{2CB034C3-5B48-4B75-8587-40D450298310}" type="presOf" srcId="{5C4908D4-8662-4D11-A3DB-5AD83DAD1D2F}" destId="{77FFAE12-42C9-4E7D-8938-D455678B78B1}" srcOrd="0" destOrd="0" presId="urn:microsoft.com/office/officeart/2009/3/layout/StepUpProcess"/>
    <dgm:cxn modelId="{24EEC6FA-B835-4515-A6C9-E1EAA65F93E0}" srcId="{5275553C-9C8F-4FA1-AFB7-61F7693750BB}" destId="{A9C4FF1B-8227-4583-81ED-802C7E7EFF52}" srcOrd="0" destOrd="0" parTransId="{18849E36-F59F-4B40-9341-850B6FC0B3AB}" sibTransId="{02828FA1-F0BE-4C53-9861-93BD6B52CDB7}"/>
    <dgm:cxn modelId="{3E4F4520-862D-4E54-9BB0-089D0BC46931}" srcId="{5275553C-9C8F-4FA1-AFB7-61F7693750BB}" destId="{CA79037A-CCE8-49E9-A41D-421CA6BD013B}" srcOrd="1" destOrd="0" parTransId="{B6B8DA74-AEF3-41EF-A56B-DB3F48C40EF2}" sibTransId="{A17BCCF3-9695-4586-B8E6-EE0296735565}"/>
    <dgm:cxn modelId="{9A0E26DA-3615-410A-81EF-8F4B6823971A}" srcId="{5275553C-9C8F-4FA1-AFB7-61F7693750BB}" destId="{5C4908D4-8662-4D11-A3DB-5AD83DAD1D2F}" srcOrd="2" destOrd="0" parTransId="{E17BDD3D-161C-4268-991E-EC659BEE5F0C}" sibTransId="{98D67792-7D99-4E95-AA43-11FEC9F6BCAE}"/>
    <dgm:cxn modelId="{02DFF991-74AD-4EC8-BDA4-F61FAE785987}" type="presParOf" srcId="{C3BAE9BC-2F54-4241-9775-88B8EFCC8BFC}" destId="{C21AD3D3-93CD-403A-9E73-B83841C72A22}" srcOrd="0" destOrd="0" presId="urn:microsoft.com/office/officeart/2009/3/layout/StepUpProcess"/>
    <dgm:cxn modelId="{A1ABDCFD-A2BC-40EE-B700-C0B69779A4AA}" type="presParOf" srcId="{C21AD3D3-93CD-403A-9E73-B83841C72A22}" destId="{D630620B-4453-4438-BAA7-F542DAE8CDA3}" srcOrd="0" destOrd="0" presId="urn:microsoft.com/office/officeart/2009/3/layout/StepUpProcess"/>
    <dgm:cxn modelId="{494CD7DE-4255-43D9-A6CB-8BE9DC60D62E}" type="presParOf" srcId="{C21AD3D3-93CD-403A-9E73-B83841C72A22}" destId="{15E7883E-174E-46DC-AA3D-07AD9852D1D8}" srcOrd="1" destOrd="0" presId="urn:microsoft.com/office/officeart/2009/3/layout/StepUpProcess"/>
    <dgm:cxn modelId="{67BB014D-C49B-41CB-9F88-2BD6709A8F76}" type="presParOf" srcId="{C21AD3D3-93CD-403A-9E73-B83841C72A22}" destId="{71A3B08F-639B-4F10-9835-3ABDF91DA3AE}" srcOrd="2" destOrd="0" presId="urn:microsoft.com/office/officeart/2009/3/layout/StepUpProcess"/>
    <dgm:cxn modelId="{6C90FCE3-63BC-4FAC-ACE8-D8300B9159F2}" type="presParOf" srcId="{C3BAE9BC-2F54-4241-9775-88B8EFCC8BFC}" destId="{765C246F-33CD-40DE-A650-52BFADDF25F4}" srcOrd="1" destOrd="0" presId="urn:microsoft.com/office/officeart/2009/3/layout/StepUpProcess"/>
    <dgm:cxn modelId="{32622755-090C-4C35-8C76-46DE4B1F2F31}" type="presParOf" srcId="{765C246F-33CD-40DE-A650-52BFADDF25F4}" destId="{55BE18AF-D043-46D4-B5C2-4AC3D05BEDBB}" srcOrd="0" destOrd="0" presId="urn:microsoft.com/office/officeart/2009/3/layout/StepUpProcess"/>
    <dgm:cxn modelId="{AA3BAFB5-4917-4048-806F-E0FADE0D801B}" type="presParOf" srcId="{C3BAE9BC-2F54-4241-9775-88B8EFCC8BFC}" destId="{CD57274D-4332-4954-A2E6-3A5340D2B779}" srcOrd="2" destOrd="0" presId="urn:microsoft.com/office/officeart/2009/3/layout/StepUpProcess"/>
    <dgm:cxn modelId="{ADCABA57-86B5-48CC-AC88-56A890F1D160}" type="presParOf" srcId="{CD57274D-4332-4954-A2E6-3A5340D2B779}" destId="{F11397F7-EC7E-4013-A36F-0D539C97FB8B}" srcOrd="0" destOrd="0" presId="urn:microsoft.com/office/officeart/2009/3/layout/StepUpProcess"/>
    <dgm:cxn modelId="{A29F141E-AFF9-4D8D-8992-0C361786AF3C}" type="presParOf" srcId="{CD57274D-4332-4954-A2E6-3A5340D2B779}" destId="{5416D188-DAA1-4BB9-878D-B0FC8FC271BC}" srcOrd="1" destOrd="0" presId="urn:microsoft.com/office/officeart/2009/3/layout/StepUpProcess"/>
    <dgm:cxn modelId="{389AA9CD-DAAA-41B5-B6BF-4CBFA1D89516}" type="presParOf" srcId="{CD57274D-4332-4954-A2E6-3A5340D2B779}" destId="{5C9918E3-C057-4477-9F66-5011E287C241}" srcOrd="2" destOrd="0" presId="urn:microsoft.com/office/officeart/2009/3/layout/StepUpProcess"/>
    <dgm:cxn modelId="{3FEAAE84-4686-47D1-9D08-226607C9E57B}" type="presParOf" srcId="{C3BAE9BC-2F54-4241-9775-88B8EFCC8BFC}" destId="{01CE8D93-396E-42FF-B293-DF00FB4A75E9}" srcOrd="3" destOrd="0" presId="urn:microsoft.com/office/officeart/2009/3/layout/StepUpProcess"/>
    <dgm:cxn modelId="{4E3365A9-454A-4058-888A-BBAEDF5B3B3C}" type="presParOf" srcId="{01CE8D93-396E-42FF-B293-DF00FB4A75E9}" destId="{6CDAB661-138D-4C3C-9126-9E5A837DDDBF}" srcOrd="0" destOrd="0" presId="urn:microsoft.com/office/officeart/2009/3/layout/StepUpProcess"/>
    <dgm:cxn modelId="{FC5A395F-FA67-48A1-90C2-0B8B77B72BFA}" type="presParOf" srcId="{C3BAE9BC-2F54-4241-9775-88B8EFCC8BFC}" destId="{140B223B-D198-4813-987D-E484EDD48304}" srcOrd="4" destOrd="0" presId="urn:microsoft.com/office/officeart/2009/3/layout/StepUpProcess"/>
    <dgm:cxn modelId="{CE94B938-B562-46D1-9C69-6F21736F4402}" type="presParOf" srcId="{140B223B-D198-4813-987D-E484EDD48304}" destId="{3F891882-9837-48A6-B80E-979CF61F1A6F}" srcOrd="0" destOrd="0" presId="urn:microsoft.com/office/officeart/2009/3/layout/StepUpProcess"/>
    <dgm:cxn modelId="{B2A4B472-AE1B-42B7-82DB-30E1E04A77D4}" type="presParOf" srcId="{140B223B-D198-4813-987D-E484EDD48304}" destId="{77FFAE12-42C9-4E7D-8938-D455678B78B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077202-4425-4976-B08D-A753CFC55C6A}" type="doc">
      <dgm:prSet loTypeId="urn:microsoft.com/office/officeart/2005/8/layout/process2" loCatId="process" qsTypeId="urn:microsoft.com/office/officeart/2005/8/quickstyle/simple1" qsCatId="simple" csTypeId="urn:microsoft.com/office/officeart/2005/8/colors/colorful2" csCatId="colorful" phldr="1"/>
      <dgm:spPr/>
    </dgm:pt>
    <dgm:pt modelId="{4DF0A3E1-C3DB-432A-81D8-8B1D7108D67F}">
      <dgm:prSet phldrT="[Texto]" custT="1"/>
      <dgm:spPr/>
      <dgm:t>
        <a:bodyPr/>
        <a:lstStyle/>
        <a:p>
          <a:r>
            <a:rPr lang="es-ES_tradnl" sz="1400" dirty="0" smtClean="0"/>
            <a:t>Revisar si la entidad ha realizado capacitaciones al personal sobre el riesgo de fraude.</a:t>
          </a:r>
          <a:endParaRPr lang="es-EC" sz="1400" dirty="0"/>
        </a:p>
      </dgm:t>
    </dgm:pt>
    <dgm:pt modelId="{703185BC-0EA8-4179-90BC-14572278D390}" type="parTrans" cxnId="{9E75F863-26F9-45DB-AD16-866CD0F97EBF}">
      <dgm:prSet/>
      <dgm:spPr/>
      <dgm:t>
        <a:bodyPr/>
        <a:lstStyle/>
        <a:p>
          <a:endParaRPr lang="es-EC" sz="1400"/>
        </a:p>
      </dgm:t>
    </dgm:pt>
    <dgm:pt modelId="{7DD14EEA-1D98-457C-B819-D49090C57B3E}" type="sibTrans" cxnId="{9E75F863-26F9-45DB-AD16-866CD0F97EBF}">
      <dgm:prSet custT="1"/>
      <dgm:spPr/>
      <dgm:t>
        <a:bodyPr/>
        <a:lstStyle/>
        <a:p>
          <a:endParaRPr lang="es-EC" sz="1400"/>
        </a:p>
      </dgm:t>
    </dgm:pt>
    <dgm:pt modelId="{741B9A7F-ED6E-4E5D-B253-7A288C33D581}">
      <dgm:prSet phldrT="[Texto]" custT="1"/>
      <dgm:spPr/>
      <dgm:t>
        <a:bodyPr/>
        <a:lstStyle/>
        <a:p>
          <a:r>
            <a:rPr lang="es-ES_tradnl" sz="1400" dirty="0" smtClean="0"/>
            <a:t>Realizar cotizaciones directas con proveedores</a:t>
          </a:r>
          <a:endParaRPr lang="es-EC" sz="1400" dirty="0"/>
        </a:p>
      </dgm:t>
    </dgm:pt>
    <dgm:pt modelId="{4E47E9D9-79C7-4D77-BA73-0EAE9FA94330}" type="parTrans" cxnId="{95EA863C-B7B3-4D34-A3E9-A25C2B5905F4}">
      <dgm:prSet/>
      <dgm:spPr/>
      <dgm:t>
        <a:bodyPr/>
        <a:lstStyle/>
        <a:p>
          <a:endParaRPr lang="es-EC" sz="1400"/>
        </a:p>
      </dgm:t>
    </dgm:pt>
    <dgm:pt modelId="{816CAB55-D620-4524-863F-32C74D865B5C}" type="sibTrans" cxnId="{95EA863C-B7B3-4D34-A3E9-A25C2B5905F4}">
      <dgm:prSet custT="1"/>
      <dgm:spPr/>
      <dgm:t>
        <a:bodyPr/>
        <a:lstStyle/>
        <a:p>
          <a:endParaRPr lang="es-EC" sz="1400"/>
        </a:p>
      </dgm:t>
    </dgm:pt>
    <dgm:pt modelId="{43D11CAA-9777-4C28-9010-18A9631D1068}">
      <dgm:prSet phldrT="[Texto]" custT="1"/>
      <dgm:spPr/>
      <dgm:t>
        <a:bodyPr/>
        <a:lstStyle/>
        <a:p>
          <a:r>
            <a:rPr lang="es-ES_tradnl" sz="1400" dirty="0" smtClean="0"/>
            <a:t>Analizar las bases de datos de proveedores con el fin de determinar posibles relaciones con el personal</a:t>
          </a:r>
          <a:endParaRPr lang="es-EC" sz="1400" dirty="0"/>
        </a:p>
      </dgm:t>
    </dgm:pt>
    <dgm:pt modelId="{510FF9B1-0B28-4F94-86AF-9920366FA492}" type="parTrans" cxnId="{F638BEA9-1B4B-4424-AE40-48E5191FD235}">
      <dgm:prSet/>
      <dgm:spPr/>
      <dgm:t>
        <a:bodyPr/>
        <a:lstStyle/>
        <a:p>
          <a:endParaRPr lang="es-EC" sz="1400"/>
        </a:p>
      </dgm:t>
    </dgm:pt>
    <dgm:pt modelId="{9028CA81-FBDE-4110-9A3A-A000F6392CE8}" type="sibTrans" cxnId="{F638BEA9-1B4B-4424-AE40-48E5191FD235}">
      <dgm:prSet custT="1"/>
      <dgm:spPr/>
      <dgm:t>
        <a:bodyPr/>
        <a:lstStyle/>
        <a:p>
          <a:endParaRPr lang="es-EC" sz="1400"/>
        </a:p>
      </dgm:t>
    </dgm:pt>
    <dgm:pt modelId="{26B8D22C-5497-4213-A941-9BAB564CA7B5}">
      <dgm:prSet phldrT="[Texto]" custT="1"/>
      <dgm:spPr/>
      <dgm:t>
        <a:bodyPr/>
        <a:lstStyle/>
        <a:p>
          <a:r>
            <a:rPr lang="es-ES_tradnl" sz="1400" dirty="0" smtClean="0"/>
            <a:t>Realizar confirmaciones a terceros con el fin de validar la información entregada por la institución</a:t>
          </a:r>
          <a:endParaRPr lang="es-EC" sz="1400" dirty="0"/>
        </a:p>
      </dgm:t>
    </dgm:pt>
    <dgm:pt modelId="{718DAD7F-AF06-4FA8-8041-7B3E9C47A299}" type="parTrans" cxnId="{513EF7A1-1D73-4B1E-9033-9DD3C480FAA2}">
      <dgm:prSet/>
      <dgm:spPr/>
      <dgm:t>
        <a:bodyPr/>
        <a:lstStyle/>
        <a:p>
          <a:endParaRPr lang="es-EC" sz="1400"/>
        </a:p>
      </dgm:t>
    </dgm:pt>
    <dgm:pt modelId="{A1B1AD91-6CC6-4B28-A273-1BFC3AE90AF3}" type="sibTrans" cxnId="{513EF7A1-1D73-4B1E-9033-9DD3C480FAA2}">
      <dgm:prSet custT="1"/>
      <dgm:spPr/>
      <dgm:t>
        <a:bodyPr/>
        <a:lstStyle/>
        <a:p>
          <a:endParaRPr lang="es-EC" sz="1400"/>
        </a:p>
      </dgm:t>
    </dgm:pt>
    <dgm:pt modelId="{DF9879B4-4DD8-4A40-B0AF-FE7AF28F3D06}">
      <dgm:prSet phldrT="[Texto]" custT="1"/>
      <dgm:spPr/>
      <dgm:t>
        <a:bodyPr/>
        <a:lstStyle/>
        <a:p>
          <a:r>
            <a:rPr lang="es-ES_tradnl" sz="1400" dirty="0" smtClean="0"/>
            <a:t>Revisar si en el área auditada existe segregación de funciones.</a:t>
          </a:r>
          <a:endParaRPr lang="es-EC" sz="1400" dirty="0"/>
        </a:p>
      </dgm:t>
    </dgm:pt>
    <dgm:pt modelId="{503DF44E-8ED7-4298-B820-DEF6469DD57C}" type="parTrans" cxnId="{1D5AA371-6F33-4AA6-9310-354104F59096}">
      <dgm:prSet/>
      <dgm:spPr/>
      <dgm:t>
        <a:bodyPr/>
        <a:lstStyle/>
        <a:p>
          <a:endParaRPr lang="es-EC" sz="1400"/>
        </a:p>
      </dgm:t>
    </dgm:pt>
    <dgm:pt modelId="{A5C6F948-0121-4712-8512-3A277BBB2368}" type="sibTrans" cxnId="{1D5AA371-6F33-4AA6-9310-354104F59096}">
      <dgm:prSet/>
      <dgm:spPr/>
      <dgm:t>
        <a:bodyPr/>
        <a:lstStyle/>
        <a:p>
          <a:endParaRPr lang="es-EC" sz="1400"/>
        </a:p>
      </dgm:t>
    </dgm:pt>
    <dgm:pt modelId="{E95038B8-EB35-4708-B7BE-A656D3FB948A}" type="pres">
      <dgm:prSet presAssocID="{FD077202-4425-4976-B08D-A753CFC55C6A}" presName="linearFlow" presStyleCnt="0">
        <dgm:presLayoutVars>
          <dgm:resizeHandles val="exact"/>
        </dgm:presLayoutVars>
      </dgm:prSet>
      <dgm:spPr/>
    </dgm:pt>
    <dgm:pt modelId="{2F95EBFD-10C3-4BDB-BC32-1EFEE8C3A513}" type="pres">
      <dgm:prSet presAssocID="{4DF0A3E1-C3DB-432A-81D8-8B1D7108D67F}" presName="node" presStyleLbl="node1" presStyleIdx="0" presStyleCnt="5" custScaleX="137251">
        <dgm:presLayoutVars>
          <dgm:bulletEnabled val="1"/>
        </dgm:presLayoutVars>
      </dgm:prSet>
      <dgm:spPr/>
      <dgm:t>
        <a:bodyPr/>
        <a:lstStyle/>
        <a:p>
          <a:endParaRPr lang="es-EC"/>
        </a:p>
      </dgm:t>
    </dgm:pt>
    <dgm:pt modelId="{323B1DE8-9355-4A4A-B5EB-C2E1421C3107}" type="pres">
      <dgm:prSet presAssocID="{7DD14EEA-1D98-457C-B819-D49090C57B3E}" presName="sibTrans" presStyleLbl="sibTrans2D1" presStyleIdx="0" presStyleCnt="4"/>
      <dgm:spPr/>
      <dgm:t>
        <a:bodyPr/>
        <a:lstStyle/>
        <a:p>
          <a:endParaRPr lang="es-EC"/>
        </a:p>
      </dgm:t>
    </dgm:pt>
    <dgm:pt modelId="{B09337C7-A064-4E15-8B07-6046F9B699CA}" type="pres">
      <dgm:prSet presAssocID="{7DD14EEA-1D98-457C-B819-D49090C57B3E}" presName="connectorText" presStyleLbl="sibTrans2D1" presStyleIdx="0" presStyleCnt="4"/>
      <dgm:spPr/>
      <dgm:t>
        <a:bodyPr/>
        <a:lstStyle/>
        <a:p>
          <a:endParaRPr lang="es-EC"/>
        </a:p>
      </dgm:t>
    </dgm:pt>
    <dgm:pt modelId="{D7BDB6ED-6505-4D00-B1CA-26A0DA6936F1}" type="pres">
      <dgm:prSet presAssocID="{741B9A7F-ED6E-4E5D-B253-7A288C33D581}" presName="node" presStyleLbl="node1" presStyleIdx="1" presStyleCnt="5" custScaleX="141663">
        <dgm:presLayoutVars>
          <dgm:bulletEnabled val="1"/>
        </dgm:presLayoutVars>
      </dgm:prSet>
      <dgm:spPr/>
      <dgm:t>
        <a:bodyPr/>
        <a:lstStyle/>
        <a:p>
          <a:endParaRPr lang="es-EC"/>
        </a:p>
      </dgm:t>
    </dgm:pt>
    <dgm:pt modelId="{50D9E586-E711-4119-87A3-70552A612948}" type="pres">
      <dgm:prSet presAssocID="{816CAB55-D620-4524-863F-32C74D865B5C}" presName="sibTrans" presStyleLbl="sibTrans2D1" presStyleIdx="1" presStyleCnt="4"/>
      <dgm:spPr/>
      <dgm:t>
        <a:bodyPr/>
        <a:lstStyle/>
        <a:p>
          <a:endParaRPr lang="es-EC"/>
        </a:p>
      </dgm:t>
    </dgm:pt>
    <dgm:pt modelId="{29744D62-5455-4222-A3A6-218658985D3E}" type="pres">
      <dgm:prSet presAssocID="{816CAB55-D620-4524-863F-32C74D865B5C}" presName="connectorText" presStyleLbl="sibTrans2D1" presStyleIdx="1" presStyleCnt="4"/>
      <dgm:spPr/>
      <dgm:t>
        <a:bodyPr/>
        <a:lstStyle/>
        <a:p>
          <a:endParaRPr lang="es-EC"/>
        </a:p>
      </dgm:t>
    </dgm:pt>
    <dgm:pt modelId="{0CB5B352-37C6-4367-81C7-AE372EAD2C0F}" type="pres">
      <dgm:prSet presAssocID="{43D11CAA-9777-4C28-9010-18A9631D1068}" presName="node" presStyleLbl="node1" presStyleIdx="2" presStyleCnt="5" custScaleX="139457">
        <dgm:presLayoutVars>
          <dgm:bulletEnabled val="1"/>
        </dgm:presLayoutVars>
      </dgm:prSet>
      <dgm:spPr/>
      <dgm:t>
        <a:bodyPr/>
        <a:lstStyle/>
        <a:p>
          <a:endParaRPr lang="es-EC"/>
        </a:p>
      </dgm:t>
    </dgm:pt>
    <dgm:pt modelId="{16F80C3E-DBEC-48DE-87FC-BC39B71D74D9}" type="pres">
      <dgm:prSet presAssocID="{9028CA81-FBDE-4110-9A3A-A000F6392CE8}" presName="sibTrans" presStyleLbl="sibTrans2D1" presStyleIdx="2" presStyleCnt="4"/>
      <dgm:spPr/>
      <dgm:t>
        <a:bodyPr/>
        <a:lstStyle/>
        <a:p>
          <a:endParaRPr lang="es-EC"/>
        </a:p>
      </dgm:t>
    </dgm:pt>
    <dgm:pt modelId="{F6355801-2D77-4591-AA06-BE8E68B8EBC4}" type="pres">
      <dgm:prSet presAssocID="{9028CA81-FBDE-4110-9A3A-A000F6392CE8}" presName="connectorText" presStyleLbl="sibTrans2D1" presStyleIdx="2" presStyleCnt="4"/>
      <dgm:spPr/>
      <dgm:t>
        <a:bodyPr/>
        <a:lstStyle/>
        <a:p>
          <a:endParaRPr lang="es-EC"/>
        </a:p>
      </dgm:t>
    </dgm:pt>
    <dgm:pt modelId="{99E1C9E8-EA17-4452-8D24-59CA36519B65}" type="pres">
      <dgm:prSet presAssocID="{26B8D22C-5497-4213-A941-9BAB564CA7B5}" presName="node" presStyleLbl="node1" presStyleIdx="3" presStyleCnt="5" custScaleX="137972">
        <dgm:presLayoutVars>
          <dgm:bulletEnabled val="1"/>
        </dgm:presLayoutVars>
      </dgm:prSet>
      <dgm:spPr/>
      <dgm:t>
        <a:bodyPr/>
        <a:lstStyle/>
        <a:p>
          <a:endParaRPr lang="es-EC"/>
        </a:p>
      </dgm:t>
    </dgm:pt>
    <dgm:pt modelId="{2A85CA61-39E6-466B-B67D-65B6025257CF}" type="pres">
      <dgm:prSet presAssocID="{A1B1AD91-6CC6-4B28-A273-1BFC3AE90AF3}" presName="sibTrans" presStyleLbl="sibTrans2D1" presStyleIdx="3" presStyleCnt="4"/>
      <dgm:spPr/>
      <dgm:t>
        <a:bodyPr/>
        <a:lstStyle/>
        <a:p>
          <a:endParaRPr lang="es-EC"/>
        </a:p>
      </dgm:t>
    </dgm:pt>
    <dgm:pt modelId="{F0F3C6CB-C927-4B84-9899-0E3BE2855153}" type="pres">
      <dgm:prSet presAssocID="{A1B1AD91-6CC6-4B28-A273-1BFC3AE90AF3}" presName="connectorText" presStyleLbl="sibTrans2D1" presStyleIdx="3" presStyleCnt="4"/>
      <dgm:spPr/>
      <dgm:t>
        <a:bodyPr/>
        <a:lstStyle/>
        <a:p>
          <a:endParaRPr lang="es-EC"/>
        </a:p>
      </dgm:t>
    </dgm:pt>
    <dgm:pt modelId="{4EB3D1B5-C7C8-48EC-A6FE-18A205841C69}" type="pres">
      <dgm:prSet presAssocID="{DF9879B4-4DD8-4A40-B0AF-FE7AF28F3D06}" presName="node" presStyleLbl="node1" presStyleIdx="4" presStyleCnt="5" custScaleX="139186">
        <dgm:presLayoutVars>
          <dgm:bulletEnabled val="1"/>
        </dgm:presLayoutVars>
      </dgm:prSet>
      <dgm:spPr/>
      <dgm:t>
        <a:bodyPr/>
        <a:lstStyle/>
        <a:p>
          <a:endParaRPr lang="es-EC"/>
        </a:p>
      </dgm:t>
    </dgm:pt>
  </dgm:ptLst>
  <dgm:cxnLst>
    <dgm:cxn modelId="{4F36B7AA-5A1E-44D7-B173-60D57312CF55}" type="presOf" srcId="{DF9879B4-4DD8-4A40-B0AF-FE7AF28F3D06}" destId="{4EB3D1B5-C7C8-48EC-A6FE-18A205841C69}" srcOrd="0" destOrd="0" presId="urn:microsoft.com/office/officeart/2005/8/layout/process2"/>
    <dgm:cxn modelId="{ACA52B9E-4A96-4065-8B33-CB416553B5BB}" type="presOf" srcId="{FD077202-4425-4976-B08D-A753CFC55C6A}" destId="{E95038B8-EB35-4708-B7BE-A656D3FB948A}" srcOrd="0" destOrd="0" presId="urn:microsoft.com/office/officeart/2005/8/layout/process2"/>
    <dgm:cxn modelId="{92159657-8151-458A-A32A-F1B45D51CA17}" type="presOf" srcId="{26B8D22C-5497-4213-A941-9BAB564CA7B5}" destId="{99E1C9E8-EA17-4452-8D24-59CA36519B65}" srcOrd="0" destOrd="0" presId="urn:microsoft.com/office/officeart/2005/8/layout/process2"/>
    <dgm:cxn modelId="{1D5AA371-6F33-4AA6-9310-354104F59096}" srcId="{FD077202-4425-4976-B08D-A753CFC55C6A}" destId="{DF9879B4-4DD8-4A40-B0AF-FE7AF28F3D06}" srcOrd="4" destOrd="0" parTransId="{503DF44E-8ED7-4298-B820-DEF6469DD57C}" sibTransId="{A5C6F948-0121-4712-8512-3A277BBB2368}"/>
    <dgm:cxn modelId="{EF431632-92E4-4306-A21C-23B004561FC8}" type="presOf" srcId="{7DD14EEA-1D98-457C-B819-D49090C57B3E}" destId="{B09337C7-A064-4E15-8B07-6046F9B699CA}" srcOrd="1" destOrd="0" presId="urn:microsoft.com/office/officeart/2005/8/layout/process2"/>
    <dgm:cxn modelId="{9E75F863-26F9-45DB-AD16-866CD0F97EBF}" srcId="{FD077202-4425-4976-B08D-A753CFC55C6A}" destId="{4DF0A3E1-C3DB-432A-81D8-8B1D7108D67F}" srcOrd="0" destOrd="0" parTransId="{703185BC-0EA8-4179-90BC-14572278D390}" sibTransId="{7DD14EEA-1D98-457C-B819-D49090C57B3E}"/>
    <dgm:cxn modelId="{87B08384-4D35-4CDA-9F16-23E8FA0845E5}" type="presOf" srcId="{816CAB55-D620-4524-863F-32C74D865B5C}" destId="{50D9E586-E711-4119-87A3-70552A612948}" srcOrd="0" destOrd="0" presId="urn:microsoft.com/office/officeart/2005/8/layout/process2"/>
    <dgm:cxn modelId="{D7ACDE86-CD68-48AA-BEDD-0FE078960AC0}" type="presOf" srcId="{741B9A7F-ED6E-4E5D-B253-7A288C33D581}" destId="{D7BDB6ED-6505-4D00-B1CA-26A0DA6936F1}" srcOrd="0" destOrd="0" presId="urn:microsoft.com/office/officeart/2005/8/layout/process2"/>
    <dgm:cxn modelId="{95EA863C-B7B3-4D34-A3E9-A25C2B5905F4}" srcId="{FD077202-4425-4976-B08D-A753CFC55C6A}" destId="{741B9A7F-ED6E-4E5D-B253-7A288C33D581}" srcOrd="1" destOrd="0" parTransId="{4E47E9D9-79C7-4D77-BA73-0EAE9FA94330}" sibTransId="{816CAB55-D620-4524-863F-32C74D865B5C}"/>
    <dgm:cxn modelId="{37C85459-1723-4DE2-9FE0-E7D246C9E8E6}" type="presOf" srcId="{A1B1AD91-6CC6-4B28-A273-1BFC3AE90AF3}" destId="{F0F3C6CB-C927-4B84-9899-0E3BE2855153}" srcOrd="1" destOrd="0" presId="urn:microsoft.com/office/officeart/2005/8/layout/process2"/>
    <dgm:cxn modelId="{53E77D4C-CF6E-443F-9A30-0C49DF0BDD47}" type="presOf" srcId="{4DF0A3E1-C3DB-432A-81D8-8B1D7108D67F}" destId="{2F95EBFD-10C3-4BDB-BC32-1EFEE8C3A513}" srcOrd="0" destOrd="0" presId="urn:microsoft.com/office/officeart/2005/8/layout/process2"/>
    <dgm:cxn modelId="{B52151BB-102E-42F4-9647-1994C16D5781}" type="presOf" srcId="{816CAB55-D620-4524-863F-32C74D865B5C}" destId="{29744D62-5455-4222-A3A6-218658985D3E}" srcOrd="1" destOrd="0" presId="urn:microsoft.com/office/officeart/2005/8/layout/process2"/>
    <dgm:cxn modelId="{EAF2DB54-627A-4532-BA49-B40B6857CF6F}" type="presOf" srcId="{A1B1AD91-6CC6-4B28-A273-1BFC3AE90AF3}" destId="{2A85CA61-39E6-466B-B67D-65B6025257CF}" srcOrd="0" destOrd="0" presId="urn:microsoft.com/office/officeart/2005/8/layout/process2"/>
    <dgm:cxn modelId="{2F52451E-66FE-4F30-83E2-C396E2EAC546}" type="presOf" srcId="{9028CA81-FBDE-4110-9A3A-A000F6392CE8}" destId="{F6355801-2D77-4591-AA06-BE8E68B8EBC4}" srcOrd="1" destOrd="0" presId="urn:microsoft.com/office/officeart/2005/8/layout/process2"/>
    <dgm:cxn modelId="{513EF7A1-1D73-4B1E-9033-9DD3C480FAA2}" srcId="{FD077202-4425-4976-B08D-A753CFC55C6A}" destId="{26B8D22C-5497-4213-A941-9BAB564CA7B5}" srcOrd="3" destOrd="0" parTransId="{718DAD7F-AF06-4FA8-8041-7B3E9C47A299}" sibTransId="{A1B1AD91-6CC6-4B28-A273-1BFC3AE90AF3}"/>
    <dgm:cxn modelId="{260DF71B-04A0-4C97-A88D-6CB6B3B8284D}" type="presOf" srcId="{43D11CAA-9777-4C28-9010-18A9631D1068}" destId="{0CB5B352-37C6-4367-81C7-AE372EAD2C0F}" srcOrd="0" destOrd="0" presId="urn:microsoft.com/office/officeart/2005/8/layout/process2"/>
    <dgm:cxn modelId="{54699CAC-90DD-43FB-A0D2-7285161FC7C6}" type="presOf" srcId="{7DD14EEA-1D98-457C-B819-D49090C57B3E}" destId="{323B1DE8-9355-4A4A-B5EB-C2E1421C3107}" srcOrd="0" destOrd="0" presId="urn:microsoft.com/office/officeart/2005/8/layout/process2"/>
    <dgm:cxn modelId="{F638BEA9-1B4B-4424-AE40-48E5191FD235}" srcId="{FD077202-4425-4976-B08D-A753CFC55C6A}" destId="{43D11CAA-9777-4C28-9010-18A9631D1068}" srcOrd="2" destOrd="0" parTransId="{510FF9B1-0B28-4F94-86AF-9920366FA492}" sibTransId="{9028CA81-FBDE-4110-9A3A-A000F6392CE8}"/>
    <dgm:cxn modelId="{90F56B12-EAC9-418B-8F22-28D4D57BA9E3}" type="presOf" srcId="{9028CA81-FBDE-4110-9A3A-A000F6392CE8}" destId="{16F80C3E-DBEC-48DE-87FC-BC39B71D74D9}" srcOrd="0" destOrd="0" presId="urn:microsoft.com/office/officeart/2005/8/layout/process2"/>
    <dgm:cxn modelId="{0E6E8E15-AA71-4833-8163-6FEAF3AEE38A}" type="presParOf" srcId="{E95038B8-EB35-4708-B7BE-A656D3FB948A}" destId="{2F95EBFD-10C3-4BDB-BC32-1EFEE8C3A513}" srcOrd="0" destOrd="0" presId="urn:microsoft.com/office/officeart/2005/8/layout/process2"/>
    <dgm:cxn modelId="{37B54E5C-91F6-42D0-9E81-A9B7E0317F74}" type="presParOf" srcId="{E95038B8-EB35-4708-B7BE-A656D3FB948A}" destId="{323B1DE8-9355-4A4A-B5EB-C2E1421C3107}" srcOrd="1" destOrd="0" presId="urn:microsoft.com/office/officeart/2005/8/layout/process2"/>
    <dgm:cxn modelId="{B3A2A9E9-F9D1-4BE7-A9EA-141886ED7F23}" type="presParOf" srcId="{323B1DE8-9355-4A4A-B5EB-C2E1421C3107}" destId="{B09337C7-A064-4E15-8B07-6046F9B699CA}" srcOrd="0" destOrd="0" presId="urn:microsoft.com/office/officeart/2005/8/layout/process2"/>
    <dgm:cxn modelId="{12C3AC11-180F-4DAF-98D0-ADC3C400F5FD}" type="presParOf" srcId="{E95038B8-EB35-4708-B7BE-A656D3FB948A}" destId="{D7BDB6ED-6505-4D00-B1CA-26A0DA6936F1}" srcOrd="2" destOrd="0" presId="urn:microsoft.com/office/officeart/2005/8/layout/process2"/>
    <dgm:cxn modelId="{198A031B-CF91-4DED-A99D-0EFE43D3E8C1}" type="presParOf" srcId="{E95038B8-EB35-4708-B7BE-A656D3FB948A}" destId="{50D9E586-E711-4119-87A3-70552A612948}" srcOrd="3" destOrd="0" presId="urn:microsoft.com/office/officeart/2005/8/layout/process2"/>
    <dgm:cxn modelId="{0F727BB6-27E8-4E51-9243-860AB8141182}" type="presParOf" srcId="{50D9E586-E711-4119-87A3-70552A612948}" destId="{29744D62-5455-4222-A3A6-218658985D3E}" srcOrd="0" destOrd="0" presId="urn:microsoft.com/office/officeart/2005/8/layout/process2"/>
    <dgm:cxn modelId="{3D722094-0CEB-4583-B677-48B89D9F43DA}" type="presParOf" srcId="{E95038B8-EB35-4708-B7BE-A656D3FB948A}" destId="{0CB5B352-37C6-4367-81C7-AE372EAD2C0F}" srcOrd="4" destOrd="0" presId="urn:microsoft.com/office/officeart/2005/8/layout/process2"/>
    <dgm:cxn modelId="{EEA32D3B-F4CE-4098-9805-675B8CB45BF4}" type="presParOf" srcId="{E95038B8-EB35-4708-B7BE-A656D3FB948A}" destId="{16F80C3E-DBEC-48DE-87FC-BC39B71D74D9}" srcOrd="5" destOrd="0" presId="urn:microsoft.com/office/officeart/2005/8/layout/process2"/>
    <dgm:cxn modelId="{BBEA7605-68C2-4EF2-8C0A-F88CDE5C7F1D}" type="presParOf" srcId="{16F80C3E-DBEC-48DE-87FC-BC39B71D74D9}" destId="{F6355801-2D77-4591-AA06-BE8E68B8EBC4}" srcOrd="0" destOrd="0" presId="urn:microsoft.com/office/officeart/2005/8/layout/process2"/>
    <dgm:cxn modelId="{6605A044-8BE1-4455-8748-671211C6716C}" type="presParOf" srcId="{E95038B8-EB35-4708-B7BE-A656D3FB948A}" destId="{99E1C9E8-EA17-4452-8D24-59CA36519B65}" srcOrd="6" destOrd="0" presId="urn:microsoft.com/office/officeart/2005/8/layout/process2"/>
    <dgm:cxn modelId="{AF9263FF-D9B5-4ED7-AA3D-5CBA51F03009}" type="presParOf" srcId="{E95038B8-EB35-4708-B7BE-A656D3FB948A}" destId="{2A85CA61-39E6-466B-B67D-65B6025257CF}" srcOrd="7" destOrd="0" presId="urn:microsoft.com/office/officeart/2005/8/layout/process2"/>
    <dgm:cxn modelId="{D0D65F50-1180-4313-8DF6-758BD6C4CD6B}" type="presParOf" srcId="{2A85CA61-39E6-466B-B67D-65B6025257CF}" destId="{F0F3C6CB-C927-4B84-9899-0E3BE2855153}" srcOrd="0" destOrd="0" presId="urn:microsoft.com/office/officeart/2005/8/layout/process2"/>
    <dgm:cxn modelId="{D2F5BCF2-79B2-49B8-B35D-63A6EDDFEACA}" type="presParOf" srcId="{E95038B8-EB35-4708-B7BE-A656D3FB948A}" destId="{4EB3D1B5-C7C8-48EC-A6FE-18A205841C69}"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077202-4425-4976-B08D-A753CFC55C6A}" type="doc">
      <dgm:prSet loTypeId="urn:microsoft.com/office/officeart/2005/8/layout/process2" loCatId="process" qsTypeId="urn:microsoft.com/office/officeart/2005/8/quickstyle/simple1" qsCatId="simple" csTypeId="urn:microsoft.com/office/officeart/2005/8/colors/colorful3" csCatId="colorful" phldr="1"/>
      <dgm:spPr/>
    </dgm:pt>
    <dgm:pt modelId="{4DF0A3E1-C3DB-432A-81D8-8B1D7108D67F}">
      <dgm:prSet phldrT="[Texto]"/>
      <dgm:spPr/>
      <dgm:t>
        <a:bodyPr/>
        <a:lstStyle/>
        <a:p>
          <a:r>
            <a:rPr lang="es-ES_tradnl" dirty="0" smtClean="0"/>
            <a:t>Efectuar una revisión de movimientos inusuales por su naturaleza o importe.</a:t>
          </a:r>
          <a:endParaRPr lang="es-EC" dirty="0"/>
        </a:p>
      </dgm:t>
    </dgm:pt>
    <dgm:pt modelId="{703185BC-0EA8-4179-90BC-14572278D390}" type="parTrans" cxnId="{9E75F863-26F9-45DB-AD16-866CD0F97EBF}">
      <dgm:prSet/>
      <dgm:spPr/>
      <dgm:t>
        <a:bodyPr/>
        <a:lstStyle/>
        <a:p>
          <a:endParaRPr lang="es-EC"/>
        </a:p>
      </dgm:t>
    </dgm:pt>
    <dgm:pt modelId="{7DD14EEA-1D98-457C-B819-D49090C57B3E}" type="sibTrans" cxnId="{9E75F863-26F9-45DB-AD16-866CD0F97EBF}">
      <dgm:prSet/>
      <dgm:spPr/>
      <dgm:t>
        <a:bodyPr/>
        <a:lstStyle/>
        <a:p>
          <a:endParaRPr lang="es-EC"/>
        </a:p>
      </dgm:t>
    </dgm:pt>
    <dgm:pt modelId="{741B9A7F-ED6E-4E5D-B253-7A288C33D581}">
      <dgm:prSet phldrT="[Texto]"/>
      <dgm:spPr/>
      <dgm:t>
        <a:bodyPr/>
        <a:lstStyle/>
        <a:p>
          <a:r>
            <a:rPr lang="es-ES_tradnl" dirty="0" smtClean="0"/>
            <a:t>Efectuar entrevistas al personal relacionado con áreas sobre su opinión sobre el riesgo de fraude</a:t>
          </a:r>
          <a:endParaRPr lang="es-EC" dirty="0"/>
        </a:p>
      </dgm:t>
    </dgm:pt>
    <dgm:pt modelId="{4E47E9D9-79C7-4D77-BA73-0EAE9FA94330}" type="parTrans" cxnId="{95EA863C-B7B3-4D34-A3E9-A25C2B5905F4}">
      <dgm:prSet/>
      <dgm:spPr/>
      <dgm:t>
        <a:bodyPr/>
        <a:lstStyle/>
        <a:p>
          <a:endParaRPr lang="es-EC"/>
        </a:p>
      </dgm:t>
    </dgm:pt>
    <dgm:pt modelId="{816CAB55-D620-4524-863F-32C74D865B5C}" type="sibTrans" cxnId="{95EA863C-B7B3-4D34-A3E9-A25C2B5905F4}">
      <dgm:prSet/>
      <dgm:spPr/>
      <dgm:t>
        <a:bodyPr/>
        <a:lstStyle/>
        <a:p>
          <a:endParaRPr lang="es-EC"/>
        </a:p>
      </dgm:t>
    </dgm:pt>
    <dgm:pt modelId="{43D11CAA-9777-4C28-9010-18A9631D1068}">
      <dgm:prSet phldrT="[Texto]"/>
      <dgm:spPr/>
      <dgm:t>
        <a:bodyPr/>
        <a:lstStyle/>
        <a:p>
          <a:r>
            <a:rPr lang="es-ES_tradnl" dirty="0" smtClean="0"/>
            <a:t>Revisar que la institución auditada efectúe una revisión anual al sistema de información</a:t>
          </a:r>
          <a:endParaRPr lang="es-EC" dirty="0"/>
        </a:p>
      </dgm:t>
    </dgm:pt>
    <dgm:pt modelId="{510FF9B1-0B28-4F94-86AF-9920366FA492}" type="parTrans" cxnId="{F638BEA9-1B4B-4424-AE40-48E5191FD235}">
      <dgm:prSet/>
      <dgm:spPr/>
      <dgm:t>
        <a:bodyPr/>
        <a:lstStyle/>
        <a:p>
          <a:endParaRPr lang="es-EC"/>
        </a:p>
      </dgm:t>
    </dgm:pt>
    <dgm:pt modelId="{9028CA81-FBDE-4110-9A3A-A000F6392CE8}" type="sibTrans" cxnId="{F638BEA9-1B4B-4424-AE40-48E5191FD235}">
      <dgm:prSet/>
      <dgm:spPr/>
      <dgm:t>
        <a:bodyPr/>
        <a:lstStyle/>
        <a:p>
          <a:endParaRPr lang="es-EC"/>
        </a:p>
      </dgm:t>
    </dgm:pt>
    <dgm:pt modelId="{26B8D22C-5497-4213-A941-9BAB564CA7B5}">
      <dgm:prSet phldrT="[Texto]"/>
      <dgm:spPr/>
      <dgm:t>
        <a:bodyPr/>
        <a:lstStyle/>
        <a:p>
          <a:r>
            <a:rPr lang="es-ES_tradnl" dirty="0" smtClean="0"/>
            <a:t>Revisar si existe personal con riquezas no justificadas en el área a auditar</a:t>
          </a:r>
          <a:endParaRPr lang="es-EC" dirty="0"/>
        </a:p>
      </dgm:t>
    </dgm:pt>
    <dgm:pt modelId="{718DAD7F-AF06-4FA8-8041-7B3E9C47A299}" type="parTrans" cxnId="{513EF7A1-1D73-4B1E-9033-9DD3C480FAA2}">
      <dgm:prSet/>
      <dgm:spPr/>
      <dgm:t>
        <a:bodyPr/>
        <a:lstStyle/>
        <a:p>
          <a:endParaRPr lang="es-EC"/>
        </a:p>
      </dgm:t>
    </dgm:pt>
    <dgm:pt modelId="{A1B1AD91-6CC6-4B28-A273-1BFC3AE90AF3}" type="sibTrans" cxnId="{513EF7A1-1D73-4B1E-9033-9DD3C480FAA2}">
      <dgm:prSet/>
      <dgm:spPr/>
      <dgm:t>
        <a:bodyPr/>
        <a:lstStyle/>
        <a:p>
          <a:endParaRPr lang="es-EC"/>
        </a:p>
      </dgm:t>
    </dgm:pt>
    <dgm:pt modelId="{E95038B8-EB35-4708-B7BE-A656D3FB948A}" type="pres">
      <dgm:prSet presAssocID="{FD077202-4425-4976-B08D-A753CFC55C6A}" presName="linearFlow" presStyleCnt="0">
        <dgm:presLayoutVars>
          <dgm:resizeHandles val="exact"/>
        </dgm:presLayoutVars>
      </dgm:prSet>
      <dgm:spPr/>
    </dgm:pt>
    <dgm:pt modelId="{2F95EBFD-10C3-4BDB-BC32-1EFEE8C3A513}" type="pres">
      <dgm:prSet presAssocID="{4DF0A3E1-C3DB-432A-81D8-8B1D7108D67F}" presName="node" presStyleLbl="node1" presStyleIdx="0" presStyleCnt="4" custScaleX="137251">
        <dgm:presLayoutVars>
          <dgm:bulletEnabled val="1"/>
        </dgm:presLayoutVars>
      </dgm:prSet>
      <dgm:spPr/>
      <dgm:t>
        <a:bodyPr/>
        <a:lstStyle/>
        <a:p>
          <a:endParaRPr lang="es-EC"/>
        </a:p>
      </dgm:t>
    </dgm:pt>
    <dgm:pt modelId="{323B1DE8-9355-4A4A-B5EB-C2E1421C3107}" type="pres">
      <dgm:prSet presAssocID="{7DD14EEA-1D98-457C-B819-D49090C57B3E}" presName="sibTrans" presStyleLbl="sibTrans2D1" presStyleIdx="0" presStyleCnt="3"/>
      <dgm:spPr/>
      <dgm:t>
        <a:bodyPr/>
        <a:lstStyle/>
        <a:p>
          <a:endParaRPr lang="es-EC"/>
        </a:p>
      </dgm:t>
    </dgm:pt>
    <dgm:pt modelId="{B09337C7-A064-4E15-8B07-6046F9B699CA}" type="pres">
      <dgm:prSet presAssocID="{7DD14EEA-1D98-457C-B819-D49090C57B3E}" presName="connectorText" presStyleLbl="sibTrans2D1" presStyleIdx="0" presStyleCnt="3"/>
      <dgm:spPr/>
      <dgm:t>
        <a:bodyPr/>
        <a:lstStyle/>
        <a:p>
          <a:endParaRPr lang="es-EC"/>
        </a:p>
      </dgm:t>
    </dgm:pt>
    <dgm:pt modelId="{D7BDB6ED-6505-4D00-B1CA-26A0DA6936F1}" type="pres">
      <dgm:prSet presAssocID="{741B9A7F-ED6E-4E5D-B253-7A288C33D581}" presName="node" presStyleLbl="node1" presStyleIdx="1" presStyleCnt="4" custScaleX="141663">
        <dgm:presLayoutVars>
          <dgm:bulletEnabled val="1"/>
        </dgm:presLayoutVars>
      </dgm:prSet>
      <dgm:spPr/>
      <dgm:t>
        <a:bodyPr/>
        <a:lstStyle/>
        <a:p>
          <a:endParaRPr lang="es-EC"/>
        </a:p>
      </dgm:t>
    </dgm:pt>
    <dgm:pt modelId="{50D9E586-E711-4119-87A3-70552A612948}" type="pres">
      <dgm:prSet presAssocID="{816CAB55-D620-4524-863F-32C74D865B5C}" presName="sibTrans" presStyleLbl="sibTrans2D1" presStyleIdx="1" presStyleCnt="3"/>
      <dgm:spPr/>
      <dgm:t>
        <a:bodyPr/>
        <a:lstStyle/>
        <a:p>
          <a:endParaRPr lang="es-EC"/>
        </a:p>
      </dgm:t>
    </dgm:pt>
    <dgm:pt modelId="{29744D62-5455-4222-A3A6-218658985D3E}" type="pres">
      <dgm:prSet presAssocID="{816CAB55-D620-4524-863F-32C74D865B5C}" presName="connectorText" presStyleLbl="sibTrans2D1" presStyleIdx="1" presStyleCnt="3"/>
      <dgm:spPr/>
      <dgm:t>
        <a:bodyPr/>
        <a:lstStyle/>
        <a:p>
          <a:endParaRPr lang="es-EC"/>
        </a:p>
      </dgm:t>
    </dgm:pt>
    <dgm:pt modelId="{0CB5B352-37C6-4367-81C7-AE372EAD2C0F}" type="pres">
      <dgm:prSet presAssocID="{43D11CAA-9777-4C28-9010-18A9631D1068}" presName="node" presStyleLbl="node1" presStyleIdx="2" presStyleCnt="4" custScaleX="139457">
        <dgm:presLayoutVars>
          <dgm:bulletEnabled val="1"/>
        </dgm:presLayoutVars>
      </dgm:prSet>
      <dgm:spPr/>
      <dgm:t>
        <a:bodyPr/>
        <a:lstStyle/>
        <a:p>
          <a:endParaRPr lang="es-EC"/>
        </a:p>
      </dgm:t>
    </dgm:pt>
    <dgm:pt modelId="{16F80C3E-DBEC-48DE-87FC-BC39B71D74D9}" type="pres">
      <dgm:prSet presAssocID="{9028CA81-FBDE-4110-9A3A-A000F6392CE8}" presName="sibTrans" presStyleLbl="sibTrans2D1" presStyleIdx="2" presStyleCnt="3"/>
      <dgm:spPr/>
      <dgm:t>
        <a:bodyPr/>
        <a:lstStyle/>
        <a:p>
          <a:endParaRPr lang="es-EC"/>
        </a:p>
      </dgm:t>
    </dgm:pt>
    <dgm:pt modelId="{F6355801-2D77-4591-AA06-BE8E68B8EBC4}" type="pres">
      <dgm:prSet presAssocID="{9028CA81-FBDE-4110-9A3A-A000F6392CE8}" presName="connectorText" presStyleLbl="sibTrans2D1" presStyleIdx="2" presStyleCnt="3"/>
      <dgm:spPr/>
      <dgm:t>
        <a:bodyPr/>
        <a:lstStyle/>
        <a:p>
          <a:endParaRPr lang="es-EC"/>
        </a:p>
      </dgm:t>
    </dgm:pt>
    <dgm:pt modelId="{99E1C9E8-EA17-4452-8D24-59CA36519B65}" type="pres">
      <dgm:prSet presAssocID="{26B8D22C-5497-4213-A941-9BAB564CA7B5}" presName="node" presStyleLbl="node1" presStyleIdx="3" presStyleCnt="4" custScaleX="137972">
        <dgm:presLayoutVars>
          <dgm:bulletEnabled val="1"/>
        </dgm:presLayoutVars>
      </dgm:prSet>
      <dgm:spPr/>
      <dgm:t>
        <a:bodyPr/>
        <a:lstStyle/>
        <a:p>
          <a:endParaRPr lang="es-EC"/>
        </a:p>
      </dgm:t>
    </dgm:pt>
  </dgm:ptLst>
  <dgm:cxnLst>
    <dgm:cxn modelId="{501812C1-E0ED-4754-821D-E4E8B1CC341B}" type="presOf" srcId="{4DF0A3E1-C3DB-432A-81D8-8B1D7108D67F}" destId="{2F95EBFD-10C3-4BDB-BC32-1EFEE8C3A513}" srcOrd="0" destOrd="0" presId="urn:microsoft.com/office/officeart/2005/8/layout/process2"/>
    <dgm:cxn modelId="{3EF78246-F289-4B71-8177-FE40976F7896}" type="presOf" srcId="{741B9A7F-ED6E-4E5D-B253-7A288C33D581}" destId="{D7BDB6ED-6505-4D00-B1CA-26A0DA6936F1}" srcOrd="0" destOrd="0" presId="urn:microsoft.com/office/officeart/2005/8/layout/process2"/>
    <dgm:cxn modelId="{95EA863C-B7B3-4D34-A3E9-A25C2B5905F4}" srcId="{FD077202-4425-4976-B08D-A753CFC55C6A}" destId="{741B9A7F-ED6E-4E5D-B253-7A288C33D581}" srcOrd="1" destOrd="0" parTransId="{4E47E9D9-79C7-4D77-BA73-0EAE9FA94330}" sibTransId="{816CAB55-D620-4524-863F-32C74D865B5C}"/>
    <dgm:cxn modelId="{9E75F863-26F9-45DB-AD16-866CD0F97EBF}" srcId="{FD077202-4425-4976-B08D-A753CFC55C6A}" destId="{4DF0A3E1-C3DB-432A-81D8-8B1D7108D67F}" srcOrd="0" destOrd="0" parTransId="{703185BC-0EA8-4179-90BC-14572278D390}" sibTransId="{7DD14EEA-1D98-457C-B819-D49090C57B3E}"/>
    <dgm:cxn modelId="{D6A4D3F2-2902-449D-91A9-0C6DEEB7EFEC}" type="presOf" srcId="{43D11CAA-9777-4C28-9010-18A9631D1068}" destId="{0CB5B352-37C6-4367-81C7-AE372EAD2C0F}" srcOrd="0" destOrd="0" presId="urn:microsoft.com/office/officeart/2005/8/layout/process2"/>
    <dgm:cxn modelId="{130D2D4A-EAEA-401E-A348-A7B78FEF8C4E}" type="presOf" srcId="{FD077202-4425-4976-B08D-A753CFC55C6A}" destId="{E95038B8-EB35-4708-B7BE-A656D3FB948A}" srcOrd="0" destOrd="0" presId="urn:microsoft.com/office/officeart/2005/8/layout/process2"/>
    <dgm:cxn modelId="{5C1307D7-D529-4386-84AC-B0C383A98CA5}" type="presOf" srcId="{26B8D22C-5497-4213-A941-9BAB564CA7B5}" destId="{99E1C9E8-EA17-4452-8D24-59CA36519B65}" srcOrd="0" destOrd="0" presId="urn:microsoft.com/office/officeart/2005/8/layout/process2"/>
    <dgm:cxn modelId="{F638BEA9-1B4B-4424-AE40-48E5191FD235}" srcId="{FD077202-4425-4976-B08D-A753CFC55C6A}" destId="{43D11CAA-9777-4C28-9010-18A9631D1068}" srcOrd="2" destOrd="0" parTransId="{510FF9B1-0B28-4F94-86AF-9920366FA492}" sibTransId="{9028CA81-FBDE-4110-9A3A-A000F6392CE8}"/>
    <dgm:cxn modelId="{CA863AE6-6AA4-4E3C-BF6E-47666427A159}" type="presOf" srcId="{7DD14EEA-1D98-457C-B819-D49090C57B3E}" destId="{B09337C7-A064-4E15-8B07-6046F9B699CA}" srcOrd="1" destOrd="0" presId="urn:microsoft.com/office/officeart/2005/8/layout/process2"/>
    <dgm:cxn modelId="{7E26EA92-D574-4298-A51A-8E2289A81389}" type="presOf" srcId="{9028CA81-FBDE-4110-9A3A-A000F6392CE8}" destId="{F6355801-2D77-4591-AA06-BE8E68B8EBC4}" srcOrd="1" destOrd="0" presId="urn:microsoft.com/office/officeart/2005/8/layout/process2"/>
    <dgm:cxn modelId="{F09B62BD-9C10-41A0-9248-3A609C2C9FD0}" type="presOf" srcId="{9028CA81-FBDE-4110-9A3A-A000F6392CE8}" destId="{16F80C3E-DBEC-48DE-87FC-BC39B71D74D9}" srcOrd="0" destOrd="0" presId="urn:microsoft.com/office/officeart/2005/8/layout/process2"/>
    <dgm:cxn modelId="{77493DFB-B110-4C25-AD83-66B5202E628C}" type="presOf" srcId="{816CAB55-D620-4524-863F-32C74D865B5C}" destId="{50D9E586-E711-4119-87A3-70552A612948}" srcOrd="0" destOrd="0" presId="urn:microsoft.com/office/officeart/2005/8/layout/process2"/>
    <dgm:cxn modelId="{BEDA6C50-D19A-43F4-BB34-6E9EE34341EA}" type="presOf" srcId="{7DD14EEA-1D98-457C-B819-D49090C57B3E}" destId="{323B1DE8-9355-4A4A-B5EB-C2E1421C3107}" srcOrd="0" destOrd="0" presId="urn:microsoft.com/office/officeart/2005/8/layout/process2"/>
    <dgm:cxn modelId="{D36598D1-CF0F-403C-B0AF-993A70BE8D1E}" type="presOf" srcId="{816CAB55-D620-4524-863F-32C74D865B5C}" destId="{29744D62-5455-4222-A3A6-218658985D3E}" srcOrd="1" destOrd="0" presId="urn:microsoft.com/office/officeart/2005/8/layout/process2"/>
    <dgm:cxn modelId="{513EF7A1-1D73-4B1E-9033-9DD3C480FAA2}" srcId="{FD077202-4425-4976-B08D-A753CFC55C6A}" destId="{26B8D22C-5497-4213-A941-9BAB564CA7B5}" srcOrd="3" destOrd="0" parTransId="{718DAD7F-AF06-4FA8-8041-7B3E9C47A299}" sibTransId="{A1B1AD91-6CC6-4B28-A273-1BFC3AE90AF3}"/>
    <dgm:cxn modelId="{C9A91134-225F-4C9B-9001-2466A8C32629}" type="presParOf" srcId="{E95038B8-EB35-4708-B7BE-A656D3FB948A}" destId="{2F95EBFD-10C3-4BDB-BC32-1EFEE8C3A513}" srcOrd="0" destOrd="0" presId="urn:microsoft.com/office/officeart/2005/8/layout/process2"/>
    <dgm:cxn modelId="{73377E55-072F-4891-9EB6-849477C8B034}" type="presParOf" srcId="{E95038B8-EB35-4708-B7BE-A656D3FB948A}" destId="{323B1DE8-9355-4A4A-B5EB-C2E1421C3107}" srcOrd="1" destOrd="0" presId="urn:microsoft.com/office/officeart/2005/8/layout/process2"/>
    <dgm:cxn modelId="{1E190ABA-6EBB-40C6-96A9-3B53D8BE787D}" type="presParOf" srcId="{323B1DE8-9355-4A4A-B5EB-C2E1421C3107}" destId="{B09337C7-A064-4E15-8B07-6046F9B699CA}" srcOrd="0" destOrd="0" presId="urn:microsoft.com/office/officeart/2005/8/layout/process2"/>
    <dgm:cxn modelId="{AA2A0D17-DA38-453E-84FE-DE167E746E91}" type="presParOf" srcId="{E95038B8-EB35-4708-B7BE-A656D3FB948A}" destId="{D7BDB6ED-6505-4D00-B1CA-26A0DA6936F1}" srcOrd="2" destOrd="0" presId="urn:microsoft.com/office/officeart/2005/8/layout/process2"/>
    <dgm:cxn modelId="{FF36E7FA-2EA8-451E-BAB8-F2FEEBC98964}" type="presParOf" srcId="{E95038B8-EB35-4708-B7BE-A656D3FB948A}" destId="{50D9E586-E711-4119-87A3-70552A612948}" srcOrd="3" destOrd="0" presId="urn:microsoft.com/office/officeart/2005/8/layout/process2"/>
    <dgm:cxn modelId="{9D798518-E04D-465B-A6C4-9C4F96182ACC}" type="presParOf" srcId="{50D9E586-E711-4119-87A3-70552A612948}" destId="{29744D62-5455-4222-A3A6-218658985D3E}" srcOrd="0" destOrd="0" presId="urn:microsoft.com/office/officeart/2005/8/layout/process2"/>
    <dgm:cxn modelId="{BCB69C2E-9E0D-4791-83AB-BDF6E2F6E365}" type="presParOf" srcId="{E95038B8-EB35-4708-B7BE-A656D3FB948A}" destId="{0CB5B352-37C6-4367-81C7-AE372EAD2C0F}" srcOrd="4" destOrd="0" presId="urn:microsoft.com/office/officeart/2005/8/layout/process2"/>
    <dgm:cxn modelId="{0E736DD3-CB11-4654-8D95-A13E0B833D3B}" type="presParOf" srcId="{E95038B8-EB35-4708-B7BE-A656D3FB948A}" destId="{16F80C3E-DBEC-48DE-87FC-BC39B71D74D9}" srcOrd="5" destOrd="0" presId="urn:microsoft.com/office/officeart/2005/8/layout/process2"/>
    <dgm:cxn modelId="{FBA26227-1EE7-48DB-87D6-8D2D13A77AEA}" type="presParOf" srcId="{16F80C3E-DBEC-48DE-87FC-BC39B71D74D9}" destId="{F6355801-2D77-4591-AA06-BE8E68B8EBC4}" srcOrd="0" destOrd="0" presId="urn:microsoft.com/office/officeart/2005/8/layout/process2"/>
    <dgm:cxn modelId="{4C301789-C5FC-48C6-85C9-F55C5A1823DA}" type="presParOf" srcId="{E95038B8-EB35-4708-B7BE-A656D3FB948A}" destId="{99E1C9E8-EA17-4452-8D24-59CA36519B65}"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94975B-1E14-4859-9D53-35FE1223F8C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5102EB44-DCC7-4D8C-866D-C8F7D3B315C5}">
      <dgm:prSet phldrT="[Texto]" custT="1"/>
      <dgm:spPr/>
      <dgm:t>
        <a:bodyPr/>
        <a:lstStyle/>
        <a:p>
          <a:r>
            <a:rPr lang="es-ES_tradnl" sz="1600" dirty="0" smtClean="0"/>
            <a:t>Se evidenció  que la Auditoría Interna puede ser utilizada como herramienta para minimizar el riesgo de fraude en el sector público. </a:t>
          </a:r>
          <a:endParaRPr lang="es-EC" sz="1600" dirty="0"/>
        </a:p>
      </dgm:t>
    </dgm:pt>
    <dgm:pt modelId="{3C4A6129-C977-4F4B-A51A-4AE27ABECCF2}" type="parTrans" cxnId="{F5A0B27C-C056-4521-A405-87EE38BACFBA}">
      <dgm:prSet/>
      <dgm:spPr/>
      <dgm:t>
        <a:bodyPr/>
        <a:lstStyle/>
        <a:p>
          <a:endParaRPr lang="es-EC"/>
        </a:p>
      </dgm:t>
    </dgm:pt>
    <dgm:pt modelId="{BED5A3E1-3A9F-4F71-BE4B-D8CAC496CD5E}" type="sibTrans" cxnId="{F5A0B27C-C056-4521-A405-87EE38BACFBA}">
      <dgm:prSet/>
      <dgm:spPr/>
      <dgm:t>
        <a:bodyPr/>
        <a:lstStyle/>
        <a:p>
          <a:endParaRPr lang="es-EC"/>
        </a:p>
      </dgm:t>
    </dgm:pt>
    <dgm:pt modelId="{90B8605B-1B3E-481D-835C-9A7FCED79542}">
      <dgm:prSet custT="1"/>
      <dgm:spPr/>
      <dgm:t>
        <a:bodyPr/>
        <a:lstStyle/>
        <a:p>
          <a:r>
            <a:rPr lang="es-ES_tradnl" sz="1600" dirty="0" smtClean="0"/>
            <a:t>Los auditores internos deben aplicar procedimientos estándar para la ejecución de sus exámenes, los mismos que deberán estar enfocados en el riesgo de fraude. </a:t>
          </a:r>
          <a:endParaRPr lang="es-EC" sz="1100" dirty="0"/>
        </a:p>
      </dgm:t>
    </dgm:pt>
    <dgm:pt modelId="{4D5EB3BD-B1D0-43CB-8DC3-D0BAB7107635}" type="parTrans" cxnId="{C141D52C-115E-4272-8292-475881E880FD}">
      <dgm:prSet/>
      <dgm:spPr/>
      <dgm:t>
        <a:bodyPr/>
        <a:lstStyle/>
        <a:p>
          <a:endParaRPr lang="es-EC"/>
        </a:p>
      </dgm:t>
    </dgm:pt>
    <dgm:pt modelId="{38B4DD8B-759B-4526-8431-37141917A503}" type="sibTrans" cxnId="{C141D52C-115E-4272-8292-475881E880FD}">
      <dgm:prSet/>
      <dgm:spPr/>
      <dgm:t>
        <a:bodyPr/>
        <a:lstStyle/>
        <a:p>
          <a:endParaRPr lang="es-EC"/>
        </a:p>
      </dgm:t>
    </dgm:pt>
    <dgm:pt modelId="{F5312EB9-B8AA-462C-A25C-30399CE95B8D}">
      <dgm:prSet custT="1"/>
      <dgm:spPr/>
      <dgm:t>
        <a:bodyPr/>
        <a:lstStyle/>
        <a:p>
          <a:r>
            <a:rPr lang="es-ES_tradnl" sz="1600" dirty="0" smtClean="0"/>
            <a:t>Consecuentemente, se aplicó el modelo de regresión lineal múltiple con las puntuaciones factoriales del riesgo de fraude y del proceso de la Auditoría Interna obteniéndose una correlación material de 85%. </a:t>
          </a:r>
          <a:endParaRPr lang="es-EC" sz="1600" dirty="0"/>
        </a:p>
      </dgm:t>
    </dgm:pt>
    <dgm:pt modelId="{1CD07E95-1C88-40AC-AB70-7B33F7DD2A89}" type="parTrans" cxnId="{E18E614F-3455-4AA0-840D-4FFA68089E85}">
      <dgm:prSet/>
      <dgm:spPr/>
      <dgm:t>
        <a:bodyPr/>
        <a:lstStyle/>
        <a:p>
          <a:endParaRPr lang="es-EC"/>
        </a:p>
      </dgm:t>
    </dgm:pt>
    <dgm:pt modelId="{CDECF170-F5F4-4175-B1C5-821012D58C3A}" type="sibTrans" cxnId="{E18E614F-3455-4AA0-840D-4FFA68089E85}">
      <dgm:prSet/>
      <dgm:spPr/>
      <dgm:t>
        <a:bodyPr/>
        <a:lstStyle/>
        <a:p>
          <a:endParaRPr lang="es-EC"/>
        </a:p>
      </dgm:t>
    </dgm:pt>
    <dgm:pt modelId="{A7A0413B-7CC6-4392-AE8F-EF86390D68CA}">
      <dgm:prSet custT="1"/>
      <dgm:spPr/>
      <dgm:t>
        <a:bodyPr/>
        <a:lstStyle/>
        <a:p>
          <a:pPr algn="just"/>
          <a:r>
            <a:rPr lang="es-ES_tradnl" sz="1600" dirty="0" smtClean="0"/>
            <a:t>Se confirma de esta forma que la Auditoría Interna  incluye de manera muy significativa en el riesgo de fraude, es decir la forma en la que se planifique y consideren las pruebas de auditoría tiene un impacto en el fraude.</a:t>
          </a:r>
          <a:endParaRPr lang="es-EC" sz="1600" dirty="0"/>
        </a:p>
      </dgm:t>
    </dgm:pt>
    <dgm:pt modelId="{CE6D098E-8001-4C4D-8A23-4C09946E36B5}" type="parTrans" cxnId="{7FC6F50D-BC0C-404D-BEF7-2CDD11E693E7}">
      <dgm:prSet/>
      <dgm:spPr/>
      <dgm:t>
        <a:bodyPr/>
        <a:lstStyle/>
        <a:p>
          <a:endParaRPr lang="es-EC"/>
        </a:p>
      </dgm:t>
    </dgm:pt>
    <dgm:pt modelId="{104A6B34-EA46-4084-8E73-6316A7B238FA}" type="sibTrans" cxnId="{7FC6F50D-BC0C-404D-BEF7-2CDD11E693E7}">
      <dgm:prSet/>
      <dgm:spPr/>
      <dgm:t>
        <a:bodyPr/>
        <a:lstStyle/>
        <a:p>
          <a:endParaRPr lang="es-EC"/>
        </a:p>
      </dgm:t>
    </dgm:pt>
    <dgm:pt modelId="{FE28FA53-B50A-4F6F-8D51-C55CA21F30D8}" type="pres">
      <dgm:prSet presAssocID="{1994975B-1E14-4859-9D53-35FE1223F8C5}" presName="linear" presStyleCnt="0">
        <dgm:presLayoutVars>
          <dgm:dir/>
          <dgm:animLvl val="lvl"/>
          <dgm:resizeHandles val="exact"/>
        </dgm:presLayoutVars>
      </dgm:prSet>
      <dgm:spPr/>
      <dgm:t>
        <a:bodyPr/>
        <a:lstStyle/>
        <a:p>
          <a:endParaRPr lang="es-EC"/>
        </a:p>
      </dgm:t>
    </dgm:pt>
    <dgm:pt modelId="{6D4F57CF-8CAA-4256-BC2F-55FAAF69E48B}" type="pres">
      <dgm:prSet presAssocID="{5102EB44-DCC7-4D8C-866D-C8F7D3B315C5}" presName="parentLin" presStyleCnt="0"/>
      <dgm:spPr/>
      <dgm:t>
        <a:bodyPr/>
        <a:lstStyle/>
        <a:p>
          <a:endParaRPr lang="es-EC"/>
        </a:p>
      </dgm:t>
    </dgm:pt>
    <dgm:pt modelId="{9EB32577-B3C8-4F94-9EF7-20C6C8139270}" type="pres">
      <dgm:prSet presAssocID="{5102EB44-DCC7-4D8C-866D-C8F7D3B315C5}" presName="parentLeftMargin" presStyleLbl="node1" presStyleIdx="0" presStyleCnt="4"/>
      <dgm:spPr/>
      <dgm:t>
        <a:bodyPr/>
        <a:lstStyle/>
        <a:p>
          <a:endParaRPr lang="es-EC"/>
        </a:p>
      </dgm:t>
    </dgm:pt>
    <dgm:pt modelId="{2179E2E4-615B-4FB3-A390-B33CAEC1934D}" type="pres">
      <dgm:prSet presAssocID="{5102EB44-DCC7-4D8C-866D-C8F7D3B315C5}" presName="parentText" presStyleLbl="node1" presStyleIdx="0" presStyleCnt="4" custScaleX="139994" custLinFactNeighborX="-72491" custLinFactNeighborY="6453">
        <dgm:presLayoutVars>
          <dgm:chMax val="0"/>
          <dgm:bulletEnabled val="1"/>
        </dgm:presLayoutVars>
      </dgm:prSet>
      <dgm:spPr/>
      <dgm:t>
        <a:bodyPr/>
        <a:lstStyle/>
        <a:p>
          <a:endParaRPr lang="es-EC"/>
        </a:p>
      </dgm:t>
    </dgm:pt>
    <dgm:pt modelId="{C3D9429B-CBE7-44EF-93DE-1B902B92B898}" type="pres">
      <dgm:prSet presAssocID="{5102EB44-DCC7-4D8C-866D-C8F7D3B315C5}" presName="negativeSpace" presStyleCnt="0"/>
      <dgm:spPr/>
      <dgm:t>
        <a:bodyPr/>
        <a:lstStyle/>
        <a:p>
          <a:endParaRPr lang="es-EC"/>
        </a:p>
      </dgm:t>
    </dgm:pt>
    <dgm:pt modelId="{1FDD0737-1339-4A26-817E-C0E2704E2EF4}" type="pres">
      <dgm:prSet presAssocID="{5102EB44-DCC7-4D8C-866D-C8F7D3B315C5}" presName="childText" presStyleLbl="conFgAcc1" presStyleIdx="0" presStyleCnt="4">
        <dgm:presLayoutVars>
          <dgm:bulletEnabled val="1"/>
        </dgm:presLayoutVars>
      </dgm:prSet>
      <dgm:spPr/>
      <dgm:t>
        <a:bodyPr/>
        <a:lstStyle/>
        <a:p>
          <a:endParaRPr lang="es-EC"/>
        </a:p>
      </dgm:t>
    </dgm:pt>
    <dgm:pt modelId="{75C290C0-B3EE-4208-B285-4724BDDEB19B}" type="pres">
      <dgm:prSet presAssocID="{BED5A3E1-3A9F-4F71-BE4B-D8CAC496CD5E}" presName="spaceBetweenRectangles" presStyleCnt="0"/>
      <dgm:spPr/>
      <dgm:t>
        <a:bodyPr/>
        <a:lstStyle/>
        <a:p>
          <a:endParaRPr lang="es-EC"/>
        </a:p>
      </dgm:t>
    </dgm:pt>
    <dgm:pt modelId="{3C663B7A-F084-40CB-9810-3F71B978FDFC}" type="pres">
      <dgm:prSet presAssocID="{90B8605B-1B3E-481D-835C-9A7FCED79542}" presName="parentLin" presStyleCnt="0"/>
      <dgm:spPr/>
      <dgm:t>
        <a:bodyPr/>
        <a:lstStyle/>
        <a:p>
          <a:endParaRPr lang="es-EC"/>
        </a:p>
      </dgm:t>
    </dgm:pt>
    <dgm:pt modelId="{6152662D-FA60-4F4C-91A9-DBB8F6E479CF}" type="pres">
      <dgm:prSet presAssocID="{90B8605B-1B3E-481D-835C-9A7FCED79542}" presName="parentLeftMargin" presStyleLbl="node1" presStyleIdx="0" presStyleCnt="4"/>
      <dgm:spPr/>
      <dgm:t>
        <a:bodyPr/>
        <a:lstStyle/>
        <a:p>
          <a:endParaRPr lang="es-EC"/>
        </a:p>
      </dgm:t>
    </dgm:pt>
    <dgm:pt modelId="{ED1A1997-2CB4-42B6-B188-AA6F7979C6B5}" type="pres">
      <dgm:prSet presAssocID="{90B8605B-1B3E-481D-835C-9A7FCED79542}" presName="parentText" presStyleLbl="node1" presStyleIdx="1" presStyleCnt="4" custScaleX="140572" custLinFactNeighborX="-72491" custLinFactNeighborY="6453">
        <dgm:presLayoutVars>
          <dgm:chMax val="0"/>
          <dgm:bulletEnabled val="1"/>
        </dgm:presLayoutVars>
      </dgm:prSet>
      <dgm:spPr/>
      <dgm:t>
        <a:bodyPr/>
        <a:lstStyle/>
        <a:p>
          <a:endParaRPr lang="es-EC"/>
        </a:p>
      </dgm:t>
    </dgm:pt>
    <dgm:pt modelId="{BBE3D720-FF3A-4384-AF03-BE7CB3A8C933}" type="pres">
      <dgm:prSet presAssocID="{90B8605B-1B3E-481D-835C-9A7FCED79542}" presName="negativeSpace" presStyleCnt="0"/>
      <dgm:spPr/>
      <dgm:t>
        <a:bodyPr/>
        <a:lstStyle/>
        <a:p>
          <a:endParaRPr lang="es-EC"/>
        </a:p>
      </dgm:t>
    </dgm:pt>
    <dgm:pt modelId="{C40E764D-BC7A-432A-8EF7-CB329CFD43EC}" type="pres">
      <dgm:prSet presAssocID="{90B8605B-1B3E-481D-835C-9A7FCED79542}" presName="childText" presStyleLbl="conFgAcc1" presStyleIdx="1" presStyleCnt="4">
        <dgm:presLayoutVars>
          <dgm:bulletEnabled val="1"/>
        </dgm:presLayoutVars>
      </dgm:prSet>
      <dgm:spPr/>
      <dgm:t>
        <a:bodyPr/>
        <a:lstStyle/>
        <a:p>
          <a:endParaRPr lang="es-EC"/>
        </a:p>
      </dgm:t>
    </dgm:pt>
    <dgm:pt modelId="{DA2E6E4A-72C6-4A37-BE8F-3E2EA09F08FC}" type="pres">
      <dgm:prSet presAssocID="{38B4DD8B-759B-4526-8431-37141917A503}" presName="spaceBetweenRectangles" presStyleCnt="0"/>
      <dgm:spPr/>
      <dgm:t>
        <a:bodyPr/>
        <a:lstStyle/>
        <a:p>
          <a:endParaRPr lang="es-EC"/>
        </a:p>
      </dgm:t>
    </dgm:pt>
    <dgm:pt modelId="{8C665C31-DC4C-4052-8479-47F4689C12FA}" type="pres">
      <dgm:prSet presAssocID="{F5312EB9-B8AA-462C-A25C-30399CE95B8D}" presName="parentLin" presStyleCnt="0"/>
      <dgm:spPr/>
      <dgm:t>
        <a:bodyPr/>
        <a:lstStyle/>
        <a:p>
          <a:endParaRPr lang="es-EC"/>
        </a:p>
      </dgm:t>
    </dgm:pt>
    <dgm:pt modelId="{141AD209-A08E-48A1-8A86-8120D6B5B5C6}" type="pres">
      <dgm:prSet presAssocID="{F5312EB9-B8AA-462C-A25C-30399CE95B8D}" presName="parentLeftMargin" presStyleLbl="node1" presStyleIdx="1" presStyleCnt="4"/>
      <dgm:spPr/>
      <dgm:t>
        <a:bodyPr/>
        <a:lstStyle/>
        <a:p>
          <a:endParaRPr lang="es-EC"/>
        </a:p>
      </dgm:t>
    </dgm:pt>
    <dgm:pt modelId="{2BF8B556-518E-45D1-AE19-D4B87E54A4B9}" type="pres">
      <dgm:prSet presAssocID="{F5312EB9-B8AA-462C-A25C-30399CE95B8D}" presName="parentText" presStyleLbl="node1" presStyleIdx="2" presStyleCnt="4" custScaleX="142857" custLinFactNeighborX="-72491" custLinFactNeighborY="6453">
        <dgm:presLayoutVars>
          <dgm:chMax val="0"/>
          <dgm:bulletEnabled val="1"/>
        </dgm:presLayoutVars>
      </dgm:prSet>
      <dgm:spPr/>
      <dgm:t>
        <a:bodyPr/>
        <a:lstStyle/>
        <a:p>
          <a:endParaRPr lang="es-EC"/>
        </a:p>
      </dgm:t>
    </dgm:pt>
    <dgm:pt modelId="{4BE66936-F44E-4687-A0AF-05965D1EA449}" type="pres">
      <dgm:prSet presAssocID="{F5312EB9-B8AA-462C-A25C-30399CE95B8D}" presName="negativeSpace" presStyleCnt="0"/>
      <dgm:spPr/>
      <dgm:t>
        <a:bodyPr/>
        <a:lstStyle/>
        <a:p>
          <a:endParaRPr lang="es-EC"/>
        </a:p>
      </dgm:t>
    </dgm:pt>
    <dgm:pt modelId="{E22BAD7D-AAD6-4828-B1DF-751776112908}" type="pres">
      <dgm:prSet presAssocID="{F5312EB9-B8AA-462C-A25C-30399CE95B8D}" presName="childText" presStyleLbl="conFgAcc1" presStyleIdx="2" presStyleCnt="4">
        <dgm:presLayoutVars>
          <dgm:bulletEnabled val="1"/>
        </dgm:presLayoutVars>
      </dgm:prSet>
      <dgm:spPr/>
      <dgm:t>
        <a:bodyPr/>
        <a:lstStyle/>
        <a:p>
          <a:endParaRPr lang="es-EC"/>
        </a:p>
      </dgm:t>
    </dgm:pt>
    <dgm:pt modelId="{67BC12FF-AD5D-4E05-94D4-424015B289AC}" type="pres">
      <dgm:prSet presAssocID="{CDECF170-F5F4-4175-B1C5-821012D58C3A}" presName="spaceBetweenRectangles" presStyleCnt="0"/>
      <dgm:spPr/>
      <dgm:t>
        <a:bodyPr/>
        <a:lstStyle/>
        <a:p>
          <a:endParaRPr lang="es-EC"/>
        </a:p>
      </dgm:t>
    </dgm:pt>
    <dgm:pt modelId="{7588CEA6-58B9-40EE-9563-07A1478BCE34}" type="pres">
      <dgm:prSet presAssocID="{A7A0413B-7CC6-4392-AE8F-EF86390D68CA}" presName="parentLin" presStyleCnt="0"/>
      <dgm:spPr/>
      <dgm:t>
        <a:bodyPr/>
        <a:lstStyle/>
        <a:p>
          <a:endParaRPr lang="es-EC"/>
        </a:p>
      </dgm:t>
    </dgm:pt>
    <dgm:pt modelId="{D1E21BFF-AA89-40A3-9D18-3124B29F6E9A}" type="pres">
      <dgm:prSet presAssocID="{A7A0413B-7CC6-4392-AE8F-EF86390D68CA}" presName="parentLeftMargin" presStyleLbl="node1" presStyleIdx="2" presStyleCnt="4"/>
      <dgm:spPr/>
      <dgm:t>
        <a:bodyPr/>
        <a:lstStyle/>
        <a:p>
          <a:endParaRPr lang="es-EC"/>
        </a:p>
      </dgm:t>
    </dgm:pt>
    <dgm:pt modelId="{A09B512F-A0FD-4504-B6FA-1D4D570E8624}" type="pres">
      <dgm:prSet presAssocID="{A7A0413B-7CC6-4392-AE8F-EF86390D68CA}" presName="parentText" presStyleLbl="node1" presStyleIdx="3" presStyleCnt="4" custScaleX="142857" custScaleY="127651" custLinFactNeighborX="-72491" custLinFactNeighborY="6453">
        <dgm:presLayoutVars>
          <dgm:chMax val="0"/>
          <dgm:bulletEnabled val="1"/>
        </dgm:presLayoutVars>
      </dgm:prSet>
      <dgm:spPr/>
      <dgm:t>
        <a:bodyPr/>
        <a:lstStyle/>
        <a:p>
          <a:endParaRPr lang="es-EC"/>
        </a:p>
      </dgm:t>
    </dgm:pt>
    <dgm:pt modelId="{D1C9A382-F026-4851-8418-EC7C6620267E}" type="pres">
      <dgm:prSet presAssocID="{A7A0413B-7CC6-4392-AE8F-EF86390D68CA}" presName="negativeSpace" presStyleCnt="0"/>
      <dgm:spPr/>
      <dgm:t>
        <a:bodyPr/>
        <a:lstStyle/>
        <a:p>
          <a:endParaRPr lang="es-EC"/>
        </a:p>
      </dgm:t>
    </dgm:pt>
    <dgm:pt modelId="{680AB248-4824-47B5-ACF2-35C66761B15F}" type="pres">
      <dgm:prSet presAssocID="{A7A0413B-7CC6-4392-AE8F-EF86390D68CA}" presName="childText" presStyleLbl="conFgAcc1" presStyleIdx="3" presStyleCnt="4">
        <dgm:presLayoutVars>
          <dgm:bulletEnabled val="1"/>
        </dgm:presLayoutVars>
      </dgm:prSet>
      <dgm:spPr/>
      <dgm:t>
        <a:bodyPr/>
        <a:lstStyle/>
        <a:p>
          <a:endParaRPr lang="es-EC"/>
        </a:p>
      </dgm:t>
    </dgm:pt>
  </dgm:ptLst>
  <dgm:cxnLst>
    <dgm:cxn modelId="{C506FD25-56F8-43B3-9F81-16A132BFCDDA}" type="presOf" srcId="{90B8605B-1B3E-481D-835C-9A7FCED79542}" destId="{6152662D-FA60-4F4C-91A9-DBB8F6E479CF}" srcOrd="0" destOrd="0" presId="urn:microsoft.com/office/officeart/2005/8/layout/list1"/>
    <dgm:cxn modelId="{F230A58C-AA18-4C8B-A760-2D36BD973C3A}" type="presOf" srcId="{A7A0413B-7CC6-4392-AE8F-EF86390D68CA}" destId="{D1E21BFF-AA89-40A3-9D18-3124B29F6E9A}" srcOrd="0" destOrd="0" presId="urn:microsoft.com/office/officeart/2005/8/layout/list1"/>
    <dgm:cxn modelId="{1E2E5568-F602-4542-AD8B-675A1CDA4CCB}" type="presOf" srcId="{1994975B-1E14-4859-9D53-35FE1223F8C5}" destId="{FE28FA53-B50A-4F6F-8D51-C55CA21F30D8}" srcOrd="0" destOrd="0" presId="urn:microsoft.com/office/officeart/2005/8/layout/list1"/>
    <dgm:cxn modelId="{C141D52C-115E-4272-8292-475881E880FD}" srcId="{1994975B-1E14-4859-9D53-35FE1223F8C5}" destId="{90B8605B-1B3E-481D-835C-9A7FCED79542}" srcOrd="1" destOrd="0" parTransId="{4D5EB3BD-B1D0-43CB-8DC3-D0BAB7107635}" sibTransId="{38B4DD8B-759B-4526-8431-37141917A503}"/>
    <dgm:cxn modelId="{F0DC5EA7-6CC0-41CF-AD9E-4E50FD356DE9}" type="presOf" srcId="{5102EB44-DCC7-4D8C-866D-C8F7D3B315C5}" destId="{9EB32577-B3C8-4F94-9EF7-20C6C8139270}" srcOrd="0" destOrd="0" presId="urn:microsoft.com/office/officeart/2005/8/layout/list1"/>
    <dgm:cxn modelId="{205B26CB-DA70-4DED-B51F-7B73C3892761}" type="presOf" srcId="{F5312EB9-B8AA-462C-A25C-30399CE95B8D}" destId="{2BF8B556-518E-45D1-AE19-D4B87E54A4B9}" srcOrd="1" destOrd="0" presId="urn:microsoft.com/office/officeart/2005/8/layout/list1"/>
    <dgm:cxn modelId="{E18E614F-3455-4AA0-840D-4FFA68089E85}" srcId="{1994975B-1E14-4859-9D53-35FE1223F8C5}" destId="{F5312EB9-B8AA-462C-A25C-30399CE95B8D}" srcOrd="2" destOrd="0" parTransId="{1CD07E95-1C88-40AC-AB70-7B33F7DD2A89}" sibTransId="{CDECF170-F5F4-4175-B1C5-821012D58C3A}"/>
    <dgm:cxn modelId="{7FC6F50D-BC0C-404D-BEF7-2CDD11E693E7}" srcId="{1994975B-1E14-4859-9D53-35FE1223F8C5}" destId="{A7A0413B-7CC6-4392-AE8F-EF86390D68CA}" srcOrd="3" destOrd="0" parTransId="{CE6D098E-8001-4C4D-8A23-4C09946E36B5}" sibTransId="{104A6B34-EA46-4084-8E73-6316A7B238FA}"/>
    <dgm:cxn modelId="{2D4BC001-E6CA-4345-8D13-DD3D101AEDD8}" type="presOf" srcId="{90B8605B-1B3E-481D-835C-9A7FCED79542}" destId="{ED1A1997-2CB4-42B6-B188-AA6F7979C6B5}" srcOrd="1" destOrd="0" presId="urn:microsoft.com/office/officeart/2005/8/layout/list1"/>
    <dgm:cxn modelId="{E0342DCC-DE02-4602-A6D7-8EFA1436B749}" type="presOf" srcId="{5102EB44-DCC7-4D8C-866D-C8F7D3B315C5}" destId="{2179E2E4-615B-4FB3-A390-B33CAEC1934D}" srcOrd="1" destOrd="0" presId="urn:microsoft.com/office/officeart/2005/8/layout/list1"/>
    <dgm:cxn modelId="{2D44A71B-0C02-4F37-A482-54F52D57C55D}" type="presOf" srcId="{F5312EB9-B8AA-462C-A25C-30399CE95B8D}" destId="{141AD209-A08E-48A1-8A86-8120D6B5B5C6}" srcOrd="0" destOrd="0" presId="urn:microsoft.com/office/officeart/2005/8/layout/list1"/>
    <dgm:cxn modelId="{C2098B70-D023-4242-8C38-4E23B361BE4E}" type="presOf" srcId="{A7A0413B-7CC6-4392-AE8F-EF86390D68CA}" destId="{A09B512F-A0FD-4504-B6FA-1D4D570E8624}" srcOrd="1" destOrd="0" presId="urn:microsoft.com/office/officeart/2005/8/layout/list1"/>
    <dgm:cxn modelId="{F5A0B27C-C056-4521-A405-87EE38BACFBA}" srcId="{1994975B-1E14-4859-9D53-35FE1223F8C5}" destId="{5102EB44-DCC7-4D8C-866D-C8F7D3B315C5}" srcOrd="0" destOrd="0" parTransId="{3C4A6129-C977-4F4B-A51A-4AE27ABECCF2}" sibTransId="{BED5A3E1-3A9F-4F71-BE4B-D8CAC496CD5E}"/>
    <dgm:cxn modelId="{49DC89CE-79FD-475E-8426-1CCBA59057E6}" type="presParOf" srcId="{FE28FA53-B50A-4F6F-8D51-C55CA21F30D8}" destId="{6D4F57CF-8CAA-4256-BC2F-55FAAF69E48B}" srcOrd="0" destOrd="0" presId="urn:microsoft.com/office/officeart/2005/8/layout/list1"/>
    <dgm:cxn modelId="{2BB88A2B-C8FB-4BFB-AE6D-E103BA88203A}" type="presParOf" srcId="{6D4F57CF-8CAA-4256-BC2F-55FAAF69E48B}" destId="{9EB32577-B3C8-4F94-9EF7-20C6C8139270}" srcOrd="0" destOrd="0" presId="urn:microsoft.com/office/officeart/2005/8/layout/list1"/>
    <dgm:cxn modelId="{3CE33665-BCDA-4A59-B528-4758B350DD22}" type="presParOf" srcId="{6D4F57CF-8CAA-4256-BC2F-55FAAF69E48B}" destId="{2179E2E4-615B-4FB3-A390-B33CAEC1934D}" srcOrd="1" destOrd="0" presId="urn:microsoft.com/office/officeart/2005/8/layout/list1"/>
    <dgm:cxn modelId="{80157807-B60D-4112-B723-D186EDC2F255}" type="presParOf" srcId="{FE28FA53-B50A-4F6F-8D51-C55CA21F30D8}" destId="{C3D9429B-CBE7-44EF-93DE-1B902B92B898}" srcOrd="1" destOrd="0" presId="urn:microsoft.com/office/officeart/2005/8/layout/list1"/>
    <dgm:cxn modelId="{2EFE5A1D-A1CD-4C9A-B8D1-0AE699A48345}" type="presParOf" srcId="{FE28FA53-B50A-4F6F-8D51-C55CA21F30D8}" destId="{1FDD0737-1339-4A26-817E-C0E2704E2EF4}" srcOrd="2" destOrd="0" presId="urn:microsoft.com/office/officeart/2005/8/layout/list1"/>
    <dgm:cxn modelId="{3F7EFB27-58AC-4272-96B0-3A399912EB73}" type="presParOf" srcId="{FE28FA53-B50A-4F6F-8D51-C55CA21F30D8}" destId="{75C290C0-B3EE-4208-B285-4724BDDEB19B}" srcOrd="3" destOrd="0" presId="urn:microsoft.com/office/officeart/2005/8/layout/list1"/>
    <dgm:cxn modelId="{2E9D8ADB-1A80-4FE7-BA48-2332A56169C4}" type="presParOf" srcId="{FE28FA53-B50A-4F6F-8D51-C55CA21F30D8}" destId="{3C663B7A-F084-40CB-9810-3F71B978FDFC}" srcOrd="4" destOrd="0" presId="urn:microsoft.com/office/officeart/2005/8/layout/list1"/>
    <dgm:cxn modelId="{F67DD967-0FCA-4485-A797-6251208C559C}" type="presParOf" srcId="{3C663B7A-F084-40CB-9810-3F71B978FDFC}" destId="{6152662D-FA60-4F4C-91A9-DBB8F6E479CF}" srcOrd="0" destOrd="0" presId="urn:microsoft.com/office/officeart/2005/8/layout/list1"/>
    <dgm:cxn modelId="{0E5488CD-DB57-4EE9-95AC-827D0C0BBB4B}" type="presParOf" srcId="{3C663B7A-F084-40CB-9810-3F71B978FDFC}" destId="{ED1A1997-2CB4-42B6-B188-AA6F7979C6B5}" srcOrd="1" destOrd="0" presId="urn:microsoft.com/office/officeart/2005/8/layout/list1"/>
    <dgm:cxn modelId="{6766AB93-671B-457F-BAB8-2EB79A9C3BD7}" type="presParOf" srcId="{FE28FA53-B50A-4F6F-8D51-C55CA21F30D8}" destId="{BBE3D720-FF3A-4384-AF03-BE7CB3A8C933}" srcOrd="5" destOrd="0" presId="urn:microsoft.com/office/officeart/2005/8/layout/list1"/>
    <dgm:cxn modelId="{C2F75898-43E5-4409-883D-39EC2B05BA77}" type="presParOf" srcId="{FE28FA53-B50A-4F6F-8D51-C55CA21F30D8}" destId="{C40E764D-BC7A-432A-8EF7-CB329CFD43EC}" srcOrd="6" destOrd="0" presId="urn:microsoft.com/office/officeart/2005/8/layout/list1"/>
    <dgm:cxn modelId="{6AA093A5-7284-4C53-8BD0-5FBFEF2D166D}" type="presParOf" srcId="{FE28FA53-B50A-4F6F-8D51-C55CA21F30D8}" destId="{DA2E6E4A-72C6-4A37-BE8F-3E2EA09F08FC}" srcOrd="7" destOrd="0" presId="urn:microsoft.com/office/officeart/2005/8/layout/list1"/>
    <dgm:cxn modelId="{D1BB03AA-55B4-43FD-B8D1-D4DE0B73FE1A}" type="presParOf" srcId="{FE28FA53-B50A-4F6F-8D51-C55CA21F30D8}" destId="{8C665C31-DC4C-4052-8479-47F4689C12FA}" srcOrd="8" destOrd="0" presId="urn:microsoft.com/office/officeart/2005/8/layout/list1"/>
    <dgm:cxn modelId="{0621346A-BC47-497F-95EF-CDCAE19D7400}" type="presParOf" srcId="{8C665C31-DC4C-4052-8479-47F4689C12FA}" destId="{141AD209-A08E-48A1-8A86-8120D6B5B5C6}" srcOrd="0" destOrd="0" presId="urn:microsoft.com/office/officeart/2005/8/layout/list1"/>
    <dgm:cxn modelId="{F3D560B8-23DB-4EF5-8979-A1F5F067B281}" type="presParOf" srcId="{8C665C31-DC4C-4052-8479-47F4689C12FA}" destId="{2BF8B556-518E-45D1-AE19-D4B87E54A4B9}" srcOrd="1" destOrd="0" presId="urn:microsoft.com/office/officeart/2005/8/layout/list1"/>
    <dgm:cxn modelId="{FD1083D9-514C-4E51-8891-B3B634951FB4}" type="presParOf" srcId="{FE28FA53-B50A-4F6F-8D51-C55CA21F30D8}" destId="{4BE66936-F44E-4687-A0AF-05965D1EA449}" srcOrd="9" destOrd="0" presId="urn:microsoft.com/office/officeart/2005/8/layout/list1"/>
    <dgm:cxn modelId="{53783C6E-CAEC-4F48-A913-D6A21A270056}" type="presParOf" srcId="{FE28FA53-B50A-4F6F-8D51-C55CA21F30D8}" destId="{E22BAD7D-AAD6-4828-B1DF-751776112908}" srcOrd="10" destOrd="0" presId="urn:microsoft.com/office/officeart/2005/8/layout/list1"/>
    <dgm:cxn modelId="{112D9325-A6D7-4E88-8EF8-81EE99CB6581}" type="presParOf" srcId="{FE28FA53-B50A-4F6F-8D51-C55CA21F30D8}" destId="{67BC12FF-AD5D-4E05-94D4-424015B289AC}" srcOrd="11" destOrd="0" presId="urn:microsoft.com/office/officeart/2005/8/layout/list1"/>
    <dgm:cxn modelId="{809FDBA5-AD66-44E4-943F-FB3A6EA1B72E}" type="presParOf" srcId="{FE28FA53-B50A-4F6F-8D51-C55CA21F30D8}" destId="{7588CEA6-58B9-40EE-9563-07A1478BCE34}" srcOrd="12" destOrd="0" presId="urn:microsoft.com/office/officeart/2005/8/layout/list1"/>
    <dgm:cxn modelId="{9164C05D-2067-439D-8401-87570E6BD335}" type="presParOf" srcId="{7588CEA6-58B9-40EE-9563-07A1478BCE34}" destId="{D1E21BFF-AA89-40A3-9D18-3124B29F6E9A}" srcOrd="0" destOrd="0" presId="urn:microsoft.com/office/officeart/2005/8/layout/list1"/>
    <dgm:cxn modelId="{CA8262BD-F12D-45FA-A149-A520CD6426B2}" type="presParOf" srcId="{7588CEA6-58B9-40EE-9563-07A1478BCE34}" destId="{A09B512F-A0FD-4504-B6FA-1D4D570E8624}" srcOrd="1" destOrd="0" presId="urn:microsoft.com/office/officeart/2005/8/layout/list1"/>
    <dgm:cxn modelId="{7B10A29D-B0ED-4D25-87FB-004150CCC789}" type="presParOf" srcId="{FE28FA53-B50A-4F6F-8D51-C55CA21F30D8}" destId="{D1C9A382-F026-4851-8418-EC7C6620267E}" srcOrd="13" destOrd="0" presId="urn:microsoft.com/office/officeart/2005/8/layout/list1"/>
    <dgm:cxn modelId="{C34D1AB3-157E-416D-B529-53C3FC956B86}" type="presParOf" srcId="{FE28FA53-B50A-4F6F-8D51-C55CA21F30D8}" destId="{680AB248-4824-47B5-ACF2-35C66761B1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D261E7-CEC3-4E46-87C6-CF577D9875A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C"/>
        </a:p>
      </dgm:t>
    </dgm:pt>
    <dgm:pt modelId="{69BD2A48-D7CC-4D7D-8C23-5F57124FC9AA}">
      <dgm:prSet phldrT="[Texto]" custT="1"/>
      <dgm:spPr/>
      <dgm:t>
        <a:bodyPr/>
        <a:lstStyle/>
        <a:p>
          <a:pPr algn="just"/>
          <a:r>
            <a:rPr lang="es-ES_tradnl" sz="1600" dirty="0" smtClean="0"/>
            <a:t>Como resultado de este trabajo, se logró concordar especialmente con Castilla T. y con Fernández M., que indican que la auditoría interna es una herramienta eficaz de control especialmente porque asegura que los procedimientos de control interno se están ejecutando, detectando debilidades y puntos fuertes y a su vez recomendando cursos de atención.</a:t>
          </a:r>
          <a:endParaRPr lang="es-EC" sz="1600" dirty="0"/>
        </a:p>
      </dgm:t>
    </dgm:pt>
    <dgm:pt modelId="{94E5E91D-3879-407B-8A7A-D7D2365A067D}" type="parTrans" cxnId="{D40445E1-8056-42CE-A630-B1769C024C36}">
      <dgm:prSet/>
      <dgm:spPr/>
      <dgm:t>
        <a:bodyPr/>
        <a:lstStyle/>
        <a:p>
          <a:endParaRPr lang="es-EC"/>
        </a:p>
      </dgm:t>
    </dgm:pt>
    <dgm:pt modelId="{C488E687-F62B-44E5-ADBC-521F2DC3ECB0}" type="sibTrans" cxnId="{D40445E1-8056-42CE-A630-B1769C024C36}">
      <dgm:prSet/>
      <dgm:spPr/>
      <dgm:t>
        <a:bodyPr/>
        <a:lstStyle/>
        <a:p>
          <a:endParaRPr lang="es-EC"/>
        </a:p>
      </dgm:t>
    </dgm:pt>
    <dgm:pt modelId="{EC4289A2-52F6-4983-AC27-0693921D5D7F}">
      <dgm:prSet custT="1"/>
      <dgm:spPr/>
      <dgm:t>
        <a:bodyPr/>
        <a:lstStyle/>
        <a:p>
          <a:pPr algn="just"/>
          <a:r>
            <a:rPr lang="es-ES_tradnl" sz="1600" dirty="0" smtClean="0"/>
            <a:t>Asimismo, hay que mencionar que no se puede esperar que la auditoría proporcionen una seguridad total de que se eliminen totalmente los hechos fraudulentos, ya que el fraude es un riesgo inherente; sin embargo se puede minimizar en un gran porcentaje la ocurrencia, a través de la aplicación de los observaciones realizadas por la auditoría interna, cuando la misma se efectúa con las mejores prácticas, lo que conlleva al logro de los objetivos. </a:t>
          </a:r>
          <a:endParaRPr lang="es-EC" sz="1600" dirty="0"/>
        </a:p>
      </dgm:t>
    </dgm:pt>
    <dgm:pt modelId="{6FA6E7AA-9C2C-4DCB-A18B-8BA9624A81C8}" type="parTrans" cxnId="{AD4EBB6B-2E2D-4FD3-8A0B-85F3F6F874DB}">
      <dgm:prSet/>
      <dgm:spPr/>
      <dgm:t>
        <a:bodyPr/>
        <a:lstStyle/>
        <a:p>
          <a:endParaRPr lang="es-EC"/>
        </a:p>
      </dgm:t>
    </dgm:pt>
    <dgm:pt modelId="{D84D0FCB-987E-44DD-9074-ABE700A6E65A}" type="sibTrans" cxnId="{AD4EBB6B-2E2D-4FD3-8A0B-85F3F6F874DB}">
      <dgm:prSet/>
      <dgm:spPr/>
      <dgm:t>
        <a:bodyPr/>
        <a:lstStyle/>
        <a:p>
          <a:endParaRPr lang="es-EC"/>
        </a:p>
      </dgm:t>
    </dgm:pt>
    <dgm:pt modelId="{332684E7-5A89-4526-A9CA-6BE769913903}" type="pres">
      <dgm:prSet presAssocID="{CCD261E7-CEC3-4E46-87C6-CF577D9875A3}" presName="linear" presStyleCnt="0">
        <dgm:presLayoutVars>
          <dgm:dir/>
          <dgm:animLvl val="lvl"/>
          <dgm:resizeHandles val="exact"/>
        </dgm:presLayoutVars>
      </dgm:prSet>
      <dgm:spPr/>
      <dgm:t>
        <a:bodyPr/>
        <a:lstStyle/>
        <a:p>
          <a:endParaRPr lang="es-EC"/>
        </a:p>
      </dgm:t>
    </dgm:pt>
    <dgm:pt modelId="{8BEE0DC9-BF91-47F3-93DB-A120574EEF95}" type="pres">
      <dgm:prSet presAssocID="{69BD2A48-D7CC-4D7D-8C23-5F57124FC9AA}" presName="parentLin" presStyleCnt="0"/>
      <dgm:spPr/>
    </dgm:pt>
    <dgm:pt modelId="{56A1B7D2-ED3C-438A-BC83-EAEEDBFF600A}" type="pres">
      <dgm:prSet presAssocID="{69BD2A48-D7CC-4D7D-8C23-5F57124FC9AA}" presName="parentLeftMargin" presStyleLbl="node1" presStyleIdx="0" presStyleCnt="2"/>
      <dgm:spPr/>
      <dgm:t>
        <a:bodyPr/>
        <a:lstStyle/>
        <a:p>
          <a:endParaRPr lang="es-EC"/>
        </a:p>
      </dgm:t>
    </dgm:pt>
    <dgm:pt modelId="{38568073-EEBA-4297-BF6A-9B0FE4E421FA}" type="pres">
      <dgm:prSet presAssocID="{69BD2A48-D7CC-4D7D-8C23-5F57124FC9AA}" presName="parentText" presStyleLbl="node1" presStyleIdx="0" presStyleCnt="2" custScaleX="127707">
        <dgm:presLayoutVars>
          <dgm:chMax val="0"/>
          <dgm:bulletEnabled val="1"/>
        </dgm:presLayoutVars>
      </dgm:prSet>
      <dgm:spPr/>
      <dgm:t>
        <a:bodyPr/>
        <a:lstStyle/>
        <a:p>
          <a:endParaRPr lang="es-EC"/>
        </a:p>
      </dgm:t>
    </dgm:pt>
    <dgm:pt modelId="{8D861370-CCAD-4C9C-ABE9-7CB0BF2C68F7}" type="pres">
      <dgm:prSet presAssocID="{69BD2A48-D7CC-4D7D-8C23-5F57124FC9AA}" presName="negativeSpace" presStyleCnt="0"/>
      <dgm:spPr/>
    </dgm:pt>
    <dgm:pt modelId="{ADDFAACD-BD0E-4156-8213-39EE951F8D2B}" type="pres">
      <dgm:prSet presAssocID="{69BD2A48-D7CC-4D7D-8C23-5F57124FC9AA}" presName="childText" presStyleLbl="conFgAcc1" presStyleIdx="0" presStyleCnt="2">
        <dgm:presLayoutVars>
          <dgm:bulletEnabled val="1"/>
        </dgm:presLayoutVars>
      </dgm:prSet>
      <dgm:spPr/>
    </dgm:pt>
    <dgm:pt modelId="{D26410C5-1432-4332-9CE7-CE492DBEF80A}" type="pres">
      <dgm:prSet presAssocID="{C488E687-F62B-44E5-ADBC-521F2DC3ECB0}" presName="spaceBetweenRectangles" presStyleCnt="0"/>
      <dgm:spPr/>
    </dgm:pt>
    <dgm:pt modelId="{013B8B10-4507-4A1E-AADD-ADCA332FA9BE}" type="pres">
      <dgm:prSet presAssocID="{EC4289A2-52F6-4983-AC27-0693921D5D7F}" presName="parentLin" presStyleCnt="0"/>
      <dgm:spPr/>
    </dgm:pt>
    <dgm:pt modelId="{2122DA8A-21F0-4F09-A078-E23BB71721A5}" type="pres">
      <dgm:prSet presAssocID="{EC4289A2-52F6-4983-AC27-0693921D5D7F}" presName="parentLeftMargin" presStyleLbl="node1" presStyleIdx="0" presStyleCnt="2"/>
      <dgm:spPr/>
      <dgm:t>
        <a:bodyPr/>
        <a:lstStyle/>
        <a:p>
          <a:endParaRPr lang="es-EC"/>
        </a:p>
      </dgm:t>
    </dgm:pt>
    <dgm:pt modelId="{E2142ACB-107E-460F-92C6-8EFDA717DCCB}" type="pres">
      <dgm:prSet presAssocID="{EC4289A2-52F6-4983-AC27-0693921D5D7F}" presName="parentText" presStyleLbl="node1" presStyleIdx="1" presStyleCnt="2" custScaleX="125060">
        <dgm:presLayoutVars>
          <dgm:chMax val="0"/>
          <dgm:bulletEnabled val="1"/>
        </dgm:presLayoutVars>
      </dgm:prSet>
      <dgm:spPr/>
      <dgm:t>
        <a:bodyPr/>
        <a:lstStyle/>
        <a:p>
          <a:endParaRPr lang="es-EC"/>
        </a:p>
      </dgm:t>
    </dgm:pt>
    <dgm:pt modelId="{CAC1DD83-696A-42F9-99D5-9056A1DCA133}" type="pres">
      <dgm:prSet presAssocID="{EC4289A2-52F6-4983-AC27-0693921D5D7F}" presName="negativeSpace" presStyleCnt="0"/>
      <dgm:spPr/>
    </dgm:pt>
    <dgm:pt modelId="{47B6A4B8-AF89-421E-A746-B7C2ED571251}" type="pres">
      <dgm:prSet presAssocID="{EC4289A2-52F6-4983-AC27-0693921D5D7F}" presName="childText" presStyleLbl="conFgAcc1" presStyleIdx="1" presStyleCnt="2">
        <dgm:presLayoutVars>
          <dgm:bulletEnabled val="1"/>
        </dgm:presLayoutVars>
      </dgm:prSet>
      <dgm:spPr/>
    </dgm:pt>
  </dgm:ptLst>
  <dgm:cxnLst>
    <dgm:cxn modelId="{AD4EBB6B-2E2D-4FD3-8A0B-85F3F6F874DB}" srcId="{CCD261E7-CEC3-4E46-87C6-CF577D9875A3}" destId="{EC4289A2-52F6-4983-AC27-0693921D5D7F}" srcOrd="1" destOrd="0" parTransId="{6FA6E7AA-9C2C-4DCB-A18B-8BA9624A81C8}" sibTransId="{D84D0FCB-987E-44DD-9074-ABE700A6E65A}"/>
    <dgm:cxn modelId="{64C4F06A-25B8-4273-92C0-8258E84A0B41}" type="presOf" srcId="{69BD2A48-D7CC-4D7D-8C23-5F57124FC9AA}" destId="{38568073-EEBA-4297-BF6A-9B0FE4E421FA}" srcOrd="1" destOrd="0" presId="urn:microsoft.com/office/officeart/2005/8/layout/list1"/>
    <dgm:cxn modelId="{5A4857B5-3A57-46A3-8B10-66256BC17C0E}" type="presOf" srcId="{69BD2A48-D7CC-4D7D-8C23-5F57124FC9AA}" destId="{56A1B7D2-ED3C-438A-BC83-EAEEDBFF600A}" srcOrd="0" destOrd="0" presId="urn:microsoft.com/office/officeart/2005/8/layout/list1"/>
    <dgm:cxn modelId="{16783BAC-C619-4D49-B467-0EAD1039A40F}" type="presOf" srcId="{CCD261E7-CEC3-4E46-87C6-CF577D9875A3}" destId="{332684E7-5A89-4526-A9CA-6BE769913903}" srcOrd="0" destOrd="0" presId="urn:microsoft.com/office/officeart/2005/8/layout/list1"/>
    <dgm:cxn modelId="{D40445E1-8056-42CE-A630-B1769C024C36}" srcId="{CCD261E7-CEC3-4E46-87C6-CF577D9875A3}" destId="{69BD2A48-D7CC-4D7D-8C23-5F57124FC9AA}" srcOrd="0" destOrd="0" parTransId="{94E5E91D-3879-407B-8A7A-D7D2365A067D}" sibTransId="{C488E687-F62B-44E5-ADBC-521F2DC3ECB0}"/>
    <dgm:cxn modelId="{288A525E-CDD2-488B-B14A-2EC1B50D8214}" type="presOf" srcId="{EC4289A2-52F6-4983-AC27-0693921D5D7F}" destId="{E2142ACB-107E-460F-92C6-8EFDA717DCCB}" srcOrd="1" destOrd="0" presId="urn:microsoft.com/office/officeart/2005/8/layout/list1"/>
    <dgm:cxn modelId="{709F478C-744B-4EFA-93D0-1F9F6C724113}" type="presOf" srcId="{EC4289A2-52F6-4983-AC27-0693921D5D7F}" destId="{2122DA8A-21F0-4F09-A078-E23BB71721A5}" srcOrd="0" destOrd="0" presId="urn:microsoft.com/office/officeart/2005/8/layout/list1"/>
    <dgm:cxn modelId="{CA4B197F-EB7C-4D55-A2C4-3F53D0F41042}" type="presParOf" srcId="{332684E7-5A89-4526-A9CA-6BE769913903}" destId="{8BEE0DC9-BF91-47F3-93DB-A120574EEF95}" srcOrd="0" destOrd="0" presId="urn:microsoft.com/office/officeart/2005/8/layout/list1"/>
    <dgm:cxn modelId="{B892FA44-3D29-46B6-9B6B-28FAFCF66C09}" type="presParOf" srcId="{8BEE0DC9-BF91-47F3-93DB-A120574EEF95}" destId="{56A1B7D2-ED3C-438A-BC83-EAEEDBFF600A}" srcOrd="0" destOrd="0" presId="urn:microsoft.com/office/officeart/2005/8/layout/list1"/>
    <dgm:cxn modelId="{A05F6ECE-EA67-42B7-AD7D-F007EE42EE1F}" type="presParOf" srcId="{8BEE0DC9-BF91-47F3-93DB-A120574EEF95}" destId="{38568073-EEBA-4297-BF6A-9B0FE4E421FA}" srcOrd="1" destOrd="0" presId="urn:microsoft.com/office/officeart/2005/8/layout/list1"/>
    <dgm:cxn modelId="{586475B9-78F5-4682-B231-E87D68073E91}" type="presParOf" srcId="{332684E7-5A89-4526-A9CA-6BE769913903}" destId="{8D861370-CCAD-4C9C-ABE9-7CB0BF2C68F7}" srcOrd="1" destOrd="0" presId="urn:microsoft.com/office/officeart/2005/8/layout/list1"/>
    <dgm:cxn modelId="{AABC2F9C-359C-4FC7-B305-C22684936AE9}" type="presParOf" srcId="{332684E7-5A89-4526-A9CA-6BE769913903}" destId="{ADDFAACD-BD0E-4156-8213-39EE951F8D2B}" srcOrd="2" destOrd="0" presId="urn:microsoft.com/office/officeart/2005/8/layout/list1"/>
    <dgm:cxn modelId="{15B0FA8A-6C7C-4801-9660-70A63B964DBC}" type="presParOf" srcId="{332684E7-5A89-4526-A9CA-6BE769913903}" destId="{D26410C5-1432-4332-9CE7-CE492DBEF80A}" srcOrd="3" destOrd="0" presId="urn:microsoft.com/office/officeart/2005/8/layout/list1"/>
    <dgm:cxn modelId="{10693D2D-CD8E-42DD-AED4-6A74E8995B70}" type="presParOf" srcId="{332684E7-5A89-4526-A9CA-6BE769913903}" destId="{013B8B10-4507-4A1E-AADD-ADCA332FA9BE}" srcOrd="4" destOrd="0" presId="urn:microsoft.com/office/officeart/2005/8/layout/list1"/>
    <dgm:cxn modelId="{2CC6694B-6036-4871-8098-760E86B228F2}" type="presParOf" srcId="{013B8B10-4507-4A1E-AADD-ADCA332FA9BE}" destId="{2122DA8A-21F0-4F09-A078-E23BB71721A5}" srcOrd="0" destOrd="0" presId="urn:microsoft.com/office/officeart/2005/8/layout/list1"/>
    <dgm:cxn modelId="{8650AB3F-9000-4E36-8B5C-0793D579604D}" type="presParOf" srcId="{013B8B10-4507-4A1E-AADD-ADCA332FA9BE}" destId="{E2142ACB-107E-460F-92C6-8EFDA717DCCB}" srcOrd="1" destOrd="0" presId="urn:microsoft.com/office/officeart/2005/8/layout/list1"/>
    <dgm:cxn modelId="{84E2AB83-9B61-4136-9CAB-70718F43A263}" type="presParOf" srcId="{332684E7-5A89-4526-A9CA-6BE769913903}" destId="{CAC1DD83-696A-42F9-99D5-9056A1DCA133}" srcOrd="5" destOrd="0" presId="urn:microsoft.com/office/officeart/2005/8/layout/list1"/>
    <dgm:cxn modelId="{06586986-1A38-4EAF-B4F9-BEA55DBFB301}" type="presParOf" srcId="{332684E7-5A89-4526-A9CA-6BE769913903}" destId="{47B6A4B8-AF89-421E-A746-B7C2ED57125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7694EA4-3675-4A53-ADB6-2EA8D8C2D30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6E71FBB7-AAC4-4B71-86C7-AD69C5B26E6B}">
      <dgm:prSet phldrT="[Texto]" custT="1"/>
      <dgm:spPr/>
      <dgm:t>
        <a:bodyPr/>
        <a:lstStyle/>
        <a:p>
          <a:pPr algn="just"/>
          <a:r>
            <a:rPr lang="es-ES_tradnl" sz="1600" dirty="0" smtClean="0"/>
            <a:t>La Auditoría Interna sirve como herramienta para minimizar el riesgo de fraude en el sector público, se recomienda que se analice ampliar las auditorías, en número y contenido dentro de sectores estratégicos para la economía ecuatoriana como petroleros, energéticos y de telecomunicaciones. </a:t>
          </a:r>
          <a:r>
            <a:rPr lang="es-EC" sz="1600" dirty="0" smtClean="0"/>
            <a:t>.</a:t>
          </a:r>
          <a:endParaRPr lang="es-EC" sz="1600" dirty="0"/>
        </a:p>
      </dgm:t>
    </dgm:pt>
    <dgm:pt modelId="{F9DFF4C2-0732-421F-BF21-9B5777D68E4F}" type="parTrans" cxnId="{A255E053-4DE5-4BC0-BD9C-BD0540C2F651}">
      <dgm:prSet/>
      <dgm:spPr/>
      <dgm:t>
        <a:bodyPr/>
        <a:lstStyle/>
        <a:p>
          <a:endParaRPr lang="es-EC"/>
        </a:p>
      </dgm:t>
    </dgm:pt>
    <dgm:pt modelId="{B0455FE4-C6C9-4DA1-A17F-35FA472524D7}" type="sibTrans" cxnId="{A255E053-4DE5-4BC0-BD9C-BD0540C2F651}">
      <dgm:prSet/>
      <dgm:spPr/>
      <dgm:t>
        <a:bodyPr/>
        <a:lstStyle/>
        <a:p>
          <a:endParaRPr lang="es-EC"/>
        </a:p>
      </dgm:t>
    </dgm:pt>
    <dgm:pt modelId="{63E89009-1D18-4CDC-BFAE-F2148DA7841F}">
      <dgm:prSet custT="1"/>
      <dgm:spPr/>
      <dgm:t>
        <a:bodyPr/>
        <a:lstStyle/>
        <a:p>
          <a:pPr algn="just"/>
          <a:r>
            <a:rPr lang="es-ES_tradnl" sz="1600" dirty="0" smtClean="0"/>
            <a:t>Tomando en consideración la importancia de la Auditoría Interna y el riesgo de fraude y basándose en las investigaciones anteriormente realizadas, se recomienda alinear los procedimientos de los exámenes con la normativa internacional.</a:t>
          </a:r>
          <a:endParaRPr lang="es-EC" sz="1600" dirty="0"/>
        </a:p>
      </dgm:t>
    </dgm:pt>
    <dgm:pt modelId="{F28D7501-72D6-41ED-B5DF-AA22C4A6E9CE}" type="parTrans" cxnId="{395D5F02-FFD3-4251-A25E-FBA53775A3EA}">
      <dgm:prSet/>
      <dgm:spPr/>
      <dgm:t>
        <a:bodyPr/>
        <a:lstStyle/>
        <a:p>
          <a:endParaRPr lang="es-EC"/>
        </a:p>
      </dgm:t>
    </dgm:pt>
    <dgm:pt modelId="{CE0346EB-2062-463F-A601-91C22A9D5D40}" type="sibTrans" cxnId="{395D5F02-FFD3-4251-A25E-FBA53775A3EA}">
      <dgm:prSet/>
      <dgm:spPr/>
      <dgm:t>
        <a:bodyPr/>
        <a:lstStyle/>
        <a:p>
          <a:endParaRPr lang="es-EC"/>
        </a:p>
      </dgm:t>
    </dgm:pt>
    <dgm:pt modelId="{AEA471A1-FCE6-488F-9B2E-05C4A0A99F34}">
      <dgm:prSet custT="1"/>
      <dgm:spPr/>
      <dgm:t>
        <a:bodyPr/>
        <a:lstStyle/>
        <a:p>
          <a:pPr algn="just"/>
          <a:r>
            <a:rPr lang="es-ES_tradnl" sz="1600" dirty="0" smtClean="0"/>
            <a:t>Durante el desarrollo de la investigación se identificó que el proceso de Auditoría Interna presenta ciertas limitaciones por su alcance, es por ello que se sugiere que se consideren ciertos aspectos variaciones inusuales, evaluaciones al personal de la institución, procedimientos aplicados a terceros como proveedores, etc. </a:t>
          </a:r>
          <a:endParaRPr lang="es-EC" sz="1600" dirty="0"/>
        </a:p>
      </dgm:t>
    </dgm:pt>
    <dgm:pt modelId="{D1301F4D-E6D2-4887-BF67-52B06119C0D9}" type="parTrans" cxnId="{9F144703-FD10-4622-96E2-27EE7CDDB798}">
      <dgm:prSet/>
      <dgm:spPr/>
      <dgm:t>
        <a:bodyPr/>
        <a:lstStyle/>
        <a:p>
          <a:endParaRPr lang="es-EC"/>
        </a:p>
      </dgm:t>
    </dgm:pt>
    <dgm:pt modelId="{410CAB43-1044-4891-BF1C-C0B066F80CCC}" type="sibTrans" cxnId="{9F144703-FD10-4622-96E2-27EE7CDDB798}">
      <dgm:prSet/>
      <dgm:spPr/>
      <dgm:t>
        <a:bodyPr/>
        <a:lstStyle/>
        <a:p>
          <a:endParaRPr lang="es-EC"/>
        </a:p>
      </dgm:t>
    </dgm:pt>
    <dgm:pt modelId="{60D856A8-080C-4D63-8C7B-96D0D4FE1351}">
      <dgm:prSet custT="1"/>
      <dgm:spPr/>
      <dgm:t>
        <a:bodyPr/>
        <a:lstStyle/>
        <a:p>
          <a:pPr algn="just"/>
          <a:r>
            <a:rPr lang="es-ES_tradnl" sz="1600" dirty="0" smtClean="0"/>
            <a:t>Finalmente, en base a los resultados obtenidos en la investigación se sugiere que se concientice al personal de las instituciones del sector público, sobre los efectos del fraude y cómo debemos responder en el caso de que exista algún indicio.</a:t>
          </a:r>
          <a:endParaRPr lang="es-EC" sz="1600" dirty="0"/>
        </a:p>
      </dgm:t>
    </dgm:pt>
    <dgm:pt modelId="{EA4E88B8-BF9D-480E-9D72-7A0AFC96E6DF}" type="parTrans" cxnId="{9A1F5BE7-582E-4AED-980F-6D3B0E6D9626}">
      <dgm:prSet/>
      <dgm:spPr/>
      <dgm:t>
        <a:bodyPr/>
        <a:lstStyle/>
        <a:p>
          <a:endParaRPr lang="es-EC"/>
        </a:p>
      </dgm:t>
    </dgm:pt>
    <dgm:pt modelId="{A69CCD81-53CC-4B09-80E7-381825263423}" type="sibTrans" cxnId="{9A1F5BE7-582E-4AED-980F-6D3B0E6D9626}">
      <dgm:prSet/>
      <dgm:spPr/>
      <dgm:t>
        <a:bodyPr/>
        <a:lstStyle/>
        <a:p>
          <a:endParaRPr lang="es-EC"/>
        </a:p>
      </dgm:t>
    </dgm:pt>
    <dgm:pt modelId="{9C313926-B3A6-4A87-87E0-B342923DE45A}" type="pres">
      <dgm:prSet presAssocID="{87694EA4-3675-4A53-ADB6-2EA8D8C2D300}" presName="diagram" presStyleCnt="0">
        <dgm:presLayoutVars>
          <dgm:dir/>
          <dgm:resizeHandles val="exact"/>
        </dgm:presLayoutVars>
      </dgm:prSet>
      <dgm:spPr/>
      <dgm:t>
        <a:bodyPr/>
        <a:lstStyle/>
        <a:p>
          <a:endParaRPr lang="es-EC"/>
        </a:p>
      </dgm:t>
    </dgm:pt>
    <dgm:pt modelId="{D7D385E4-705B-49D8-BEFA-B2C407511BF2}" type="pres">
      <dgm:prSet presAssocID="{6E71FBB7-AAC4-4B71-86C7-AD69C5B26E6B}" presName="node" presStyleLbl="node1" presStyleIdx="0" presStyleCnt="4">
        <dgm:presLayoutVars>
          <dgm:bulletEnabled val="1"/>
        </dgm:presLayoutVars>
      </dgm:prSet>
      <dgm:spPr/>
      <dgm:t>
        <a:bodyPr/>
        <a:lstStyle/>
        <a:p>
          <a:endParaRPr lang="es-EC"/>
        </a:p>
      </dgm:t>
    </dgm:pt>
    <dgm:pt modelId="{4B2F0E7B-918C-4AA2-BE43-EE376764D081}" type="pres">
      <dgm:prSet presAssocID="{B0455FE4-C6C9-4DA1-A17F-35FA472524D7}" presName="sibTrans" presStyleCnt="0"/>
      <dgm:spPr/>
    </dgm:pt>
    <dgm:pt modelId="{1402C7C1-DA5A-463F-AD56-7F28ED4F8940}" type="pres">
      <dgm:prSet presAssocID="{63E89009-1D18-4CDC-BFAE-F2148DA7841F}" presName="node" presStyleLbl="node1" presStyleIdx="1" presStyleCnt="4">
        <dgm:presLayoutVars>
          <dgm:bulletEnabled val="1"/>
        </dgm:presLayoutVars>
      </dgm:prSet>
      <dgm:spPr/>
      <dgm:t>
        <a:bodyPr/>
        <a:lstStyle/>
        <a:p>
          <a:endParaRPr lang="es-EC"/>
        </a:p>
      </dgm:t>
    </dgm:pt>
    <dgm:pt modelId="{7757B574-9982-4BEF-B945-30188CEBB5E0}" type="pres">
      <dgm:prSet presAssocID="{CE0346EB-2062-463F-A601-91C22A9D5D40}" presName="sibTrans" presStyleCnt="0"/>
      <dgm:spPr/>
    </dgm:pt>
    <dgm:pt modelId="{91B0C6AD-75ED-46FE-80C3-9616AACA94CF}" type="pres">
      <dgm:prSet presAssocID="{AEA471A1-FCE6-488F-9B2E-05C4A0A99F34}" presName="node" presStyleLbl="node1" presStyleIdx="2" presStyleCnt="4" custScaleX="100235" custLinFactNeighborX="387" custLinFactNeighborY="-2854">
        <dgm:presLayoutVars>
          <dgm:bulletEnabled val="1"/>
        </dgm:presLayoutVars>
      </dgm:prSet>
      <dgm:spPr/>
      <dgm:t>
        <a:bodyPr/>
        <a:lstStyle/>
        <a:p>
          <a:endParaRPr lang="es-EC"/>
        </a:p>
      </dgm:t>
    </dgm:pt>
    <dgm:pt modelId="{DB7DF4CD-A8F5-4D77-9CCA-078840A7529A}" type="pres">
      <dgm:prSet presAssocID="{410CAB43-1044-4891-BF1C-C0B066F80CCC}" presName="sibTrans" presStyleCnt="0"/>
      <dgm:spPr/>
    </dgm:pt>
    <dgm:pt modelId="{32A6A6A0-46F0-4431-B04E-CC4BB2088048}" type="pres">
      <dgm:prSet presAssocID="{60D856A8-080C-4D63-8C7B-96D0D4FE1351}" presName="node" presStyleLbl="node1" presStyleIdx="3" presStyleCnt="4">
        <dgm:presLayoutVars>
          <dgm:bulletEnabled val="1"/>
        </dgm:presLayoutVars>
      </dgm:prSet>
      <dgm:spPr/>
      <dgm:t>
        <a:bodyPr/>
        <a:lstStyle/>
        <a:p>
          <a:endParaRPr lang="es-EC"/>
        </a:p>
      </dgm:t>
    </dgm:pt>
  </dgm:ptLst>
  <dgm:cxnLst>
    <dgm:cxn modelId="{9F144703-FD10-4622-96E2-27EE7CDDB798}" srcId="{87694EA4-3675-4A53-ADB6-2EA8D8C2D300}" destId="{AEA471A1-FCE6-488F-9B2E-05C4A0A99F34}" srcOrd="2" destOrd="0" parTransId="{D1301F4D-E6D2-4887-BF67-52B06119C0D9}" sibTransId="{410CAB43-1044-4891-BF1C-C0B066F80CCC}"/>
    <dgm:cxn modelId="{F82C36A0-DC88-46EC-9E70-0830D490239B}" type="presOf" srcId="{AEA471A1-FCE6-488F-9B2E-05C4A0A99F34}" destId="{91B0C6AD-75ED-46FE-80C3-9616AACA94CF}" srcOrd="0" destOrd="0" presId="urn:microsoft.com/office/officeart/2005/8/layout/default"/>
    <dgm:cxn modelId="{AD0F254B-0D7D-4201-B1BC-CA2501CDDD2D}" type="presOf" srcId="{87694EA4-3675-4A53-ADB6-2EA8D8C2D300}" destId="{9C313926-B3A6-4A87-87E0-B342923DE45A}" srcOrd="0" destOrd="0" presId="urn:microsoft.com/office/officeart/2005/8/layout/default"/>
    <dgm:cxn modelId="{A255E053-4DE5-4BC0-BD9C-BD0540C2F651}" srcId="{87694EA4-3675-4A53-ADB6-2EA8D8C2D300}" destId="{6E71FBB7-AAC4-4B71-86C7-AD69C5B26E6B}" srcOrd="0" destOrd="0" parTransId="{F9DFF4C2-0732-421F-BF21-9B5777D68E4F}" sibTransId="{B0455FE4-C6C9-4DA1-A17F-35FA472524D7}"/>
    <dgm:cxn modelId="{9A1F5BE7-582E-4AED-980F-6D3B0E6D9626}" srcId="{87694EA4-3675-4A53-ADB6-2EA8D8C2D300}" destId="{60D856A8-080C-4D63-8C7B-96D0D4FE1351}" srcOrd="3" destOrd="0" parTransId="{EA4E88B8-BF9D-480E-9D72-7A0AFC96E6DF}" sibTransId="{A69CCD81-53CC-4B09-80E7-381825263423}"/>
    <dgm:cxn modelId="{B5FA6EB3-7A40-40DF-9A63-9369DCC96E21}" type="presOf" srcId="{63E89009-1D18-4CDC-BFAE-F2148DA7841F}" destId="{1402C7C1-DA5A-463F-AD56-7F28ED4F8940}" srcOrd="0" destOrd="0" presId="urn:microsoft.com/office/officeart/2005/8/layout/default"/>
    <dgm:cxn modelId="{395D5F02-FFD3-4251-A25E-FBA53775A3EA}" srcId="{87694EA4-3675-4A53-ADB6-2EA8D8C2D300}" destId="{63E89009-1D18-4CDC-BFAE-F2148DA7841F}" srcOrd="1" destOrd="0" parTransId="{F28D7501-72D6-41ED-B5DF-AA22C4A6E9CE}" sibTransId="{CE0346EB-2062-463F-A601-91C22A9D5D40}"/>
    <dgm:cxn modelId="{065455AB-667F-487A-838E-9D9DE716E67E}" type="presOf" srcId="{60D856A8-080C-4D63-8C7B-96D0D4FE1351}" destId="{32A6A6A0-46F0-4431-B04E-CC4BB2088048}" srcOrd="0" destOrd="0" presId="urn:microsoft.com/office/officeart/2005/8/layout/default"/>
    <dgm:cxn modelId="{0692E5D9-442A-4D09-8529-F44628A2D695}" type="presOf" srcId="{6E71FBB7-AAC4-4B71-86C7-AD69C5B26E6B}" destId="{D7D385E4-705B-49D8-BEFA-B2C407511BF2}" srcOrd="0" destOrd="0" presId="urn:microsoft.com/office/officeart/2005/8/layout/default"/>
    <dgm:cxn modelId="{B60C8FFF-B20C-4E5A-8C8A-41D31FA97177}" type="presParOf" srcId="{9C313926-B3A6-4A87-87E0-B342923DE45A}" destId="{D7D385E4-705B-49D8-BEFA-B2C407511BF2}" srcOrd="0" destOrd="0" presId="urn:microsoft.com/office/officeart/2005/8/layout/default"/>
    <dgm:cxn modelId="{90FEBFE4-0C0E-4153-AA87-D73C1F6AA94A}" type="presParOf" srcId="{9C313926-B3A6-4A87-87E0-B342923DE45A}" destId="{4B2F0E7B-918C-4AA2-BE43-EE376764D081}" srcOrd="1" destOrd="0" presId="urn:microsoft.com/office/officeart/2005/8/layout/default"/>
    <dgm:cxn modelId="{8ED5F28A-2838-48AF-891F-E712B24FA77C}" type="presParOf" srcId="{9C313926-B3A6-4A87-87E0-B342923DE45A}" destId="{1402C7C1-DA5A-463F-AD56-7F28ED4F8940}" srcOrd="2" destOrd="0" presId="urn:microsoft.com/office/officeart/2005/8/layout/default"/>
    <dgm:cxn modelId="{A0A292A5-A9B6-4280-9626-0634C6B1125A}" type="presParOf" srcId="{9C313926-B3A6-4A87-87E0-B342923DE45A}" destId="{7757B574-9982-4BEF-B945-30188CEBB5E0}" srcOrd="3" destOrd="0" presId="urn:microsoft.com/office/officeart/2005/8/layout/default"/>
    <dgm:cxn modelId="{33594DC9-D4A8-4782-BBE3-707A563D1623}" type="presParOf" srcId="{9C313926-B3A6-4A87-87E0-B342923DE45A}" destId="{91B0C6AD-75ED-46FE-80C3-9616AACA94CF}" srcOrd="4" destOrd="0" presId="urn:microsoft.com/office/officeart/2005/8/layout/default"/>
    <dgm:cxn modelId="{129FE99A-8175-455D-9E30-EF11E1F72A8E}" type="presParOf" srcId="{9C313926-B3A6-4A87-87E0-B342923DE45A}" destId="{DB7DF4CD-A8F5-4D77-9CCA-078840A7529A}" srcOrd="5" destOrd="0" presId="urn:microsoft.com/office/officeart/2005/8/layout/default"/>
    <dgm:cxn modelId="{BB88DEC0-89BB-4999-8D43-47CAD6EC5159}" type="presParOf" srcId="{9C313926-B3A6-4A87-87E0-B342923DE45A}" destId="{32A6A6A0-46F0-4431-B04E-CC4BB208804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ACCC5-F421-480E-81D8-600027099DB0}" type="doc">
      <dgm:prSet loTypeId="urn:microsoft.com/office/officeart/2005/8/layout/process1" loCatId="process" qsTypeId="urn:microsoft.com/office/officeart/2005/8/quickstyle/simple1" qsCatId="simple" csTypeId="urn:microsoft.com/office/officeart/2005/8/colors/colorful4" csCatId="colorful" phldr="1"/>
      <dgm:spPr/>
    </dgm:pt>
    <dgm:pt modelId="{4E666875-3C1C-4E7B-959E-9EEB11C2FD0F}">
      <dgm:prSet phldrT="[Texto]"/>
      <dgm:spPr/>
      <dgm:t>
        <a:bodyPr/>
        <a:lstStyle/>
        <a:p>
          <a:r>
            <a:rPr lang="es-EC" dirty="0" smtClean="0"/>
            <a:t>Reducción de costos</a:t>
          </a:r>
          <a:endParaRPr lang="es-EC" dirty="0"/>
        </a:p>
      </dgm:t>
    </dgm:pt>
    <dgm:pt modelId="{F36185C0-F467-421C-9FE6-84D0097A2ED6}" type="parTrans" cxnId="{33022071-DC08-42B0-B2EE-0E1110DC5185}">
      <dgm:prSet/>
      <dgm:spPr/>
      <dgm:t>
        <a:bodyPr/>
        <a:lstStyle/>
        <a:p>
          <a:endParaRPr lang="es-EC"/>
        </a:p>
      </dgm:t>
    </dgm:pt>
    <dgm:pt modelId="{9A90661F-6702-40C3-A3A5-C5293565E462}" type="sibTrans" cxnId="{33022071-DC08-42B0-B2EE-0E1110DC5185}">
      <dgm:prSet/>
      <dgm:spPr/>
      <dgm:t>
        <a:bodyPr/>
        <a:lstStyle/>
        <a:p>
          <a:endParaRPr lang="es-EC"/>
        </a:p>
      </dgm:t>
    </dgm:pt>
    <dgm:pt modelId="{DB228085-4074-4EEE-8F55-1BA87CC6E2CB}">
      <dgm:prSet phldrT="[Texto]"/>
      <dgm:spPr/>
      <dgm:t>
        <a:bodyPr/>
        <a:lstStyle/>
        <a:p>
          <a:r>
            <a:rPr lang="es-EC" dirty="0" smtClean="0"/>
            <a:t>No poseer recursos suficientes para combatir el riesgo de fraude</a:t>
          </a:r>
          <a:endParaRPr lang="es-EC" dirty="0"/>
        </a:p>
      </dgm:t>
    </dgm:pt>
    <dgm:pt modelId="{639E5D23-7ACD-4805-9D1A-82BD25F53901}" type="parTrans" cxnId="{689D63A2-A2EB-4D4C-9C0F-0FE34953E869}">
      <dgm:prSet/>
      <dgm:spPr/>
      <dgm:t>
        <a:bodyPr/>
        <a:lstStyle/>
        <a:p>
          <a:endParaRPr lang="es-EC"/>
        </a:p>
      </dgm:t>
    </dgm:pt>
    <dgm:pt modelId="{9E73051A-EA97-4BBB-8BC1-B3BA59E8AECA}" type="sibTrans" cxnId="{689D63A2-A2EB-4D4C-9C0F-0FE34953E869}">
      <dgm:prSet/>
      <dgm:spPr/>
      <dgm:t>
        <a:bodyPr/>
        <a:lstStyle/>
        <a:p>
          <a:endParaRPr lang="es-EC"/>
        </a:p>
      </dgm:t>
    </dgm:pt>
    <dgm:pt modelId="{E72C6067-35A1-46DA-AC0D-E684883325AB}">
      <dgm:prSet phldrT="[Texto]"/>
      <dgm:spPr/>
      <dgm:t>
        <a:bodyPr/>
        <a:lstStyle/>
        <a:p>
          <a:r>
            <a:rPr lang="es-EC" dirty="0" smtClean="0"/>
            <a:t>Cada vez aumenta la habilidad del individuo</a:t>
          </a:r>
          <a:endParaRPr lang="es-EC" dirty="0"/>
        </a:p>
      </dgm:t>
    </dgm:pt>
    <dgm:pt modelId="{0723A839-EE2F-4142-A34C-C5B304EF1450}" type="parTrans" cxnId="{6D99A1A6-0DE7-4DB3-91D8-4A15DE5921DF}">
      <dgm:prSet/>
      <dgm:spPr/>
      <dgm:t>
        <a:bodyPr/>
        <a:lstStyle/>
        <a:p>
          <a:endParaRPr lang="es-EC"/>
        </a:p>
      </dgm:t>
    </dgm:pt>
    <dgm:pt modelId="{AD6C61C1-209F-49B9-851B-9E53E0176AB6}" type="sibTrans" cxnId="{6D99A1A6-0DE7-4DB3-91D8-4A15DE5921DF}">
      <dgm:prSet/>
      <dgm:spPr/>
      <dgm:t>
        <a:bodyPr/>
        <a:lstStyle/>
        <a:p>
          <a:endParaRPr lang="es-EC"/>
        </a:p>
      </dgm:t>
    </dgm:pt>
    <dgm:pt modelId="{85E202E3-FB9C-43B9-A8B2-9292563E8FAC}">
      <dgm:prSet phldrT="[Texto]"/>
      <dgm:spPr/>
      <dgm:t>
        <a:bodyPr/>
        <a:lstStyle/>
        <a:p>
          <a:r>
            <a:rPr lang="es-EC" dirty="0" smtClean="0"/>
            <a:t>Falta de segregación de funciones</a:t>
          </a:r>
          <a:endParaRPr lang="es-EC" dirty="0"/>
        </a:p>
      </dgm:t>
    </dgm:pt>
    <dgm:pt modelId="{FD894595-E971-4485-8EC0-3CEF0EFEFB99}" type="parTrans" cxnId="{3A841832-C6AC-4483-95CF-FF51E1C3617D}">
      <dgm:prSet/>
      <dgm:spPr/>
      <dgm:t>
        <a:bodyPr/>
        <a:lstStyle/>
        <a:p>
          <a:endParaRPr lang="es-EC"/>
        </a:p>
      </dgm:t>
    </dgm:pt>
    <dgm:pt modelId="{F3D84892-EF58-418D-972A-52FE2F46EF6D}" type="sibTrans" cxnId="{3A841832-C6AC-4483-95CF-FF51E1C3617D}">
      <dgm:prSet/>
      <dgm:spPr/>
      <dgm:t>
        <a:bodyPr/>
        <a:lstStyle/>
        <a:p>
          <a:endParaRPr lang="es-EC"/>
        </a:p>
      </dgm:t>
    </dgm:pt>
    <dgm:pt modelId="{EE7F7BA4-80F0-4739-95AF-05097BCF3C5C}" type="pres">
      <dgm:prSet presAssocID="{361ACCC5-F421-480E-81D8-600027099DB0}" presName="Name0" presStyleCnt="0">
        <dgm:presLayoutVars>
          <dgm:dir/>
          <dgm:resizeHandles val="exact"/>
        </dgm:presLayoutVars>
      </dgm:prSet>
      <dgm:spPr/>
    </dgm:pt>
    <dgm:pt modelId="{A8AAAC01-2860-4005-9865-23020C8374C9}" type="pres">
      <dgm:prSet presAssocID="{4E666875-3C1C-4E7B-959E-9EEB11C2FD0F}" presName="node" presStyleLbl="node1" presStyleIdx="0" presStyleCnt="4">
        <dgm:presLayoutVars>
          <dgm:bulletEnabled val="1"/>
        </dgm:presLayoutVars>
      </dgm:prSet>
      <dgm:spPr/>
      <dgm:t>
        <a:bodyPr/>
        <a:lstStyle/>
        <a:p>
          <a:endParaRPr lang="es-EC"/>
        </a:p>
      </dgm:t>
    </dgm:pt>
    <dgm:pt modelId="{3912F1BB-EC44-4A9A-A92C-6D5BBE6A8E5C}" type="pres">
      <dgm:prSet presAssocID="{9A90661F-6702-40C3-A3A5-C5293565E462}" presName="sibTrans" presStyleLbl="sibTrans2D1" presStyleIdx="0" presStyleCnt="3"/>
      <dgm:spPr/>
      <dgm:t>
        <a:bodyPr/>
        <a:lstStyle/>
        <a:p>
          <a:endParaRPr lang="es-EC"/>
        </a:p>
      </dgm:t>
    </dgm:pt>
    <dgm:pt modelId="{411E65F4-AFDA-4339-A858-126050D7ABBA}" type="pres">
      <dgm:prSet presAssocID="{9A90661F-6702-40C3-A3A5-C5293565E462}" presName="connectorText" presStyleLbl="sibTrans2D1" presStyleIdx="0" presStyleCnt="3"/>
      <dgm:spPr/>
      <dgm:t>
        <a:bodyPr/>
        <a:lstStyle/>
        <a:p>
          <a:endParaRPr lang="es-EC"/>
        </a:p>
      </dgm:t>
    </dgm:pt>
    <dgm:pt modelId="{0E98C0DE-C28B-40C0-8508-CF0E6F6140FD}" type="pres">
      <dgm:prSet presAssocID="{DB228085-4074-4EEE-8F55-1BA87CC6E2CB}" presName="node" presStyleLbl="node1" presStyleIdx="1" presStyleCnt="4">
        <dgm:presLayoutVars>
          <dgm:bulletEnabled val="1"/>
        </dgm:presLayoutVars>
      </dgm:prSet>
      <dgm:spPr/>
      <dgm:t>
        <a:bodyPr/>
        <a:lstStyle/>
        <a:p>
          <a:endParaRPr lang="es-EC"/>
        </a:p>
      </dgm:t>
    </dgm:pt>
    <dgm:pt modelId="{9D3459C8-C424-408B-A473-FA2AAD5679E5}" type="pres">
      <dgm:prSet presAssocID="{9E73051A-EA97-4BBB-8BC1-B3BA59E8AECA}" presName="sibTrans" presStyleLbl="sibTrans2D1" presStyleIdx="1" presStyleCnt="3"/>
      <dgm:spPr/>
      <dgm:t>
        <a:bodyPr/>
        <a:lstStyle/>
        <a:p>
          <a:endParaRPr lang="es-EC"/>
        </a:p>
      </dgm:t>
    </dgm:pt>
    <dgm:pt modelId="{7C8104E3-A248-4FED-B7EB-68725915DE86}" type="pres">
      <dgm:prSet presAssocID="{9E73051A-EA97-4BBB-8BC1-B3BA59E8AECA}" presName="connectorText" presStyleLbl="sibTrans2D1" presStyleIdx="1" presStyleCnt="3"/>
      <dgm:spPr/>
      <dgm:t>
        <a:bodyPr/>
        <a:lstStyle/>
        <a:p>
          <a:endParaRPr lang="es-EC"/>
        </a:p>
      </dgm:t>
    </dgm:pt>
    <dgm:pt modelId="{9AE32C4E-CC16-44A4-8CE5-1EC1F8050339}" type="pres">
      <dgm:prSet presAssocID="{E72C6067-35A1-46DA-AC0D-E684883325AB}" presName="node" presStyleLbl="node1" presStyleIdx="2" presStyleCnt="4">
        <dgm:presLayoutVars>
          <dgm:bulletEnabled val="1"/>
        </dgm:presLayoutVars>
      </dgm:prSet>
      <dgm:spPr/>
      <dgm:t>
        <a:bodyPr/>
        <a:lstStyle/>
        <a:p>
          <a:endParaRPr lang="es-EC"/>
        </a:p>
      </dgm:t>
    </dgm:pt>
    <dgm:pt modelId="{85AB4834-B47B-4F05-9D91-5F5A9405F8A4}" type="pres">
      <dgm:prSet presAssocID="{AD6C61C1-209F-49B9-851B-9E53E0176AB6}" presName="sibTrans" presStyleLbl="sibTrans2D1" presStyleIdx="2" presStyleCnt="3"/>
      <dgm:spPr/>
      <dgm:t>
        <a:bodyPr/>
        <a:lstStyle/>
        <a:p>
          <a:endParaRPr lang="es-EC"/>
        </a:p>
      </dgm:t>
    </dgm:pt>
    <dgm:pt modelId="{0D70D2D0-3476-4424-9796-844FF9E3E79E}" type="pres">
      <dgm:prSet presAssocID="{AD6C61C1-209F-49B9-851B-9E53E0176AB6}" presName="connectorText" presStyleLbl="sibTrans2D1" presStyleIdx="2" presStyleCnt="3"/>
      <dgm:spPr/>
      <dgm:t>
        <a:bodyPr/>
        <a:lstStyle/>
        <a:p>
          <a:endParaRPr lang="es-EC"/>
        </a:p>
      </dgm:t>
    </dgm:pt>
    <dgm:pt modelId="{D7536807-C7ED-4CD7-BCCC-A83A291507B5}" type="pres">
      <dgm:prSet presAssocID="{85E202E3-FB9C-43B9-A8B2-9292563E8FAC}" presName="node" presStyleLbl="node1" presStyleIdx="3" presStyleCnt="4">
        <dgm:presLayoutVars>
          <dgm:bulletEnabled val="1"/>
        </dgm:presLayoutVars>
      </dgm:prSet>
      <dgm:spPr/>
      <dgm:t>
        <a:bodyPr/>
        <a:lstStyle/>
        <a:p>
          <a:endParaRPr lang="es-EC"/>
        </a:p>
      </dgm:t>
    </dgm:pt>
  </dgm:ptLst>
  <dgm:cxnLst>
    <dgm:cxn modelId="{0DCFC532-6550-4596-99F1-3EAF629254ED}" type="presOf" srcId="{AD6C61C1-209F-49B9-851B-9E53E0176AB6}" destId="{85AB4834-B47B-4F05-9D91-5F5A9405F8A4}" srcOrd="0" destOrd="0" presId="urn:microsoft.com/office/officeart/2005/8/layout/process1"/>
    <dgm:cxn modelId="{BA7EF584-56EE-43CE-B1AE-85895F165470}" type="presOf" srcId="{9E73051A-EA97-4BBB-8BC1-B3BA59E8AECA}" destId="{9D3459C8-C424-408B-A473-FA2AAD5679E5}" srcOrd="0" destOrd="0" presId="urn:microsoft.com/office/officeart/2005/8/layout/process1"/>
    <dgm:cxn modelId="{33022071-DC08-42B0-B2EE-0E1110DC5185}" srcId="{361ACCC5-F421-480E-81D8-600027099DB0}" destId="{4E666875-3C1C-4E7B-959E-9EEB11C2FD0F}" srcOrd="0" destOrd="0" parTransId="{F36185C0-F467-421C-9FE6-84D0097A2ED6}" sibTransId="{9A90661F-6702-40C3-A3A5-C5293565E462}"/>
    <dgm:cxn modelId="{80EAEF65-99AC-498E-9DBE-5D174EC12144}" type="presOf" srcId="{4E666875-3C1C-4E7B-959E-9EEB11C2FD0F}" destId="{A8AAAC01-2860-4005-9865-23020C8374C9}" srcOrd="0" destOrd="0" presId="urn:microsoft.com/office/officeart/2005/8/layout/process1"/>
    <dgm:cxn modelId="{6D99A1A6-0DE7-4DB3-91D8-4A15DE5921DF}" srcId="{361ACCC5-F421-480E-81D8-600027099DB0}" destId="{E72C6067-35A1-46DA-AC0D-E684883325AB}" srcOrd="2" destOrd="0" parTransId="{0723A839-EE2F-4142-A34C-C5B304EF1450}" sibTransId="{AD6C61C1-209F-49B9-851B-9E53E0176AB6}"/>
    <dgm:cxn modelId="{5ADE9019-9A92-4EA9-B718-13CDB4EAA0DB}" type="presOf" srcId="{9A90661F-6702-40C3-A3A5-C5293565E462}" destId="{3912F1BB-EC44-4A9A-A92C-6D5BBE6A8E5C}" srcOrd="0" destOrd="0" presId="urn:microsoft.com/office/officeart/2005/8/layout/process1"/>
    <dgm:cxn modelId="{3ABF212F-11FD-4156-86BB-852AD28BB36D}" type="presOf" srcId="{DB228085-4074-4EEE-8F55-1BA87CC6E2CB}" destId="{0E98C0DE-C28B-40C0-8508-CF0E6F6140FD}" srcOrd="0" destOrd="0" presId="urn:microsoft.com/office/officeart/2005/8/layout/process1"/>
    <dgm:cxn modelId="{19E013A9-9F89-48B5-BDBA-0CF740116A12}" type="presOf" srcId="{9E73051A-EA97-4BBB-8BC1-B3BA59E8AECA}" destId="{7C8104E3-A248-4FED-B7EB-68725915DE86}" srcOrd="1" destOrd="0" presId="urn:microsoft.com/office/officeart/2005/8/layout/process1"/>
    <dgm:cxn modelId="{A7F1CA24-E4E7-4D9C-911C-C3BE28EDF22F}" type="presOf" srcId="{AD6C61C1-209F-49B9-851B-9E53E0176AB6}" destId="{0D70D2D0-3476-4424-9796-844FF9E3E79E}" srcOrd="1" destOrd="0" presId="urn:microsoft.com/office/officeart/2005/8/layout/process1"/>
    <dgm:cxn modelId="{05BFB545-AD39-49B4-85C2-0725A6B1B4E2}" type="presOf" srcId="{361ACCC5-F421-480E-81D8-600027099DB0}" destId="{EE7F7BA4-80F0-4739-95AF-05097BCF3C5C}" srcOrd="0" destOrd="0" presId="urn:microsoft.com/office/officeart/2005/8/layout/process1"/>
    <dgm:cxn modelId="{689D63A2-A2EB-4D4C-9C0F-0FE34953E869}" srcId="{361ACCC5-F421-480E-81D8-600027099DB0}" destId="{DB228085-4074-4EEE-8F55-1BA87CC6E2CB}" srcOrd="1" destOrd="0" parTransId="{639E5D23-7ACD-4805-9D1A-82BD25F53901}" sibTransId="{9E73051A-EA97-4BBB-8BC1-B3BA59E8AECA}"/>
    <dgm:cxn modelId="{1E7A0105-1559-49F5-83C5-08ED623F7121}" type="presOf" srcId="{85E202E3-FB9C-43B9-A8B2-9292563E8FAC}" destId="{D7536807-C7ED-4CD7-BCCC-A83A291507B5}" srcOrd="0" destOrd="0" presId="urn:microsoft.com/office/officeart/2005/8/layout/process1"/>
    <dgm:cxn modelId="{3B92D901-D38A-4888-968D-D336079A4D66}" type="presOf" srcId="{E72C6067-35A1-46DA-AC0D-E684883325AB}" destId="{9AE32C4E-CC16-44A4-8CE5-1EC1F8050339}" srcOrd="0" destOrd="0" presId="urn:microsoft.com/office/officeart/2005/8/layout/process1"/>
    <dgm:cxn modelId="{3A841832-C6AC-4483-95CF-FF51E1C3617D}" srcId="{361ACCC5-F421-480E-81D8-600027099DB0}" destId="{85E202E3-FB9C-43B9-A8B2-9292563E8FAC}" srcOrd="3" destOrd="0" parTransId="{FD894595-E971-4485-8EC0-3CEF0EFEFB99}" sibTransId="{F3D84892-EF58-418D-972A-52FE2F46EF6D}"/>
    <dgm:cxn modelId="{CABAF20D-77DD-45C4-AF8E-8F2742C247CA}" type="presOf" srcId="{9A90661F-6702-40C3-A3A5-C5293565E462}" destId="{411E65F4-AFDA-4339-A858-126050D7ABBA}" srcOrd="1" destOrd="0" presId="urn:microsoft.com/office/officeart/2005/8/layout/process1"/>
    <dgm:cxn modelId="{73D65D5A-6CA9-4F54-A0F2-42FD90FDF241}" type="presParOf" srcId="{EE7F7BA4-80F0-4739-95AF-05097BCF3C5C}" destId="{A8AAAC01-2860-4005-9865-23020C8374C9}" srcOrd="0" destOrd="0" presId="urn:microsoft.com/office/officeart/2005/8/layout/process1"/>
    <dgm:cxn modelId="{A6F16895-F18A-40D8-94E2-83F04B13FE62}" type="presParOf" srcId="{EE7F7BA4-80F0-4739-95AF-05097BCF3C5C}" destId="{3912F1BB-EC44-4A9A-A92C-6D5BBE6A8E5C}" srcOrd="1" destOrd="0" presId="urn:microsoft.com/office/officeart/2005/8/layout/process1"/>
    <dgm:cxn modelId="{EA5609C4-EFBC-4158-8EEF-2B9A501AAA19}" type="presParOf" srcId="{3912F1BB-EC44-4A9A-A92C-6D5BBE6A8E5C}" destId="{411E65F4-AFDA-4339-A858-126050D7ABBA}" srcOrd="0" destOrd="0" presId="urn:microsoft.com/office/officeart/2005/8/layout/process1"/>
    <dgm:cxn modelId="{918036AC-7E64-4C40-82AA-06604E06A4D2}" type="presParOf" srcId="{EE7F7BA4-80F0-4739-95AF-05097BCF3C5C}" destId="{0E98C0DE-C28B-40C0-8508-CF0E6F6140FD}" srcOrd="2" destOrd="0" presId="urn:microsoft.com/office/officeart/2005/8/layout/process1"/>
    <dgm:cxn modelId="{5A556EDA-D607-4B11-BF54-F0063A337F69}" type="presParOf" srcId="{EE7F7BA4-80F0-4739-95AF-05097BCF3C5C}" destId="{9D3459C8-C424-408B-A473-FA2AAD5679E5}" srcOrd="3" destOrd="0" presId="urn:microsoft.com/office/officeart/2005/8/layout/process1"/>
    <dgm:cxn modelId="{DB54F27E-CCFC-4125-A379-96C7E7DC0BB1}" type="presParOf" srcId="{9D3459C8-C424-408B-A473-FA2AAD5679E5}" destId="{7C8104E3-A248-4FED-B7EB-68725915DE86}" srcOrd="0" destOrd="0" presId="urn:microsoft.com/office/officeart/2005/8/layout/process1"/>
    <dgm:cxn modelId="{0EC6022B-F767-4696-98E3-41459C240A7A}" type="presParOf" srcId="{EE7F7BA4-80F0-4739-95AF-05097BCF3C5C}" destId="{9AE32C4E-CC16-44A4-8CE5-1EC1F8050339}" srcOrd="4" destOrd="0" presId="urn:microsoft.com/office/officeart/2005/8/layout/process1"/>
    <dgm:cxn modelId="{B065C94D-63EB-4661-B512-55B76282A2B9}" type="presParOf" srcId="{EE7F7BA4-80F0-4739-95AF-05097BCF3C5C}" destId="{85AB4834-B47B-4F05-9D91-5F5A9405F8A4}" srcOrd="5" destOrd="0" presId="urn:microsoft.com/office/officeart/2005/8/layout/process1"/>
    <dgm:cxn modelId="{BF3CCFFE-4D8F-4141-9183-068251F1A7D0}" type="presParOf" srcId="{85AB4834-B47B-4F05-9D91-5F5A9405F8A4}" destId="{0D70D2D0-3476-4424-9796-844FF9E3E79E}" srcOrd="0" destOrd="0" presId="urn:microsoft.com/office/officeart/2005/8/layout/process1"/>
    <dgm:cxn modelId="{5E1B71DA-3602-43EA-8BB7-14178E52A22D}" type="presParOf" srcId="{EE7F7BA4-80F0-4739-95AF-05097BCF3C5C}" destId="{D7536807-C7ED-4CD7-BCCC-A83A291507B5}"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8C99B-103E-4404-B41A-D2DC1A93DB4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B6D13E22-7646-4542-A15C-0A99BF551D56}">
      <dgm:prSet phldrT="[Texto]" custT="1"/>
      <dgm:spPr/>
      <dgm:t>
        <a:bodyPr/>
        <a:lstStyle/>
        <a:p>
          <a:pPr algn="ctr"/>
          <a:r>
            <a:rPr lang="es-EC" sz="2000" b="1" dirty="0"/>
            <a:t>OBJETIVO GENERAL</a:t>
          </a:r>
        </a:p>
      </dgm:t>
    </dgm:pt>
    <dgm:pt modelId="{D3989835-9864-47FD-BBB5-A4226583CC0A}" type="parTrans" cxnId="{1FDB552E-B004-494F-BC03-ED20F5179B6F}">
      <dgm:prSet/>
      <dgm:spPr/>
      <dgm:t>
        <a:bodyPr/>
        <a:lstStyle/>
        <a:p>
          <a:pPr algn="just"/>
          <a:endParaRPr lang="es-EC"/>
        </a:p>
      </dgm:t>
    </dgm:pt>
    <dgm:pt modelId="{D1C4ED65-E9FB-4268-8D4C-5C854756D85A}" type="sibTrans" cxnId="{1FDB552E-B004-494F-BC03-ED20F5179B6F}">
      <dgm:prSet/>
      <dgm:spPr/>
      <dgm:t>
        <a:bodyPr/>
        <a:lstStyle/>
        <a:p>
          <a:pPr algn="just"/>
          <a:endParaRPr lang="es-EC"/>
        </a:p>
      </dgm:t>
    </dgm:pt>
    <dgm:pt modelId="{BB3649C4-F8E6-4C62-8CAA-78A4F2ADB2EF}">
      <dgm:prSet phldrT="[Texto]" custT="1"/>
      <dgm:spPr/>
      <dgm:t>
        <a:bodyPr/>
        <a:lstStyle/>
        <a:p>
          <a:pPr algn="just"/>
          <a:r>
            <a:rPr lang="es-EC" sz="1800" dirty="0" smtClean="0"/>
            <a:t>Determinar si la Auditoría Interna puede ser utilizada como herramienta para minimizar el riesgo de fraude en el sector público.</a:t>
          </a:r>
          <a:endParaRPr lang="es-EC" sz="1800" dirty="0"/>
        </a:p>
      </dgm:t>
    </dgm:pt>
    <dgm:pt modelId="{03F1BE9E-2E92-4752-BC30-322FC6D3457B}" type="parTrans" cxnId="{88041588-DACC-4CE0-B226-6352A0A70696}">
      <dgm:prSet/>
      <dgm:spPr/>
      <dgm:t>
        <a:bodyPr/>
        <a:lstStyle/>
        <a:p>
          <a:pPr algn="just"/>
          <a:endParaRPr lang="es-EC"/>
        </a:p>
      </dgm:t>
    </dgm:pt>
    <dgm:pt modelId="{A8D3C0BB-BAE4-4C48-801A-1B0C86F99890}" type="sibTrans" cxnId="{88041588-DACC-4CE0-B226-6352A0A70696}">
      <dgm:prSet/>
      <dgm:spPr/>
      <dgm:t>
        <a:bodyPr/>
        <a:lstStyle/>
        <a:p>
          <a:pPr algn="just"/>
          <a:endParaRPr lang="es-EC"/>
        </a:p>
      </dgm:t>
    </dgm:pt>
    <dgm:pt modelId="{53029D5A-371A-446B-9F56-54E4A2FA5252}">
      <dgm:prSet phldrT="[Texto]" custT="1"/>
      <dgm:spPr/>
      <dgm:t>
        <a:bodyPr/>
        <a:lstStyle/>
        <a:p>
          <a:pPr algn="ctr"/>
          <a:r>
            <a:rPr lang="es-EC" sz="2000" b="1" dirty="0"/>
            <a:t>OBJETIVOS ESPECÍFICOS</a:t>
          </a:r>
        </a:p>
      </dgm:t>
    </dgm:pt>
    <dgm:pt modelId="{1EA056E7-9055-438B-89B6-EC94EA7281D9}" type="parTrans" cxnId="{4A4FB6DE-2C5E-41B7-BB8B-7F3E6D945C39}">
      <dgm:prSet/>
      <dgm:spPr/>
      <dgm:t>
        <a:bodyPr/>
        <a:lstStyle/>
        <a:p>
          <a:pPr algn="just"/>
          <a:endParaRPr lang="es-EC"/>
        </a:p>
      </dgm:t>
    </dgm:pt>
    <dgm:pt modelId="{29C5A199-2657-4F82-8B54-70621B525632}" type="sibTrans" cxnId="{4A4FB6DE-2C5E-41B7-BB8B-7F3E6D945C39}">
      <dgm:prSet/>
      <dgm:spPr/>
      <dgm:t>
        <a:bodyPr/>
        <a:lstStyle/>
        <a:p>
          <a:pPr algn="just"/>
          <a:endParaRPr lang="es-EC"/>
        </a:p>
      </dgm:t>
    </dgm:pt>
    <dgm:pt modelId="{A02D8E1E-FAC5-4AD0-9225-FDBCEF52FD7C}" type="pres">
      <dgm:prSet presAssocID="{9878C99B-103E-4404-B41A-D2DC1A93DB42}" presName="linear" presStyleCnt="0">
        <dgm:presLayoutVars>
          <dgm:animLvl val="lvl"/>
          <dgm:resizeHandles val="exact"/>
        </dgm:presLayoutVars>
      </dgm:prSet>
      <dgm:spPr/>
      <dgm:t>
        <a:bodyPr/>
        <a:lstStyle/>
        <a:p>
          <a:endParaRPr lang="es-EC"/>
        </a:p>
      </dgm:t>
    </dgm:pt>
    <dgm:pt modelId="{08557ADB-00DA-4BCF-B24C-56507FAC9835}" type="pres">
      <dgm:prSet presAssocID="{B6D13E22-7646-4542-A15C-0A99BF551D56}" presName="parentText" presStyleLbl="node1" presStyleIdx="0" presStyleCnt="2" custScaleY="53017" custLinFactNeighborX="-624" custLinFactNeighborY="-7043">
        <dgm:presLayoutVars>
          <dgm:chMax val="0"/>
          <dgm:bulletEnabled val="1"/>
        </dgm:presLayoutVars>
      </dgm:prSet>
      <dgm:spPr/>
      <dgm:t>
        <a:bodyPr/>
        <a:lstStyle/>
        <a:p>
          <a:endParaRPr lang="es-EC"/>
        </a:p>
      </dgm:t>
    </dgm:pt>
    <dgm:pt modelId="{6E290181-AF48-4175-A173-1B9FBF7C9AE9}" type="pres">
      <dgm:prSet presAssocID="{B6D13E22-7646-4542-A15C-0A99BF551D56}" presName="childText" presStyleLbl="revTx" presStyleIdx="0" presStyleCnt="1">
        <dgm:presLayoutVars>
          <dgm:bulletEnabled val="1"/>
        </dgm:presLayoutVars>
      </dgm:prSet>
      <dgm:spPr/>
      <dgm:t>
        <a:bodyPr/>
        <a:lstStyle/>
        <a:p>
          <a:endParaRPr lang="es-EC"/>
        </a:p>
      </dgm:t>
    </dgm:pt>
    <dgm:pt modelId="{653B9A5A-CB27-47F6-9699-4004E4790F11}" type="pres">
      <dgm:prSet presAssocID="{53029D5A-371A-446B-9F56-54E4A2FA5252}" presName="parentText" presStyleLbl="node1" presStyleIdx="1" presStyleCnt="2" custScaleY="53906" custLinFactNeighborY="-41059">
        <dgm:presLayoutVars>
          <dgm:chMax val="0"/>
          <dgm:bulletEnabled val="1"/>
        </dgm:presLayoutVars>
      </dgm:prSet>
      <dgm:spPr/>
      <dgm:t>
        <a:bodyPr/>
        <a:lstStyle/>
        <a:p>
          <a:endParaRPr lang="es-EC"/>
        </a:p>
      </dgm:t>
    </dgm:pt>
  </dgm:ptLst>
  <dgm:cxnLst>
    <dgm:cxn modelId="{88041588-DACC-4CE0-B226-6352A0A70696}" srcId="{B6D13E22-7646-4542-A15C-0A99BF551D56}" destId="{BB3649C4-F8E6-4C62-8CAA-78A4F2ADB2EF}" srcOrd="0" destOrd="0" parTransId="{03F1BE9E-2E92-4752-BC30-322FC6D3457B}" sibTransId="{A8D3C0BB-BAE4-4C48-801A-1B0C86F99890}"/>
    <dgm:cxn modelId="{1FDB552E-B004-494F-BC03-ED20F5179B6F}" srcId="{9878C99B-103E-4404-B41A-D2DC1A93DB42}" destId="{B6D13E22-7646-4542-A15C-0A99BF551D56}" srcOrd="0" destOrd="0" parTransId="{D3989835-9864-47FD-BBB5-A4226583CC0A}" sibTransId="{D1C4ED65-E9FB-4268-8D4C-5C854756D85A}"/>
    <dgm:cxn modelId="{3E3608B4-8550-4045-9BF0-4C58567DB360}" type="presOf" srcId="{53029D5A-371A-446B-9F56-54E4A2FA5252}" destId="{653B9A5A-CB27-47F6-9699-4004E4790F11}" srcOrd="0" destOrd="0" presId="urn:microsoft.com/office/officeart/2005/8/layout/vList2"/>
    <dgm:cxn modelId="{E8062AAE-04BC-4D8F-A54D-CBE041D26FB5}" type="presOf" srcId="{BB3649C4-F8E6-4C62-8CAA-78A4F2ADB2EF}" destId="{6E290181-AF48-4175-A173-1B9FBF7C9AE9}" srcOrd="0" destOrd="0" presId="urn:microsoft.com/office/officeart/2005/8/layout/vList2"/>
    <dgm:cxn modelId="{8FC6C732-FF51-40C9-97FB-6A2E64CBEC99}" type="presOf" srcId="{B6D13E22-7646-4542-A15C-0A99BF551D56}" destId="{08557ADB-00DA-4BCF-B24C-56507FAC9835}" srcOrd="0" destOrd="0" presId="urn:microsoft.com/office/officeart/2005/8/layout/vList2"/>
    <dgm:cxn modelId="{D99257CE-7B6A-4772-A7BE-E0FFFD30BB8E}" type="presOf" srcId="{9878C99B-103E-4404-B41A-D2DC1A93DB42}" destId="{A02D8E1E-FAC5-4AD0-9225-FDBCEF52FD7C}" srcOrd="0" destOrd="0" presId="urn:microsoft.com/office/officeart/2005/8/layout/vList2"/>
    <dgm:cxn modelId="{4A4FB6DE-2C5E-41B7-BB8B-7F3E6D945C39}" srcId="{9878C99B-103E-4404-B41A-D2DC1A93DB42}" destId="{53029D5A-371A-446B-9F56-54E4A2FA5252}" srcOrd="1" destOrd="0" parTransId="{1EA056E7-9055-438B-89B6-EC94EA7281D9}" sibTransId="{29C5A199-2657-4F82-8B54-70621B525632}"/>
    <dgm:cxn modelId="{91FC51F1-9AD6-4AB2-9922-2360F2C43EAE}" type="presParOf" srcId="{A02D8E1E-FAC5-4AD0-9225-FDBCEF52FD7C}" destId="{08557ADB-00DA-4BCF-B24C-56507FAC9835}" srcOrd="0" destOrd="0" presId="urn:microsoft.com/office/officeart/2005/8/layout/vList2"/>
    <dgm:cxn modelId="{227015C0-8CF2-410F-93D9-D6DA4C7200D5}" type="presParOf" srcId="{A02D8E1E-FAC5-4AD0-9225-FDBCEF52FD7C}" destId="{6E290181-AF48-4175-A173-1B9FBF7C9AE9}" srcOrd="1" destOrd="0" presId="urn:microsoft.com/office/officeart/2005/8/layout/vList2"/>
    <dgm:cxn modelId="{4C7A5230-64D4-4F03-AF0B-64E7EEA63E70}" type="presParOf" srcId="{A02D8E1E-FAC5-4AD0-9225-FDBCEF52FD7C}" destId="{653B9A5A-CB27-47F6-9699-4004E4790F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8AF810-EC02-45B8-9A5E-85C724DC19B6}" type="doc">
      <dgm:prSet loTypeId="urn:microsoft.com/office/officeart/2005/8/layout/process1" loCatId="process" qsTypeId="urn:microsoft.com/office/officeart/2005/8/quickstyle/simple1" qsCatId="simple" csTypeId="urn:microsoft.com/office/officeart/2005/8/colors/colorful2" csCatId="colorful" phldr="1"/>
      <dgm:spPr/>
    </dgm:pt>
    <dgm:pt modelId="{344D14DA-EA03-4ACA-B213-EBB07C9DA356}">
      <dgm:prSet phldrT="[Texto]"/>
      <dgm:spPr/>
      <dgm:t>
        <a:bodyPr/>
        <a:lstStyle/>
        <a:p>
          <a:endParaRPr lang="es-ES_tradnl" dirty="0" smtClean="0"/>
        </a:p>
        <a:p>
          <a:endParaRPr lang="es-ES_tradnl" dirty="0" smtClean="0"/>
        </a:p>
        <a:p>
          <a:r>
            <a:rPr lang="es-ES_tradnl" dirty="0" smtClean="0"/>
            <a:t>1. Describir la fundamentación teórica sobre la Auditoría Interna y el riesgo de frade</a:t>
          </a:r>
          <a:r>
            <a:rPr lang="es-EC" dirty="0" smtClean="0"/>
            <a:t>.</a:t>
          </a:r>
        </a:p>
        <a:p>
          <a:endParaRPr lang="es-EC" dirty="0"/>
        </a:p>
      </dgm:t>
    </dgm:pt>
    <dgm:pt modelId="{1D72EF69-0221-42D7-B924-A23E0B9BBAF2}" type="parTrans" cxnId="{C5D2C2DD-D51B-4EBC-956C-9BC7BF87298F}">
      <dgm:prSet/>
      <dgm:spPr/>
      <dgm:t>
        <a:bodyPr/>
        <a:lstStyle/>
        <a:p>
          <a:endParaRPr lang="es-EC"/>
        </a:p>
      </dgm:t>
    </dgm:pt>
    <dgm:pt modelId="{E7A55E82-81EB-4A66-B64B-08933B14E1E4}" type="sibTrans" cxnId="{C5D2C2DD-D51B-4EBC-956C-9BC7BF87298F}">
      <dgm:prSet/>
      <dgm:spPr/>
      <dgm:t>
        <a:bodyPr/>
        <a:lstStyle/>
        <a:p>
          <a:endParaRPr lang="es-EC"/>
        </a:p>
      </dgm:t>
    </dgm:pt>
    <dgm:pt modelId="{87419665-20F5-428B-A343-A60F5834D643}">
      <dgm:prSet phldrT="[Texto]"/>
      <dgm:spPr/>
      <dgm:t>
        <a:bodyPr/>
        <a:lstStyle/>
        <a:p>
          <a:r>
            <a:rPr lang="es-ES_tradnl" dirty="0" smtClean="0"/>
            <a:t>2. Realizar un diagnóstico del nivel de corrupción en el sector público.</a:t>
          </a:r>
          <a:endParaRPr lang="es-EC" dirty="0"/>
        </a:p>
      </dgm:t>
    </dgm:pt>
    <dgm:pt modelId="{62C26422-6BBD-453A-8B96-81C3C27A74B9}" type="parTrans" cxnId="{6BFF4600-E6A5-42A0-B165-C7CAA334EAE8}">
      <dgm:prSet/>
      <dgm:spPr/>
      <dgm:t>
        <a:bodyPr/>
        <a:lstStyle/>
        <a:p>
          <a:endParaRPr lang="es-EC"/>
        </a:p>
      </dgm:t>
    </dgm:pt>
    <dgm:pt modelId="{85993896-7A51-4F4D-9041-1D9BFFCB0F63}" type="sibTrans" cxnId="{6BFF4600-E6A5-42A0-B165-C7CAA334EAE8}">
      <dgm:prSet/>
      <dgm:spPr/>
      <dgm:t>
        <a:bodyPr/>
        <a:lstStyle/>
        <a:p>
          <a:endParaRPr lang="es-EC"/>
        </a:p>
      </dgm:t>
    </dgm:pt>
    <dgm:pt modelId="{174B1B0A-087E-43BF-B307-41AB104FCB4A}">
      <dgm:prSet phldrT="[Texto]"/>
      <dgm:spPr/>
      <dgm:t>
        <a:bodyPr/>
        <a:lstStyle/>
        <a:p>
          <a:r>
            <a:rPr lang="es-ES_tradnl" dirty="0" smtClean="0"/>
            <a:t>3. Establecer los procedimientos estándar de la Auditoría Interna para la detección del riesgo de fraude.</a:t>
          </a:r>
          <a:endParaRPr lang="es-EC" dirty="0"/>
        </a:p>
      </dgm:t>
    </dgm:pt>
    <dgm:pt modelId="{609AF913-CA2C-4387-A0F9-89177B1E657D}" type="parTrans" cxnId="{AB9C3AE4-C6F1-4F11-8C11-CE011F518D3E}">
      <dgm:prSet/>
      <dgm:spPr/>
      <dgm:t>
        <a:bodyPr/>
        <a:lstStyle/>
        <a:p>
          <a:endParaRPr lang="es-EC"/>
        </a:p>
      </dgm:t>
    </dgm:pt>
    <dgm:pt modelId="{FA785F6B-82A4-4027-BDF8-4638BFE3FDA7}" type="sibTrans" cxnId="{AB9C3AE4-C6F1-4F11-8C11-CE011F518D3E}">
      <dgm:prSet/>
      <dgm:spPr/>
      <dgm:t>
        <a:bodyPr/>
        <a:lstStyle/>
        <a:p>
          <a:endParaRPr lang="es-EC"/>
        </a:p>
      </dgm:t>
    </dgm:pt>
    <dgm:pt modelId="{3F343B34-7B59-43B8-B463-8C03D40356D8}">
      <dgm:prSet phldrT="[Texto]"/>
      <dgm:spPr/>
      <dgm:t>
        <a:bodyPr/>
        <a:lstStyle/>
        <a:p>
          <a:r>
            <a:rPr lang="es-ES_tradnl" dirty="0" smtClean="0"/>
            <a:t>4. Determinar la incidencia de la Auditoría Interna en el riesgo de fraude. </a:t>
          </a:r>
          <a:endParaRPr lang="es-EC" dirty="0"/>
        </a:p>
      </dgm:t>
    </dgm:pt>
    <dgm:pt modelId="{8A832689-5683-49DF-BFA3-D45DAFF1F944}" type="parTrans" cxnId="{3BD6FA5D-DEDC-4A1A-8C83-B19C959CE20E}">
      <dgm:prSet/>
      <dgm:spPr/>
      <dgm:t>
        <a:bodyPr/>
        <a:lstStyle/>
        <a:p>
          <a:endParaRPr lang="es-EC"/>
        </a:p>
      </dgm:t>
    </dgm:pt>
    <dgm:pt modelId="{7EFB3D28-741B-4F90-9A52-893A715E403D}" type="sibTrans" cxnId="{3BD6FA5D-DEDC-4A1A-8C83-B19C959CE20E}">
      <dgm:prSet/>
      <dgm:spPr/>
      <dgm:t>
        <a:bodyPr/>
        <a:lstStyle/>
        <a:p>
          <a:endParaRPr lang="es-EC"/>
        </a:p>
      </dgm:t>
    </dgm:pt>
    <dgm:pt modelId="{E508FFAB-8E06-45CA-8779-794F7B741C25}" type="pres">
      <dgm:prSet presAssocID="{D38AF810-EC02-45B8-9A5E-85C724DC19B6}" presName="Name0" presStyleCnt="0">
        <dgm:presLayoutVars>
          <dgm:dir/>
          <dgm:resizeHandles val="exact"/>
        </dgm:presLayoutVars>
      </dgm:prSet>
      <dgm:spPr/>
    </dgm:pt>
    <dgm:pt modelId="{7D4B326B-0AFA-4260-B5F8-9A8D0B7D230F}" type="pres">
      <dgm:prSet presAssocID="{344D14DA-EA03-4ACA-B213-EBB07C9DA356}" presName="node" presStyleLbl="node1" presStyleIdx="0" presStyleCnt="4">
        <dgm:presLayoutVars>
          <dgm:bulletEnabled val="1"/>
        </dgm:presLayoutVars>
      </dgm:prSet>
      <dgm:spPr/>
      <dgm:t>
        <a:bodyPr/>
        <a:lstStyle/>
        <a:p>
          <a:endParaRPr lang="es-EC"/>
        </a:p>
      </dgm:t>
    </dgm:pt>
    <dgm:pt modelId="{A9600EDD-70B9-419C-A2FE-F022373FEAE6}" type="pres">
      <dgm:prSet presAssocID="{E7A55E82-81EB-4A66-B64B-08933B14E1E4}" presName="sibTrans" presStyleLbl="sibTrans2D1" presStyleIdx="0" presStyleCnt="3"/>
      <dgm:spPr/>
      <dgm:t>
        <a:bodyPr/>
        <a:lstStyle/>
        <a:p>
          <a:endParaRPr lang="es-EC"/>
        </a:p>
      </dgm:t>
    </dgm:pt>
    <dgm:pt modelId="{F4295171-A7A3-43B7-AE7C-265F889CD381}" type="pres">
      <dgm:prSet presAssocID="{E7A55E82-81EB-4A66-B64B-08933B14E1E4}" presName="connectorText" presStyleLbl="sibTrans2D1" presStyleIdx="0" presStyleCnt="3"/>
      <dgm:spPr/>
      <dgm:t>
        <a:bodyPr/>
        <a:lstStyle/>
        <a:p>
          <a:endParaRPr lang="es-EC"/>
        </a:p>
      </dgm:t>
    </dgm:pt>
    <dgm:pt modelId="{8F722209-1790-48D2-9A7B-419FADAF9B8C}" type="pres">
      <dgm:prSet presAssocID="{87419665-20F5-428B-A343-A60F5834D643}" presName="node" presStyleLbl="node1" presStyleIdx="1" presStyleCnt="4">
        <dgm:presLayoutVars>
          <dgm:bulletEnabled val="1"/>
        </dgm:presLayoutVars>
      </dgm:prSet>
      <dgm:spPr/>
      <dgm:t>
        <a:bodyPr/>
        <a:lstStyle/>
        <a:p>
          <a:endParaRPr lang="es-EC"/>
        </a:p>
      </dgm:t>
    </dgm:pt>
    <dgm:pt modelId="{F770B9D1-FCAE-4B8B-A9A3-2E8E0F8DD0A0}" type="pres">
      <dgm:prSet presAssocID="{85993896-7A51-4F4D-9041-1D9BFFCB0F63}" presName="sibTrans" presStyleLbl="sibTrans2D1" presStyleIdx="1" presStyleCnt="3"/>
      <dgm:spPr/>
      <dgm:t>
        <a:bodyPr/>
        <a:lstStyle/>
        <a:p>
          <a:endParaRPr lang="es-EC"/>
        </a:p>
      </dgm:t>
    </dgm:pt>
    <dgm:pt modelId="{C0BE04FF-B3F1-42E4-BD14-0D6D4BA0520D}" type="pres">
      <dgm:prSet presAssocID="{85993896-7A51-4F4D-9041-1D9BFFCB0F63}" presName="connectorText" presStyleLbl="sibTrans2D1" presStyleIdx="1" presStyleCnt="3"/>
      <dgm:spPr/>
      <dgm:t>
        <a:bodyPr/>
        <a:lstStyle/>
        <a:p>
          <a:endParaRPr lang="es-EC"/>
        </a:p>
      </dgm:t>
    </dgm:pt>
    <dgm:pt modelId="{5F07E635-F4FF-4BB8-97C9-72068A0F7DA8}" type="pres">
      <dgm:prSet presAssocID="{174B1B0A-087E-43BF-B307-41AB104FCB4A}" presName="node" presStyleLbl="node1" presStyleIdx="2" presStyleCnt="4" custLinFactNeighborY="-983">
        <dgm:presLayoutVars>
          <dgm:bulletEnabled val="1"/>
        </dgm:presLayoutVars>
      </dgm:prSet>
      <dgm:spPr/>
      <dgm:t>
        <a:bodyPr/>
        <a:lstStyle/>
        <a:p>
          <a:endParaRPr lang="es-EC"/>
        </a:p>
      </dgm:t>
    </dgm:pt>
    <dgm:pt modelId="{7BC27EB2-2B2E-48DE-ABD3-CC953FCFCFE2}" type="pres">
      <dgm:prSet presAssocID="{FA785F6B-82A4-4027-BDF8-4638BFE3FDA7}" presName="sibTrans" presStyleLbl="sibTrans2D1" presStyleIdx="2" presStyleCnt="3"/>
      <dgm:spPr/>
      <dgm:t>
        <a:bodyPr/>
        <a:lstStyle/>
        <a:p>
          <a:endParaRPr lang="es-EC"/>
        </a:p>
      </dgm:t>
    </dgm:pt>
    <dgm:pt modelId="{432FCFAA-8DEE-4CAC-9AD3-D84D83DB8BD5}" type="pres">
      <dgm:prSet presAssocID="{FA785F6B-82A4-4027-BDF8-4638BFE3FDA7}" presName="connectorText" presStyleLbl="sibTrans2D1" presStyleIdx="2" presStyleCnt="3"/>
      <dgm:spPr/>
      <dgm:t>
        <a:bodyPr/>
        <a:lstStyle/>
        <a:p>
          <a:endParaRPr lang="es-EC"/>
        </a:p>
      </dgm:t>
    </dgm:pt>
    <dgm:pt modelId="{387D80AC-2994-4484-AA0D-FA4575EFD600}" type="pres">
      <dgm:prSet presAssocID="{3F343B34-7B59-43B8-B463-8C03D40356D8}" presName="node" presStyleLbl="node1" presStyleIdx="3" presStyleCnt="4">
        <dgm:presLayoutVars>
          <dgm:bulletEnabled val="1"/>
        </dgm:presLayoutVars>
      </dgm:prSet>
      <dgm:spPr/>
      <dgm:t>
        <a:bodyPr/>
        <a:lstStyle/>
        <a:p>
          <a:endParaRPr lang="es-EC"/>
        </a:p>
      </dgm:t>
    </dgm:pt>
  </dgm:ptLst>
  <dgm:cxnLst>
    <dgm:cxn modelId="{C5D2C2DD-D51B-4EBC-956C-9BC7BF87298F}" srcId="{D38AF810-EC02-45B8-9A5E-85C724DC19B6}" destId="{344D14DA-EA03-4ACA-B213-EBB07C9DA356}" srcOrd="0" destOrd="0" parTransId="{1D72EF69-0221-42D7-B924-A23E0B9BBAF2}" sibTransId="{E7A55E82-81EB-4A66-B64B-08933B14E1E4}"/>
    <dgm:cxn modelId="{0797F016-95B5-4E12-AFC4-223C97E1A0CE}" type="presOf" srcId="{E7A55E82-81EB-4A66-B64B-08933B14E1E4}" destId="{A9600EDD-70B9-419C-A2FE-F022373FEAE6}" srcOrd="0" destOrd="0" presId="urn:microsoft.com/office/officeart/2005/8/layout/process1"/>
    <dgm:cxn modelId="{54A996DB-83A7-4F75-BDEA-8FA700B81544}" type="presOf" srcId="{174B1B0A-087E-43BF-B307-41AB104FCB4A}" destId="{5F07E635-F4FF-4BB8-97C9-72068A0F7DA8}" srcOrd="0" destOrd="0" presId="urn:microsoft.com/office/officeart/2005/8/layout/process1"/>
    <dgm:cxn modelId="{AB9C3AE4-C6F1-4F11-8C11-CE011F518D3E}" srcId="{D38AF810-EC02-45B8-9A5E-85C724DC19B6}" destId="{174B1B0A-087E-43BF-B307-41AB104FCB4A}" srcOrd="2" destOrd="0" parTransId="{609AF913-CA2C-4387-A0F9-89177B1E657D}" sibTransId="{FA785F6B-82A4-4027-BDF8-4638BFE3FDA7}"/>
    <dgm:cxn modelId="{85E37D76-809A-46AD-82C7-AA541A6FD4E5}" type="presOf" srcId="{344D14DA-EA03-4ACA-B213-EBB07C9DA356}" destId="{7D4B326B-0AFA-4260-B5F8-9A8D0B7D230F}" srcOrd="0" destOrd="0" presId="urn:microsoft.com/office/officeart/2005/8/layout/process1"/>
    <dgm:cxn modelId="{F33E895F-74DF-49B4-ACF2-245902FE3F8E}" type="presOf" srcId="{FA785F6B-82A4-4027-BDF8-4638BFE3FDA7}" destId="{7BC27EB2-2B2E-48DE-ABD3-CC953FCFCFE2}" srcOrd="0" destOrd="0" presId="urn:microsoft.com/office/officeart/2005/8/layout/process1"/>
    <dgm:cxn modelId="{0386D33A-00D6-4128-955F-A57B37DADD12}" type="presOf" srcId="{87419665-20F5-428B-A343-A60F5834D643}" destId="{8F722209-1790-48D2-9A7B-419FADAF9B8C}" srcOrd="0" destOrd="0" presId="urn:microsoft.com/office/officeart/2005/8/layout/process1"/>
    <dgm:cxn modelId="{3BD6FA5D-DEDC-4A1A-8C83-B19C959CE20E}" srcId="{D38AF810-EC02-45B8-9A5E-85C724DC19B6}" destId="{3F343B34-7B59-43B8-B463-8C03D40356D8}" srcOrd="3" destOrd="0" parTransId="{8A832689-5683-49DF-BFA3-D45DAFF1F944}" sibTransId="{7EFB3D28-741B-4F90-9A52-893A715E403D}"/>
    <dgm:cxn modelId="{91690F13-BFD4-4A86-8BD5-89B1B6014C2F}" type="presOf" srcId="{D38AF810-EC02-45B8-9A5E-85C724DC19B6}" destId="{E508FFAB-8E06-45CA-8779-794F7B741C25}" srcOrd="0" destOrd="0" presId="urn:microsoft.com/office/officeart/2005/8/layout/process1"/>
    <dgm:cxn modelId="{6BFF4600-E6A5-42A0-B165-C7CAA334EAE8}" srcId="{D38AF810-EC02-45B8-9A5E-85C724DC19B6}" destId="{87419665-20F5-428B-A343-A60F5834D643}" srcOrd="1" destOrd="0" parTransId="{62C26422-6BBD-453A-8B96-81C3C27A74B9}" sibTransId="{85993896-7A51-4F4D-9041-1D9BFFCB0F63}"/>
    <dgm:cxn modelId="{51593172-4477-4A8A-95C4-51228A0CCFD1}" type="presOf" srcId="{FA785F6B-82A4-4027-BDF8-4638BFE3FDA7}" destId="{432FCFAA-8DEE-4CAC-9AD3-D84D83DB8BD5}" srcOrd="1" destOrd="0" presId="urn:microsoft.com/office/officeart/2005/8/layout/process1"/>
    <dgm:cxn modelId="{E831965F-4B1F-4A2C-AF7F-869B95742F12}" type="presOf" srcId="{85993896-7A51-4F4D-9041-1D9BFFCB0F63}" destId="{C0BE04FF-B3F1-42E4-BD14-0D6D4BA0520D}" srcOrd="1" destOrd="0" presId="urn:microsoft.com/office/officeart/2005/8/layout/process1"/>
    <dgm:cxn modelId="{32660E5F-8853-48AD-8B9D-CD9958775C65}" type="presOf" srcId="{85993896-7A51-4F4D-9041-1D9BFFCB0F63}" destId="{F770B9D1-FCAE-4B8B-A9A3-2E8E0F8DD0A0}" srcOrd="0" destOrd="0" presId="urn:microsoft.com/office/officeart/2005/8/layout/process1"/>
    <dgm:cxn modelId="{03133786-0AEA-4C7D-B939-A1E5AF158F06}" type="presOf" srcId="{E7A55E82-81EB-4A66-B64B-08933B14E1E4}" destId="{F4295171-A7A3-43B7-AE7C-265F889CD381}" srcOrd="1" destOrd="0" presId="urn:microsoft.com/office/officeart/2005/8/layout/process1"/>
    <dgm:cxn modelId="{8A351BD6-71DB-42A4-8617-DE844BE53F77}" type="presOf" srcId="{3F343B34-7B59-43B8-B463-8C03D40356D8}" destId="{387D80AC-2994-4484-AA0D-FA4575EFD600}" srcOrd="0" destOrd="0" presId="urn:microsoft.com/office/officeart/2005/8/layout/process1"/>
    <dgm:cxn modelId="{CC237FE0-4416-4844-A447-8288022E74F0}" type="presParOf" srcId="{E508FFAB-8E06-45CA-8779-794F7B741C25}" destId="{7D4B326B-0AFA-4260-B5F8-9A8D0B7D230F}" srcOrd="0" destOrd="0" presId="urn:microsoft.com/office/officeart/2005/8/layout/process1"/>
    <dgm:cxn modelId="{0D0CC814-C947-40FB-9CF0-6960AC226FE1}" type="presParOf" srcId="{E508FFAB-8E06-45CA-8779-794F7B741C25}" destId="{A9600EDD-70B9-419C-A2FE-F022373FEAE6}" srcOrd="1" destOrd="0" presId="urn:microsoft.com/office/officeart/2005/8/layout/process1"/>
    <dgm:cxn modelId="{8D42F9A0-93A6-4CC1-8D37-C78A8C6C6DAB}" type="presParOf" srcId="{A9600EDD-70B9-419C-A2FE-F022373FEAE6}" destId="{F4295171-A7A3-43B7-AE7C-265F889CD381}" srcOrd="0" destOrd="0" presId="urn:microsoft.com/office/officeart/2005/8/layout/process1"/>
    <dgm:cxn modelId="{889A08DF-874A-4FEE-994C-BC88FE12A0A6}" type="presParOf" srcId="{E508FFAB-8E06-45CA-8779-794F7B741C25}" destId="{8F722209-1790-48D2-9A7B-419FADAF9B8C}" srcOrd="2" destOrd="0" presId="urn:microsoft.com/office/officeart/2005/8/layout/process1"/>
    <dgm:cxn modelId="{4A1BD2EF-03B9-4FC2-885B-0B6CE78D2C11}" type="presParOf" srcId="{E508FFAB-8E06-45CA-8779-794F7B741C25}" destId="{F770B9D1-FCAE-4B8B-A9A3-2E8E0F8DD0A0}" srcOrd="3" destOrd="0" presId="urn:microsoft.com/office/officeart/2005/8/layout/process1"/>
    <dgm:cxn modelId="{0973149C-E3B6-41AF-AE1F-F24713821E2C}" type="presParOf" srcId="{F770B9D1-FCAE-4B8B-A9A3-2E8E0F8DD0A0}" destId="{C0BE04FF-B3F1-42E4-BD14-0D6D4BA0520D}" srcOrd="0" destOrd="0" presId="urn:microsoft.com/office/officeart/2005/8/layout/process1"/>
    <dgm:cxn modelId="{924CA9B5-5F4B-457C-B483-A04D5DC8BECA}" type="presParOf" srcId="{E508FFAB-8E06-45CA-8779-794F7B741C25}" destId="{5F07E635-F4FF-4BB8-97C9-72068A0F7DA8}" srcOrd="4" destOrd="0" presId="urn:microsoft.com/office/officeart/2005/8/layout/process1"/>
    <dgm:cxn modelId="{94560CC4-D80A-48A6-A462-CA7BA3393899}" type="presParOf" srcId="{E508FFAB-8E06-45CA-8779-794F7B741C25}" destId="{7BC27EB2-2B2E-48DE-ABD3-CC953FCFCFE2}" srcOrd="5" destOrd="0" presId="urn:microsoft.com/office/officeart/2005/8/layout/process1"/>
    <dgm:cxn modelId="{831936EA-7C4E-4577-B30D-7F8B86727814}" type="presParOf" srcId="{7BC27EB2-2B2E-48DE-ABD3-CC953FCFCFE2}" destId="{432FCFAA-8DEE-4CAC-9AD3-D84D83DB8BD5}" srcOrd="0" destOrd="0" presId="urn:microsoft.com/office/officeart/2005/8/layout/process1"/>
    <dgm:cxn modelId="{4677C8B2-4366-4FBE-88C4-1033E2286678}" type="presParOf" srcId="{E508FFAB-8E06-45CA-8779-794F7B741C25}" destId="{387D80AC-2994-4484-AA0D-FA4575EFD60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2E0D1-BB07-4CB4-829F-EF27ADF5F716}"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BB3CFF04-093D-4736-86E0-DF87BE062623}">
      <dgm:prSet phldrT="[Texto]" custT="1"/>
      <dgm:spPr/>
      <dgm:t>
        <a:bodyPr/>
        <a:lstStyle/>
        <a:p>
          <a:r>
            <a:rPr lang="es-EC" sz="2400" b="1" u="none" dirty="0">
              <a:latin typeface="+mn-lt"/>
              <a:cs typeface="Times New Roman" pitchFamily="18" charset="0"/>
            </a:rPr>
            <a:t>TEORÍA DE LA </a:t>
          </a:r>
          <a:r>
            <a:rPr lang="es-EC" sz="2400" b="1" u="none" dirty="0" smtClean="0">
              <a:latin typeface="+mn-lt"/>
              <a:cs typeface="Times New Roman" pitchFamily="18" charset="0"/>
            </a:rPr>
            <a:t>AGENCIA</a:t>
          </a:r>
        </a:p>
        <a:p>
          <a:endParaRPr lang="es-EC" sz="2400" b="1" u="none" dirty="0">
            <a:latin typeface="+mn-lt"/>
            <a:cs typeface="Times New Roman" pitchFamily="18" charset="0"/>
          </a:endParaRPr>
        </a:p>
      </dgm:t>
    </dgm:pt>
    <dgm:pt modelId="{2460DEB5-B647-4C0C-8214-8EA77FC3552F}" type="parTrans" cxnId="{DCC92B28-45FF-45AE-B5C3-E08672B1030D}">
      <dgm:prSet/>
      <dgm:spPr/>
      <dgm:t>
        <a:bodyPr/>
        <a:lstStyle/>
        <a:p>
          <a:endParaRPr lang="es-EC">
            <a:latin typeface="Times New Roman" pitchFamily="18" charset="0"/>
            <a:cs typeface="Times New Roman" pitchFamily="18" charset="0"/>
          </a:endParaRPr>
        </a:p>
      </dgm:t>
    </dgm:pt>
    <dgm:pt modelId="{177878B4-FF69-42FB-BB2C-17CBCCE0B408}" type="sibTrans" cxnId="{DCC92B28-45FF-45AE-B5C3-E08672B1030D}">
      <dgm:prSet/>
      <dgm:spPr/>
      <dgm:t>
        <a:bodyPr/>
        <a:lstStyle/>
        <a:p>
          <a:endParaRPr lang="es-EC">
            <a:latin typeface="Times New Roman" pitchFamily="18" charset="0"/>
            <a:cs typeface="Times New Roman" pitchFamily="18" charset="0"/>
          </a:endParaRPr>
        </a:p>
      </dgm:t>
    </dgm:pt>
    <dgm:pt modelId="{FF4CE9F7-5CE4-4CA6-9C60-B86C5C24D4C8}">
      <dgm:prSet phldrT="[Texto]" custT="1"/>
      <dgm:spPr/>
      <dgm:t>
        <a:bodyPr/>
        <a:lstStyle/>
        <a:p>
          <a:pPr algn="l"/>
          <a:r>
            <a:rPr lang="es-EC" sz="1600" b="0" dirty="0" smtClean="0">
              <a:latin typeface="+mn-lt"/>
              <a:cs typeface="Times New Roman" pitchFamily="18" charset="0"/>
            </a:rPr>
            <a:t>Jensen-</a:t>
          </a:r>
          <a:r>
            <a:rPr lang="es-EC" sz="1600" b="0" dirty="0" err="1" smtClean="0">
              <a:latin typeface="+mn-lt"/>
              <a:cs typeface="Times New Roman" pitchFamily="18" charset="0"/>
            </a:rPr>
            <a:t>Meckling</a:t>
          </a:r>
          <a:r>
            <a:rPr lang="es-EC" sz="1600" b="0" dirty="0" smtClean="0">
              <a:latin typeface="+mn-lt"/>
              <a:cs typeface="Times New Roman" pitchFamily="18" charset="0"/>
            </a:rPr>
            <a:t> (1976): </a:t>
          </a:r>
          <a:r>
            <a:rPr lang="es-EC" sz="1600" b="0" dirty="0">
              <a:latin typeface="+mn-lt"/>
              <a:cs typeface="Times New Roman" pitchFamily="18" charset="0"/>
            </a:rPr>
            <a:t>Modelo de relación contractual.</a:t>
          </a:r>
        </a:p>
      </dgm:t>
    </dgm:pt>
    <dgm:pt modelId="{A4B22175-D593-4CF0-9555-82003BD62DB0}" type="parTrans" cxnId="{1DA67D85-EB48-4A1D-AA4E-91A04BEC1A06}">
      <dgm:prSet/>
      <dgm:spPr/>
      <dgm:t>
        <a:bodyPr/>
        <a:lstStyle/>
        <a:p>
          <a:endParaRPr lang="es-EC">
            <a:latin typeface="Times New Roman" pitchFamily="18" charset="0"/>
            <a:cs typeface="Times New Roman" pitchFamily="18" charset="0"/>
          </a:endParaRPr>
        </a:p>
      </dgm:t>
    </dgm:pt>
    <dgm:pt modelId="{C1EC5252-DE10-4CA8-A6E9-BDD399D9B5B8}" type="sibTrans" cxnId="{1DA67D85-EB48-4A1D-AA4E-91A04BEC1A06}">
      <dgm:prSet/>
      <dgm:spPr/>
      <dgm:t>
        <a:bodyPr/>
        <a:lstStyle/>
        <a:p>
          <a:endParaRPr lang="es-EC">
            <a:latin typeface="Times New Roman" pitchFamily="18" charset="0"/>
            <a:cs typeface="Times New Roman" pitchFamily="18" charset="0"/>
          </a:endParaRPr>
        </a:p>
      </dgm:t>
    </dgm:pt>
    <dgm:pt modelId="{251F39A7-E269-476A-9A33-F4C211999491}">
      <dgm:prSet phldrT="[Texto]" custT="1"/>
      <dgm:spPr/>
      <dgm:t>
        <a:bodyPr/>
        <a:lstStyle/>
        <a:p>
          <a:pPr algn="l"/>
          <a:r>
            <a:rPr lang="es-EC" sz="1200" dirty="0" smtClean="0">
              <a:latin typeface="+mn-lt"/>
              <a:cs typeface="Times New Roman" pitchFamily="18" charset="0"/>
            </a:rPr>
            <a:t>- Administración de los recursos</a:t>
          </a:r>
        </a:p>
      </dgm:t>
    </dgm:pt>
    <dgm:pt modelId="{EF12C2AC-62B9-40F9-9CD4-27E5C4621068}" type="parTrans" cxnId="{0D819672-80B2-4E3F-AC59-69366A8132BF}">
      <dgm:prSet/>
      <dgm:spPr/>
      <dgm:t>
        <a:bodyPr/>
        <a:lstStyle/>
        <a:p>
          <a:endParaRPr lang="es-EC">
            <a:latin typeface="Times New Roman" pitchFamily="18" charset="0"/>
            <a:cs typeface="Times New Roman" pitchFamily="18" charset="0"/>
          </a:endParaRPr>
        </a:p>
      </dgm:t>
    </dgm:pt>
    <dgm:pt modelId="{CE31069B-608E-46EA-A1BE-636D54D2443D}" type="sibTrans" cxnId="{0D819672-80B2-4E3F-AC59-69366A8132BF}">
      <dgm:prSet/>
      <dgm:spPr/>
      <dgm:t>
        <a:bodyPr/>
        <a:lstStyle/>
        <a:p>
          <a:endParaRPr lang="es-EC">
            <a:latin typeface="Times New Roman" pitchFamily="18" charset="0"/>
            <a:cs typeface="Times New Roman" pitchFamily="18" charset="0"/>
          </a:endParaRPr>
        </a:p>
      </dgm:t>
    </dgm:pt>
    <dgm:pt modelId="{4F7BE7F7-5552-4DE6-AEBC-9358D873E4B8}">
      <dgm:prSet phldrT="[Texto]" custT="1"/>
      <dgm:spPr/>
      <dgm:t>
        <a:bodyPr/>
        <a:lstStyle/>
        <a:p>
          <a:r>
            <a:rPr lang="es-EC" sz="2400" b="1" dirty="0" smtClean="0">
              <a:latin typeface="+mn-lt"/>
              <a:cs typeface="Times New Roman" pitchFamily="18" charset="0"/>
            </a:rPr>
            <a:t>TEORÍA DEL FRAUDE</a:t>
          </a:r>
        </a:p>
        <a:p>
          <a:endParaRPr lang="es-EC" sz="2400" b="1" dirty="0" smtClean="0">
            <a:latin typeface="+mn-lt"/>
            <a:cs typeface="Times New Roman" pitchFamily="18" charset="0"/>
          </a:endParaRPr>
        </a:p>
        <a:p>
          <a:endParaRPr lang="es-EC" sz="2400" b="1" dirty="0">
            <a:latin typeface="+mn-lt"/>
            <a:cs typeface="Times New Roman" pitchFamily="18" charset="0"/>
          </a:endParaRPr>
        </a:p>
      </dgm:t>
    </dgm:pt>
    <dgm:pt modelId="{8F12DA04-FF8F-4486-8AF4-62A6D329153E}" type="parTrans" cxnId="{912E0EBF-A3DF-4516-8B22-62E5B30DD9DC}">
      <dgm:prSet/>
      <dgm:spPr/>
      <dgm:t>
        <a:bodyPr/>
        <a:lstStyle/>
        <a:p>
          <a:endParaRPr lang="es-EC">
            <a:latin typeface="Times New Roman" pitchFamily="18" charset="0"/>
            <a:cs typeface="Times New Roman" pitchFamily="18" charset="0"/>
          </a:endParaRPr>
        </a:p>
      </dgm:t>
    </dgm:pt>
    <dgm:pt modelId="{C20E5B28-E4E8-4707-A59A-6991CAA0E731}" type="sibTrans" cxnId="{912E0EBF-A3DF-4516-8B22-62E5B30DD9DC}">
      <dgm:prSet/>
      <dgm:spPr/>
      <dgm:t>
        <a:bodyPr/>
        <a:lstStyle/>
        <a:p>
          <a:endParaRPr lang="es-EC">
            <a:latin typeface="Times New Roman" pitchFamily="18" charset="0"/>
            <a:cs typeface="Times New Roman" pitchFamily="18" charset="0"/>
          </a:endParaRPr>
        </a:p>
      </dgm:t>
    </dgm:pt>
    <dgm:pt modelId="{CC3E236A-9406-4B9A-82E0-63B498388330}">
      <dgm:prSet phldrT="[Texto]" custT="1"/>
      <dgm:spPr/>
      <dgm:t>
        <a:bodyPr/>
        <a:lstStyle/>
        <a:p>
          <a:r>
            <a:rPr lang="es-ES_tradnl" sz="1400" dirty="0" smtClean="0"/>
            <a:t>Donald R. </a:t>
          </a:r>
          <a:r>
            <a:rPr lang="es-ES_tradnl" sz="1400" dirty="0" err="1" smtClean="0"/>
            <a:t>Cressey</a:t>
          </a:r>
          <a:r>
            <a:rPr lang="es-ES_tradnl" sz="1400" dirty="0" smtClean="0"/>
            <a:t> (1973): “las personas de confianza se convierten en violadores de confianza </a:t>
          </a:r>
          <a:endParaRPr lang="es-EC" sz="1400" dirty="0">
            <a:latin typeface="+mn-lt"/>
            <a:cs typeface="Times New Roman" pitchFamily="18" charset="0"/>
          </a:endParaRPr>
        </a:p>
      </dgm:t>
    </dgm:pt>
    <dgm:pt modelId="{1D08A9DD-C813-4F07-9D3B-6464005DE7CC}" type="parTrans" cxnId="{99503D85-1DAB-4FD2-8795-CC6C6EA2B3B1}">
      <dgm:prSet/>
      <dgm:spPr/>
      <dgm:t>
        <a:bodyPr/>
        <a:lstStyle/>
        <a:p>
          <a:endParaRPr lang="es-EC">
            <a:latin typeface="Times New Roman" pitchFamily="18" charset="0"/>
            <a:cs typeface="Times New Roman" pitchFamily="18" charset="0"/>
          </a:endParaRPr>
        </a:p>
      </dgm:t>
    </dgm:pt>
    <dgm:pt modelId="{D31EA95A-EF90-4824-852B-C9D0538243D1}" type="sibTrans" cxnId="{99503D85-1DAB-4FD2-8795-CC6C6EA2B3B1}">
      <dgm:prSet/>
      <dgm:spPr/>
      <dgm:t>
        <a:bodyPr/>
        <a:lstStyle/>
        <a:p>
          <a:endParaRPr lang="es-EC">
            <a:latin typeface="Times New Roman" pitchFamily="18" charset="0"/>
            <a:cs typeface="Times New Roman" pitchFamily="18" charset="0"/>
          </a:endParaRPr>
        </a:p>
      </dgm:t>
    </dgm:pt>
    <dgm:pt modelId="{84632FC3-757E-43B9-B301-B2FCA8D5DB92}">
      <dgm:prSet phldrT="[Texto]" custT="1"/>
      <dgm:spPr/>
      <dgm:t>
        <a:bodyPr/>
        <a:lstStyle/>
        <a:p>
          <a:r>
            <a:rPr lang="es-EC" sz="1400" dirty="0" smtClean="0">
              <a:latin typeface="+mn-lt"/>
              <a:cs typeface="Times New Roman" pitchFamily="18" charset="0"/>
            </a:rPr>
            <a:t>Factores del comportamiento fraudulento</a:t>
          </a:r>
          <a:endParaRPr lang="es-EC" sz="1400" dirty="0">
            <a:latin typeface="+mn-lt"/>
            <a:cs typeface="Times New Roman" pitchFamily="18" charset="0"/>
          </a:endParaRPr>
        </a:p>
      </dgm:t>
    </dgm:pt>
    <dgm:pt modelId="{AF918B35-E06C-4EB3-84A3-F46465AFEBEE}" type="parTrans" cxnId="{DB2DF24A-8CB0-425A-BF69-4D652E35EBD0}">
      <dgm:prSet/>
      <dgm:spPr/>
      <dgm:t>
        <a:bodyPr/>
        <a:lstStyle/>
        <a:p>
          <a:endParaRPr lang="es-EC">
            <a:latin typeface="Times New Roman" pitchFamily="18" charset="0"/>
            <a:cs typeface="Times New Roman" pitchFamily="18" charset="0"/>
          </a:endParaRPr>
        </a:p>
      </dgm:t>
    </dgm:pt>
    <dgm:pt modelId="{83E878B6-9B02-43C7-AC44-B9CE645B7666}" type="sibTrans" cxnId="{DB2DF24A-8CB0-425A-BF69-4D652E35EBD0}">
      <dgm:prSet/>
      <dgm:spPr/>
      <dgm:t>
        <a:bodyPr/>
        <a:lstStyle/>
        <a:p>
          <a:endParaRPr lang="es-EC">
            <a:latin typeface="Times New Roman" pitchFamily="18" charset="0"/>
            <a:cs typeface="Times New Roman" pitchFamily="18" charset="0"/>
          </a:endParaRPr>
        </a:p>
      </dgm:t>
    </dgm:pt>
    <dgm:pt modelId="{61207C10-D894-4393-8490-DDA4B73FAC38}">
      <dgm:prSet phldrT="[Texto]" custT="1"/>
      <dgm:spPr/>
      <dgm:t>
        <a:bodyPr/>
        <a:lstStyle/>
        <a:p>
          <a:r>
            <a:rPr lang="es-EC" sz="2400" b="1" dirty="0">
              <a:latin typeface="+mn-lt"/>
              <a:cs typeface="Times New Roman" pitchFamily="18" charset="0"/>
            </a:rPr>
            <a:t>TEORÍA DE </a:t>
          </a:r>
          <a:r>
            <a:rPr lang="es-EC" sz="2400" b="1" dirty="0" smtClean="0">
              <a:latin typeface="+mn-lt"/>
              <a:cs typeface="Times New Roman" pitchFamily="18" charset="0"/>
            </a:rPr>
            <a:t>LA INFORMACIÓN</a:t>
          </a:r>
        </a:p>
        <a:p>
          <a:endParaRPr lang="es-EC" sz="2400" b="1" dirty="0">
            <a:latin typeface="+mn-lt"/>
            <a:cs typeface="Times New Roman" pitchFamily="18" charset="0"/>
          </a:endParaRPr>
        </a:p>
      </dgm:t>
    </dgm:pt>
    <dgm:pt modelId="{0AB39C51-4BF0-4D67-9DD9-9B7A49999A0F}" type="parTrans" cxnId="{4D2B3CDC-0EB5-478F-8815-778FDA2EAC80}">
      <dgm:prSet/>
      <dgm:spPr/>
      <dgm:t>
        <a:bodyPr/>
        <a:lstStyle/>
        <a:p>
          <a:endParaRPr lang="es-EC"/>
        </a:p>
      </dgm:t>
    </dgm:pt>
    <dgm:pt modelId="{1F280F0D-17F3-4367-B7AC-90DA9973D54C}" type="sibTrans" cxnId="{4D2B3CDC-0EB5-478F-8815-778FDA2EAC80}">
      <dgm:prSet/>
      <dgm:spPr/>
      <dgm:t>
        <a:bodyPr/>
        <a:lstStyle/>
        <a:p>
          <a:endParaRPr lang="es-EC"/>
        </a:p>
      </dgm:t>
    </dgm:pt>
    <dgm:pt modelId="{4D39A250-A54D-4208-8E71-B1837097A8FA}">
      <dgm:prSet phldrT="[Texto]" custT="1"/>
      <dgm:spPr/>
      <dgm:t>
        <a:bodyPr/>
        <a:lstStyle/>
        <a:p>
          <a:r>
            <a:rPr lang="es-EC" sz="1600" dirty="0">
              <a:latin typeface="+mn-lt"/>
              <a:cs typeface="Times New Roman" pitchFamily="18" charset="0"/>
            </a:rPr>
            <a:t>Principal - Agente</a:t>
          </a:r>
        </a:p>
      </dgm:t>
    </dgm:pt>
    <dgm:pt modelId="{2B7F253A-591E-465D-8692-517350F20967}" type="parTrans" cxnId="{ACF47AF8-F650-4CC9-9581-85DD18C0529A}">
      <dgm:prSet/>
      <dgm:spPr/>
      <dgm:t>
        <a:bodyPr/>
        <a:lstStyle/>
        <a:p>
          <a:endParaRPr lang="es-EC"/>
        </a:p>
      </dgm:t>
    </dgm:pt>
    <dgm:pt modelId="{6CF20480-B4E2-4EDE-8509-095B6EE457AE}" type="sibTrans" cxnId="{ACF47AF8-F650-4CC9-9581-85DD18C0529A}">
      <dgm:prSet/>
      <dgm:spPr/>
      <dgm:t>
        <a:bodyPr/>
        <a:lstStyle/>
        <a:p>
          <a:endParaRPr lang="es-EC"/>
        </a:p>
      </dgm:t>
    </dgm:pt>
    <dgm:pt modelId="{EB460A37-A108-4326-A91F-DE3D45173BD5}">
      <dgm:prSet phldrT="[Texto]" custT="1"/>
      <dgm:spPr/>
      <dgm:t>
        <a:bodyPr/>
        <a:lstStyle/>
        <a:p>
          <a:r>
            <a:rPr lang="es-ES_tradnl" sz="1400" dirty="0" err="1" smtClean="0"/>
            <a:t>Knechel</a:t>
          </a:r>
          <a:r>
            <a:rPr lang="es-ES_tradnl" sz="1400" dirty="0" smtClean="0"/>
            <a:t>, 2001</a:t>
          </a:r>
          <a:r>
            <a:rPr lang="es-EC" sz="1400" dirty="0" smtClean="0">
              <a:latin typeface="+mn-lt"/>
              <a:cs typeface="Times New Roman" pitchFamily="18" charset="0"/>
            </a:rPr>
            <a:t>: Obtener información fiable y presentación a los grupos de interés</a:t>
          </a:r>
          <a:endParaRPr lang="es-EC" sz="1400" dirty="0">
            <a:latin typeface="+mn-lt"/>
            <a:cs typeface="Times New Roman" pitchFamily="18" charset="0"/>
          </a:endParaRPr>
        </a:p>
      </dgm:t>
    </dgm:pt>
    <dgm:pt modelId="{A764F40C-E0B8-4116-B268-4B177A7F35C8}" type="parTrans" cxnId="{CB474450-A6DE-46C8-8646-5D3C96034C28}">
      <dgm:prSet/>
      <dgm:spPr/>
      <dgm:t>
        <a:bodyPr/>
        <a:lstStyle/>
        <a:p>
          <a:endParaRPr lang="es-EC"/>
        </a:p>
      </dgm:t>
    </dgm:pt>
    <dgm:pt modelId="{AE0A9BA3-66E7-47AB-9464-003DE09808DE}" type="sibTrans" cxnId="{CB474450-A6DE-46C8-8646-5D3C96034C28}">
      <dgm:prSet/>
      <dgm:spPr/>
      <dgm:t>
        <a:bodyPr/>
        <a:lstStyle/>
        <a:p>
          <a:endParaRPr lang="es-EC"/>
        </a:p>
      </dgm:t>
    </dgm:pt>
    <dgm:pt modelId="{F1AF0C2E-6C90-430E-9CB2-59D88BE523C1}">
      <dgm:prSet phldrT="[Texto]" custT="1"/>
      <dgm:spPr/>
      <dgm:t>
        <a:bodyPr/>
        <a:lstStyle/>
        <a:p>
          <a:r>
            <a:rPr lang="es-EC" sz="1200" dirty="0" smtClean="0">
              <a:latin typeface="+mn-lt"/>
              <a:cs typeface="Times New Roman" pitchFamily="18" charset="0"/>
            </a:rPr>
            <a:t>-Información distorsionada</a:t>
          </a:r>
        </a:p>
        <a:p>
          <a:r>
            <a:rPr lang="es-EC" sz="1200" dirty="0" smtClean="0">
              <a:latin typeface="+mn-lt"/>
              <a:cs typeface="Times New Roman" pitchFamily="18" charset="0"/>
            </a:rPr>
            <a:t>- Incurrir en costos para combatir este problema</a:t>
          </a:r>
          <a:endParaRPr lang="es-EC" sz="1200" dirty="0">
            <a:latin typeface="+mn-lt"/>
            <a:cs typeface="Times New Roman" pitchFamily="18" charset="0"/>
          </a:endParaRPr>
        </a:p>
      </dgm:t>
    </dgm:pt>
    <dgm:pt modelId="{40C90CAE-35C6-4ED4-8E6D-D29E88CC1AA7}" type="parTrans" cxnId="{BDE0B692-C15D-498E-878D-BC55C164522F}">
      <dgm:prSet/>
      <dgm:spPr/>
      <dgm:t>
        <a:bodyPr/>
        <a:lstStyle/>
        <a:p>
          <a:endParaRPr lang="es-EC"/>
        </a:p>
      </dgm:t>
    </dgm:pt>
    <dgm:pt modelId="{86E76862-0931-433F-87A4-384066FF886F}" type="sibTrans" cxnId="{BDE0B692-C15D-498E-878D-BC55C164522F}">
      <dgm:prSet/>
      <dgm:spPr/>
      <dgm:t>
        <a:bodyPr/>
        <a:lstStyle/>
        <a:p>
          <a:endParaRPr lang="es-EC"/>
        </a:p>
      </dgm:t>
    </dgm:pt>
    <dgm:pt modelId="{1824D005-6E1F-4514-B711-AD848692CE74}">
      <dgm:prSet phldrT="[Texto]" custT="1"/>
      <dgm:spPr/>
      <dgm:t>
        <a:bodyPr/>
        <a:lstStyle/>
        <a:p>
          <a:pPr algn="l"/>
          <a:r>
            <a:rPr lang="es-EC" sz="1100" dirty="0" smtClean="0">
              <a:latin typeface="+mn-lt"/>
              <a:cs typeface="Times New Roman" pitchFamily="18" charset="0"/>
            </a:rPr>
            <a:t>Percepción de la necesidad económica</a:t>
          </a:r>
          <a:endParaRPr lang="es-EC" sz="1100" dirty="0">
            <a:latin typeface="+mn-lt"/>
            <a:cs typeface="Times New Roman" pitchFamily="18" charset="0"/>
          </a:endParaRPr>
        </a:p>
      </dgm:t>
    </dgm:pt>
    <dgm:pt modelId="{10334C74-4F55-4062-AF12-40E65FFB284D}" type="parTrans" cxnId="{B9BD005C-D8DB-4256-B801-0CA5362E3933}">
      <dgm:prSet/>
      <dgm:spPr/>
      <dgm:t>
        <a:bodyPr/>
        <a:lstStyle/>
        <a:p>
          <a:endParaRPr lang="es-EC"/>
        </a:p>
      </dgm:t>
    </dgm:pt>
    <dgm:pt modelId="{FC83BA07-9996-4ECC-9063-7B42FCCD746E}" type="sibTrans" cxnId="{B9BD005C-D8DB-4256-B801-0CA5362E3933}">
      <dgm:prSet/>
      <dgm:spPr/>
      <dgm:t>
        <a:bodyPr/>
        <a:lstStyle/>
        <a:p>
          <a:endParaRPr lang="es-EC"/>
        </a:p>
      </dgm:t>
    </dgm:pt>
    <dgm:pt modelId="{8E7DB025-E72A-4B33-B9C4-F0B1B48E61C9}">
      <dgm:prSet phldrT="[Texto]"/>
      <dgm:spPr/>
      <dgm:t>
        <a:bodyPr/>
        <a:lstStyle/>
        <a:p>
          <a:r>
            <a:rPr lang="es-EC" dirty="0" smtClean="0">
              <a:latin typeface="+mn-lt"/>
              <a:cs typeface="Times New Roman" pitchFamily="18" charset="0"/>
            </a:rPr>
            <a:t>- Decisiones acertadas</a:t>
          </a:r>
        </a:p>
      </dgm:t>
    </dgm:pt>
    <dgm:pt modelId="{1033B205-652E-491A-9CDB-5AF2CF32FF5B}" type="parTrans" cxnId="{14072943-B6CC-43A8-B8A6-3933140ED2CA}">
      <dgm:prSet/>
      <dgm:spPr/>
      <dgm:t>
        <a:bodyPr/>
        <a:lstStyle/>
        <a:p>
          <a:endParaRPr lang="es-EC"/>
        </a:p>
      </dgm:t>
    </dgm:pt>
    <dgm:pt modelId="{55F7F0BB-4C9D-4EF3-882A-2E4B63A5B34F}" type="sibTrans" cxnId="{14072943-B6CC-43A8-B8A6-3933140ED2CA}">
      <dgm:prSet/>
      <dgm:spPr/>
      <dgm:t>
        <a:bodyPr/>
        <a:lstStyle/>
        <a:p>
          <a:endParaRPr lang="es-EC"/>
        </a:p>
      </dgm:t>
    </dgm:pt>
    <dgm:pt modelId="{7718BE10-B696-4D66-9427-DDA8F0FC95B6}">
      <dgm:prSet phldrT="[Texto]"/>
      <dgm:spPr/>
      <dgm:t>
        <a:bodyPr/>
        <a:lstStyle/>
        <a:p>
          <a:r>
            <a:rPr lang="es-EC" dirty="0" smtClean="0">
              <a:latin typeface="+mn-lt"/>
              <a:cs typeface="Times New Roman" pitchFamily="18" charset="0"/>
            </a:rPr>
            <a:t>- Auditoría Interna – Valor agregado – mejora en los procesos de la organización</a:t>
          </a:r>
        </a:p>
      </dgm:t>
    </dgm:pt>
    <dgm:pt modelId="{41952FA6-0D3C-4FD9-A0CA-D64380400076}" type="parTrans" cxnId="{3D5DEA54-2C5F-4E11-AA53-FF5171A39BF5}">
      <dgm:prSet/>
      <dgm:spPr/>
      <dgm:t>
        <a:bodyPr/>
        <a:lstStyle/>
        <a:p>
          <a:endParaRPr lang="es-EC"/>
        </a:p>
      </dgm:t>
    </dgm:pt>
    <dgm:pt modelId="{711608D5-A7E7-464E-B54D-1A2FD99D47B8}" type="sibTrans" cxnId="{3D5DEA54-2C5F-4E11-AA53-FF5171A39BF5}">
      <dgm:prSet/>
      <dgm:spPr/>
      <dgm:t>
        <a:bodyPr/>
        <a:lstStyle/>
        <a:p>
          <a:endParaRPr lang="es-EC"/>
        </a:p>
      </dgm:t>
    </dgm:pt>
    <dgm:pt modelId="{DDC71EE5-772A-4751-B807-9BAEDBB94B74}">
      <dgm:prSet phldrT="[Texto]" custT="1"/>
      <dgm:spPr/>
      <dgm:t>
        <a:bodyPr/>
        <a:lstStyle/>
        <a:p>
          <a:pPr algn="l"/>
          <a:r>
            <a:rPr lang="es-EC" sz="1100" dirty="0" smtClean="0">
              <a:latin typeface="+mn-lt"/>
              <a:cs typeface="Times New Roman" pitchFamily="18" charset="0"/>
            </a:rPr>
            <a:t>Oportunidad percibida</a:t>
          </a:r>
          <a:endParaRPr lang="es-EC" sz="1100" dirty="0">
            <a:latin typeface="+mn-lt"/>
            <a:cs typeface="Times New Roman" pitchFamily="18" charset="0"/>
          </a:endParaRPr>
        </a:p>
      </dgm:t>
    </dgm:pt>
    <dgm:pt modelId="{7BACE4EC-37FA-4ACE-94ED-8469984F5D7B}" type="sibTrans" cxnId="{19C56F88-6B05-4AD3-9DF6-CEF6727A3AB0}">
      <dgm:prSet/>
      <dgm:spPr/>
      <dgm:t>
        <a:bodyPr/>
        <a:lstStyle/>
        <a:p>
          <a:endParaRPr lang="es-EC"/>
        </a:p>
      </dgm:t>
    </dgm:pt>
    <dgm:pt modelId="{F419ED84-008F-40E1-AC69-BAD2F721B830}" type="parTrans" cxnId="{19C56F88-6B05-4AD3-9DF6-CEF6727A3AB0}">
      <dgm:prSet/>
      <dgm:spPr/>
      <dgm:t>
        <a:bodyPr/>
        <a:lstStyle/>
        <a:p>
          <a:endParaRPr lang="es-EC"/>
        </a:p>
      </dgm:t>
    </dgm:pt>
    <dgm:pt modelId="{68D3170D-6F86-447D-860D-CA6942DF4123}">
      <dgm:prSet phldrT="[Texto]"/>
      <dgm:spPr/>
      <dgm:t>
        <a:bodyPr/>
        <a:lstStyle/>
        <a:p>
          <a:pPr algn="l"/>
          <a:r>
            <a:rPr lang="es-EC" dirty="0" smtClean="0">
              <a:latin typeface="+mn-lt"/>
              <a:cs typeface="Times New Roman" pitchFamily="18" charset="0"/>
            </a:rPr>
            <a:t>Racionalización</a:t>
          </a:r>
          <a:endParaRPr lang="es-EC" dirty="0">
            <a:latin typeface="+mn-lt"/>
            <a:cs typeface="Times New Roman" pitchFamily="18" charset="0"/>
          </a:endParaRPr>
        </a:p>
      </dgm:t>
    </dgm:pt>
    <dgm:pt modelId="{EE9EEA80-85AE-48A8-BB73-941CBC9C705B}" type="parTrans" cxnId="{28324B1D-B024-4993-94AC-C3BC28DF3987}">
      <dgm:prSet/>
      <dgm:spPr/>
      <dgm:t>
        <a:bodyPr/>
        <a:lstStyle/>
        <a:p>
          <a:endParaRPr lang="es-EC"/>
        </a:p>
      </dgm:t>
    </dgm:pt>
    <dgm:pt modelId="{EB4B3F76-41A9-4065-95A0-7E14073DCFF1}" type="sibTrans" cxnId="{28324B1D-B024-4993-94AC-C3BC28DF3987}">
      <dgm:prSet/>
      <dgm:spPr/>
      <dgm:t>
        <a:bodyPr/>
        <a:lstStyle/>
        <a:p>
          <a:endParaRPr lang="es-EC"/>
        </a:p>
      </dgm:t>
    </dgm:pt>
    <dgm:pt modelId="{9A020BD7-4FF3-4715-A254-6EEC05C04157}" type="pres">
      <dgm:prSet presAssocID="{85B2E0D1-BB07-4CB4-829F-EF27ADF5F716}" presName="theList" presStyleCnt="0">
        <dgm:presLayoutVars>
          <dgm:dir/>
          <dgm:animLvl val="lvl"/>
          <dgm:resizeHandles val="exact"/>
        </dgm:presLayoutVars>
      </dgm:prSet>
      <dgm:spPr/>
      <dgm:t>
        <a:bodyPr/>
        <a:lstStyle/>
        <a:p>
          <a:endParaRPr lang="es-EC"/>
        </a:p>
      </dgm:t>
    </dgm:pt>
    <dgm:pt modelId="{73A93AF4-297D-40E3-AA64-8AEC25CEC2EB}" type="pres">
      <dgm:prSet presAssocID="{BB3CFF04-093D-4736-86E0-DF87BE062623}" presName="compNode" presStyleCnt="0"/>
      <dgm:spPr/>
      <dgm:t>
        <a:bodyPr/>
        <a:lstStyle/>
        <a:p>
          <a:endParaRPr lang="es-EC"/>
        </a:p>
      </dgm:t>
    </dgm:pt>
    <dgm:pt modelId="{F21E21FE-0251-4A51-9A44-7C000987E992}" type="pres">
      <dgm:prSet presAssocID="{BB3CFF04-093D-4736-86E0-DF87BE062623}" presName="aNode" presStyleLbl="bgShp" presStyleIdx="0" presStyleCnt="3" custScaleX="81618" custLinFactNeighborX="-5196" custLinFactNeighborY="-1615"/>
      <dgm:spPr/>
      <dgm:t>
        <a:bodyPr/>
        <a:lstStyle/>
        <a:p>
          <a:endParaRPr lang="es-EC"/>
        </a:p>
      </dgm:t>
    </dgm:pt>
    <dgm:pt modelId="{0D663F60-9EE4-42B0-BE32-F191606313D8}" type="pres">
      <dgm:prSet presAssocID="{BB3CFF04-093D-4736-86E0-DF87BE062623}" presName="textNode" presStyleLbl="bgShp" presStyleIdx="0" presStyleCnt="3"/>
      <dgm:spPr/>
      <dgm:t>
        <a:bodyPr/>
        <a:lstStyle/>
        <a:p>
          <a:endParaRPr lang="es-EC"/>
        </a:p>
      </dgm:t>
    </dgm:pt>
    <dgm:pt modelId="{BA8DAB07-38D7-4775-A63E-862F114DCE40}" type="pres">
      <dgm:prSet presAssocID="{BB3CFF04-093D-4736-86E0-DF87BE062623}" presName="compChildNode" presStyleCnt="0"/>
      <dgm:spPr/>
      <dgm:t>
        <a:bodyPr/>
        <a:lstStyle/>
        <a:p>
          <a:endParaRPr lang="es-EC"/>
        </a:p>
      </dgm:t>
    </dgm:pt>
    <dgm:pt modelId="{1C5D21B3-CBAB-4B59-8B80-B1780D2C8288}" type="pres">
      <dgm:prSet presAssocID="{BB3CFF04-093D-4736-86E0-DF87BE062623}" presName="theInnerList" presStyleCnt="0"/>
      <dgm:spPr/>
      <dgm:t>
        <a:bodyPr/>
        <a:lstStyle/>
        <a:p>
          <a:endParaRPr lang="es-EC"/>
        </a:p>
      </dgm:t>
    </dgm:pt>
    <dgm:pt modelId="{E836FF16-6262-4C91-AF80-BA399CEDA2D8}" type="pres">
      <dgm:prSet presAssocID="{FF4CE9F7-5CE4-4CA6-9C60-B86C5C24D4C8}" presName="childNode" presStyleLbl="node1" presStyleIdx="0" presStyleCnt="12" custScaleX="88371" custScaleY="78460" custLinFactY="-32858" custLinFactNeighborX="-854" custLinFactNeighborY="-100000">
        <dgm:presLayoutVars>
          <dgm:bulletEnabled val="1"/>
        </dgm:presLayoutVars>
      </dgm:prSet>
      <dgm:spPr/>
      <dgm:t>
        <a:bodyPr/>
        <a:lstStyle/>
        <a:p>
          <a:endParaRPr lang="es-EC"/>
        </a:p>
      </dgm:t>
    </dgm:pt>
    <dgm:pt modelId="{055A34EB-13A6-4F68-B1D5-278C47B5D6A3}" type="pres">
      <dgm:prSet presAssocID="{FF4CE9F7-5CE4-4CA6-9C60-B86C5C24D4C8}" presName="aSpace2" presStyleCnt="0"/>
      <dgm:spPr/>
      <dgm:t>
        <a:bodyPr/>
        <a:lstStyle/>
        <a:p>
          <a:endParaRPr lang="es-EC"/>
        </a:p>
      </dgm:t>
    </dgm:pt>
    <dgm:pt modelId="{5AD7341F-3159-4C48-9DC8-88447D781D6B}" type="pres">
      <dgm:prSet presAssocID="{4D39A250-A54D-4208-8E71-B1837097A8FA}" presName="childNode" presStyleLbl="node1" presStyleIdx="1" presStyleCnt="12" custScaleX="85591" custScaleY="64044" custLinFactY="-14097" custLinFactNeighborX="-1724" custLinFactNeighborY="-100000">
        <dgm:presLayoutVars>
          <dgm:bulletEnabled val="1"/>
        </dgm:presLayoutVars>
      </dgm:prSet>
      <dgm:spPr/>
      <dgm:t>
        <a:bodyPr/>
        <a:lstStyle/>
        <a:p>
          <a:endParaRPr lang="es-EC"/>
        </a:p>
      </dgm:t>
    </dgm:pt>
    <dgm:pt modelId="{CAC01D06-6C15-41C5-8EA4-26157DEA508B}" type="pres">
      <dgm:prSet presAssocID="{4D39A250-A54D-4208-8E71-B1837097A8FA}" presName="aSpace2" presStyleCnt="0"/>
      <dgm:spPr/>
      <dgm:t>
        <a:bodyPr/>
        <a:lstStyle/>
        <a:p>
          <a:endParaRPr lang="es-EC"/>
        </a:p>
      </dgm:t>
    </dgm:pt>
    <dgm:pt modelId="{899882DA-28BA-47BC-937B-DB15D04FAFAB}" type="pres">
      <dgm:prSet presAssocID="{251F39A7-E269-476A-9A33-F4C211999491}" presName="childNode" presStyleLbl="node1" presStyleIdx="2" presStyleCnt="12" custScaleX="64172" custScaleY="58450" custLinFactNeighborX="13178" custLinFactNeighborY="64994">
        <dgm:presLayoutVars>
          <dgm:bulletEnabled val="1"/>
        </dgm:presLayoutVars>
      </dgm:prSet>
      <dgm:spPr/>
      <dgm:t>
        <a:bodyPr/>
        <a:lstStyle/>
        <a:p>
          <a:endParaRPr lang="es-EC"/>
        </a:p>
      </dgm:t>
    </dgm:pt>
    <dgm:pt modelId="{A49BA755-EF34-4456-87F0-6A82FD5177E3}" type="pres">
      <dgm:prSet presAssocID="{251F39A7-E269-476A-9A33-F4C211999491}" presName="aSpace2" presStyleCnt="0"/>
      <dgm:spPr/>
    </dgm:pt>
    <dgm:pt modelId="{83590A04-7DE5-4C32-B985-16E0BDF25306}" type="pres">
      <dgm:prSet presAssocID="{8E7DB025-E72A-4B33-B9C4-F0B1B48E61C9}" presName="childNode" presStyleLbl="node1" presStyleIdx="3" presStyleCnt="12" custScaleX="64172" custScaleY="61883" custLinFactNeighborX="13178" custLinFactNeighborY="99297">
        <dgm:presLayoutVars>
          <dgm:bulletEnabled val="1"/>
        </dgm:presLayoutVars>
      </dgm:prSet>
      <dgm:spPr/>
      <dgm:t>
        <a:bodyPr/>
        <a:lstStyle/>
        <a:p>
          <a:endParaRPr lang="es-EC"/>
        </a:p>
      </dgm:t>
    </dgm:pt>
    <dgm:pt modelId="{FF1F2653-FFB4-4E7A-9097-AA19635A56C2}" type="pres">
      <dgm:prSet presAssocID="{8E7DB025-E72A-4B33-B9C4-F0B1B48E61C9}" presName="aSpace2" presStyleCnt="0"/>
      <dgm:spPr/>
    </dgm:pt>
    <dgm:pt modelId="{74907650-A47D-469C-8E0B-AFC5F4E3A985}" type="pres">
      <dgm:prSet presAssocID="{7718BE10-B696-4D66-9427-DDA8F0FC95B6}" presName="childNode" presStyleLbl="node1" presStyleIdx="4" presStyleCnt="12" custScaleX="61866" custScaleY="65499" custLinFactNeighborX="12025" custLinFactNeighborY="96557">
        <dgm:presLayoutVars>
          <dgm:bulletEnabled val="1"/>
        </dgm:presLayoutVars>
      </dgm:prSet>
      <dgm:spPr/>
      <dgm:t>
        <a:bodyPr/>
        <a:lstStyle/>
        <a:p>
          <a:endParaRPr lang="es-EC"/>
        </a:p>
      </dgm:t>
    </dgm:pt>
    <dgm:pt modelId="{D38FAA79-2C9F-4BFA-8AB3-95064C4C9FE1}" type="pres">
      <dgm:prSet presAssocID="{BB3CFF04-093D-4736-86E0-DF87BE062623}" presName="aSpace" presStyleCnt="0"/>
      <dgm:spPr/>
      <dgm:t>
        <a:bodyPr/>
        <a:lstStyle/>
        <a:p>
          <a:endParaRPr lang="es-EC"/>
        </a:p>
      </dgm:t>
    </dgm:pt>
    <dgm:pt modelId="{3497A19B-DADA-4A87-BA26-B279A57381E5}" type="pres">
      <dgm:prSet presAssocID="{61207C10-D894-4393-8490-DDA4B73FAC38}" presName="compNode" presStyleCnt="0"/>
      <dgm:spPr/>
      <dgm:t>
        <a:bodyPr/>
        <a:lstStyle/>
        <a:p>
          <a:endParaRPr lang="es-EC"/>
        </a:p>
      </dgm:t>
    </dgm:pt>
    <dgm:pt modelId="{6928AE62-614D-4843-9B4A-7B38831D6A6D}" type="pres">
      <dgm:prSet presAssocID="{61207C10-D894-4393-8490-DDA4B73FAC38}" presName="aNode" presStyleLbl="bgShp" presStyleIdx="1" presStyleCnt="3" custScaleX="83435" custLinFactNeighborX="-26" custLinFactNeighborY="335"/>
      <dgm:spPr/>
      <dgm:t>
        <a:bodyPr/>
        <a:lstStyle/>
        <a:p>
          <a:endParaRPr lang="es-EC"/>
        </a:p>
      </dgm:t>
    </dgm:pt>
    <dgm:pt modelId="{3DA8452E-1D54-45DB-9887-798FE1B97B10}" type="pres">
      <dgm:prSet presAssocID="{61207C10-D894-4393-8490-DDA4B73FAC38}" presName="textNode" presStyleLbl="bgShp" presStyleIdx="1" presStyleCnt="3"/>
      <dgm:spPr/>
      <dgm:t>
        <a:bodyPr/>
        <a:lstStyle/>
        <a:p>
          <a:endParaRPr lang="es-EC"/>
        </a:p>
      </dgm:t>
    </dgm:pt>
    <dgm:pt modelId="{32AD732C-A50F-4A06-A00A-36D5942ACB1E}" type="pres">
      <dgm:prSet presAssocID="{61207C10-D894-4393-8490-DDA4B73FAC38}" presName="compChildNode" presStyleCnt="0"/>
      <dgm:spPr/>
      <dgm:t>
        <a:bodyPr/>
        <a:lstStyle/>
        <a:p>
          <a:endParaRPr lang="es-EC"/>
        </a:p>
      </dgm:t>
    </dgm:pt>
    <dgm:pt modelId="{CD902692-B3BF-4D63-8765-5B91119718E1}" type="pres">
      <dgm:prSet presAssocID="{61207C10-D894-4393-8490-DDA4B73FAC38}" presName="theInnerList" presStyleCnt="0"/>
      <dgm:spPr/>
      <dgm:t>
        <a:bodyPr/>
        <a:lstStyle/>
        <a:p>
          <a:endParaRPr lang="es-EC"/>
        </a:p>
      </dgm:t>
    </dgm:pt>
    <dgm:pt modelId="{8756E1F7-0F87-4EDD-8C57-454B3205B547}" type="pres">
      <dgm:prSet presAssocID="{61207C10-D894-4393-8490-DDA4B73FAC38}" presName="aSpace" presStyleCnt="0"/>
      <dgm:spPr/>
      <dgm:t>
        <a:bodyPr/>
        <a:lstStyle/>
        <a:p>
          <a:endParaRPr lang="es-EC"/>
        </a:p>
      </dgm:t>
    </dgm:pt>
    <dgm:pt modelId="{C765186D-8B5E-471A-B6FA-ED23FA758A56}" type="pres">
      <dgm:prSet presAssocID="{4F7BE7F7-5552-4DE6-AEBC-9358D873E4B8}" presName="compNode" presStyleCnt="0"/>
      <dgm:spPr/>
      <dgm:t>
        <a:bodyPr/>
        <a:lstStyle/>
        <a:p>
          <a:endParaRPr lang="es-EC"/>
        </a:p>
      </dgm:t>
    </dgm:pt>
    <dgm:pt modelId="{FC545DF4-02E3-45B4-A7B9-CEBD2A700D1B}" type="pres">
      <dgm:prSet presAssocID="{4F7BE7F7-5552-4DE6-AEBC-9358D873E4B8}" presName="aNode" presStyleLbl="bgShp" presStyleIdx="2" presStyleCnt="3" custScaleX="116584" custLinFactNeighborX="-2823" custLinFactNeighborY="-486"/>
      <dgm:spPr/>
      <dgm:t>
        <a:bodyPr/>
        <a:lstStyle/>
        <a:p>
          <a:endParaRPr lang="es-EC"/>
        </a:p>
      </dgm:t>
    </dgm:pt>
    <dgm:pt modelId="{48504818-030C-4F19-8C0C-8395DFA29812}" type="pres">
      <dgm:prSet presAssocID="{4F7BE7F7-5552-4DE6-AEBC-9358D873E4B8}" presName="textNode" presStyleLbl="bgShp" presStyleIdx="2" presStyleCnt="3"/>
      <dgm:spPr/>
      <dgm:t>
        <a:bodyPr/>
        <a:lstStyle/>
        <a:p>
          <a:endParaRPr lang="es-EC"/>
        </a:p>
      </dgm:t>
    </dgm:pt>
    <dgm:pt modelId="{DC776105-0F37-47E6-B763-63FB29BEAB2B}" type="pres">
      <dgm:prSet presAssocID="{4F7BE7F7-5552-4DE6-AEBC-9358D873E4B8}" presName="compChildNode" presStyleCnt="0"/>
      <dgm:spPr/>
      <dgm:t>
        <a:bodyPr/>
        <a:lstStyle/>
        <a:p>
          <a:endParaRPr lang="es-EC"/>
        </a:p>
      </dgm:t>
    </dgm:pt>
    <dgm:pt modelId="{AB44E682-2049-4599-875C-DF1BCB5B9DD9}" type="pres">
      <dgm:prSet presAssocID="{4F7BE7F7-5552-4DE6-AEBC-9358D873E4B8}" presName="theInnerList" presStyleCnt="0"/>
      <dgm:spPr/>
      <dgm:t>
        <a:bodyPr/>
        <a:lstStyle/>
        <a:p>
          <a:endParaRPr lang="es-EC"/>
        </a:p>
      </dgm:t>
    </dgm:pt>
    <dgm:pt modelId="{C4122B35-FA6F-4087-AF1A-BAEAD7B4AC57}" type="pres">
      <dgm:prSet presAssocID="{CC3E236A-9406-4B9A-82E0-63B498388330}" presName="childNode" presStyleLbl="node1" presStyleIdx="5" presStyleCnt="12" custScaleX="110177" custScaleY="2000000" custLinFactY="-2868957" custLinFactNeighborX="-4161" custLinFactNeighborY="-2900000">
        <dgm:presLayoutVars>
          <dgm:bulletEnabled val="1"/>
        </dgm:presLayoutVars>
      </dgm:prSet>
      <dgm:spPr/>
      <dgm:t>
        <a:bodyPr/>
        <a:lstStyle/>
        <a:p>
          <a:endParaRPr lang="es-EC"/>
        </a:p>
      </dgm:t>
    </dgm:pt>
    <dgm:pt modelId="{AD8A5F15-3C1F-44AF-9272-A25768FBF65A}" type="pres">
      <dgm:prSet presAssocID="{CC3E236A-9406-4B9A-82E0-63B498388330}" presName="aSpace2" presStyleCnt="0"/>
      <dgm:spPr/>
      <dgm:t>
        <a:bodyPr/>
        <a:lstStyle/>
        <a:p>
          <a:endParaRPr lang="es-EC"/>
        </a:p>
      </dgm:t>
    </dgm:pt>
    <dgm:pt modelId="{2772F210-8B30-4A4B-8946-F1531A5735C1}" type="pres">
      <dgm:prSet presAssocID="{EB460A37-A108-4326-A91F-DE3D45173BD5}" presName="childNode" presStyleLbl="node1" presStyleIdx="6" presStyleCnt="12" custScaleX="97481" custScaleY="2000000" custLinFactX="-32706" custLinFactY="-2611632" custLinFactNeighborX="-100000" custLinFactNeighborY="-2700000">
        <dgm:presLayoutVars>
          <dgm:bulletEnabled val="1"/>
        </dgm:presLayoutVars>
      </dgm:prSet>
      <dgm:spPr/>
      <dgm:t>
        <a:bodyPr/>
        <a:lstStyle/>
        <a:p>
          <a:endParaRPr lang="es-EC"/>
        </a:p>
      </dgm:t>
    </dgm:pt>
    <dgm:pt modelId="{2120AB6F-CD5E-4E31-A868-CCE318F54390}" type="pres">
      <dgm:prSet presAssocID="{EB460A37-A108-4326-A91F-DE3D45173BD5}" presName="aSpace2" presStyleCnt="0"/>
      <dgm:spPr/>
      <dgm:t>
        <a:bodyPr/>
        <a:lstStyle/>
        <a:p>
          <a:endParaRPr lang="es-EC"/>
        </a:p>
      </dgm:t>
    </dgm:pt>
    <dgm:pt modelId="{5DB57C17-35DB-4C29-9466-AF8025C574F3}" type="pres">
      <dgm:prSet presAssocID="{84632FC3-757E-43B9-B301-B2FCA8D5DB92}" presName="childNode" presStyleLbl="node1" presStyleIdx="7" presStyleCnt="12" custScaleY="2000000" custLinFactY="-4370993" custLinFactNeighborX="-3848" custLinFactNeighborY="-4400000">
        <dgm:presLayoutVars>
          <dgm:bulletEnabled val="1"/>
        </dgm:presLayoutVars>
      </dgm:prSet>
      <dgm:spPr/>
      <dgm:t>
        <a:bodyPr/>
        <a:lstStyle/>
        <a:p>
          <a:endParaRPr lang="es-EC"/>
        </a:p>
      </dgm:t>
    </dgm:pt>
    <dgm:pt modelId="{FDBA7F76-AAF6-46D1-A975-DB8AAC5E773D}" type="pres">
      <dgm:prSet presAssocID="{84632FC3-757E-43B9-B301-B2FCA8D5DB92}" presName="aSpace2" presStyleCnt="0"/>
      <dgm:spPr/>
      <dgm:t>
        <a:bodyPr/>
        <a:lstStyle/>
        <a:p>
          <a:endParaRPr lang="es-EC"/>
        </a:p>
      </dgm:t>
    </dgm:pt>
    <dgm:pt modelId="{AE6BEA20-A9FA-4D9B-8D12-FEBBA672489B}" type="pres">
      <dgm:prSet presAssocID="{1824D005-6E1F-4514-B711-AD848692CE74}" presName="childNode" presStyleLbl="node1" presStyleIdx="8" presStyleCnt="12" custScaleX="90836" custScaleY="1148339" custLinFactY="-4087773" custLinFactNeighborX="584" custLinFactNeighborY="-4100000">
        <dgm:presLayoutVars>
          <dgm:bulletEnabled val="1"/>
        </dgm:presLayoutVars>
      </dgm:prSet>
      <dgm:spPr/>
      <dgm:t>
        <a:bodyPr/>
        <a:lstStyle/>
        <a:p>
          <a:endParaRPr lang="es-EC"/>
        </a:p>
      </dgm:t>
    </dgm:pt>
    <dgm:pt modelId="{D5964DF4-DF0E-4C94-9D9E-538681D53DC5}" type="pres">
      <dgm:prSet presAssocID="{1824D005-6E1F-4514-B711-AD848692CE74}" presName="aSpace2" presStyleCnt="0"/>
      <dgm:spPr/>
      <dgm:t>
        <a:bodyPr/>
        <a:lstStyle/>
        <a:p>
          <a:endParaRPr lang="es-EC"/>
        </a:p>
      </dgm:t>
    </dgm:pt>
    <dgm:pt modelId="{FA361ED4-90DE-4EF2-A1CB-213D1688A501}" type="pres">
      <dgm:prSet presAssocID="{DDC71EE5-772A-4751-B807-9BAEDBB94B74}" presName="childNode" presStyleLbl="node1" presStyleIdx="9" presStyleCnt="12" custScaleX="91241" custScaleY="1077186" custLinFactY="-3935287" custLinFactNeighborX="638" custLinFactNeighborY="-4000000">
        <dgm:presLayoutVars>
          <dgm:bulletEnabled val="1"/>
        </dgm:presLayoutVars>
      </dgm:prSet>
      <dgm:spPr/>
      <dgm:t>
        <a:bodyPr/>
        <a:lstStyle/>
        <a:p>
          <a:endParaRPr lang="es-EC"/>
        </a:p>
      </dgm:t>
    </dgm:pt>
    <dgm:pt modelId="{28B6E48E-2505-4A60-B577-B373EE409EA8}" type="pres">
      <dgm:prSet presAssocID="{DDC71EE5-772A-4751-B807-9BAEDBB94B74}" presName="aSpace2" presStyleCnt="0"/>
      <dgm:spPr/>
      <dgm:t>
        <a:bodyPr/>
        <a:lstStyle/>
        <a:p>
          <a:endParaRPr lang="es-EC"/>
        </a:p>
      </dgm:t>
    </dgm:pt>
    <dgm:pt modelId="{E4170421-BCB8-4A7C-9E4D-733AA4385370}" type="pres">
      <dgm:prSet presAssocID="{68D3170D-6F86-447D-860D-CA6942DF4123}" presName="childNode" presStyleLbl="node1" presStyleIdx="10" presStyleCnt="12" custScaleX="91241" custScaleY="1077186" custLinFactY="-3642637" custLinFactNeighborX="638" custLinFactNeighborY="-3700000">
        <dgm:presLayoutVars>
          <dgm:bulletEnabled val="1"/>
        </dgm:presLayoutVars>
      </dgm:prSet>
      <dgm:spPr/>
      <dgm:t>
        <a:bodyPr/>
        <a:lstStyle/>
        <a:p>
          <a:endParaRPr lang="es-EC"/>
        </a:p>
      </dgm:t>
    </dgm:pt>
    <dgm:pt modelId="{D984647E-B444-4C0C-A417-B4A3301FBDD4}" type="pres">
      <dgm:prSet presAssocID="{68D3170D-6F86-447D-860D-CA6942DF4123}" presName="aSpace2" presStyleCnt="0"/>
      <dgm:spPr/>
    </dgm:pt>
    <dgm:pt modelId="{AF679F66-769B-48AB-9363-1ED706A98E78}" type="pres">
      <dgm:prSet presAssocID="{F1AF0C2E-6C90-430E-9CB2-59D88BE523C1}" presName="childNode" presStyleLbl="node1" presStyleIdx="11" presStyleCnt="12" custScaleX="72356" custScaleY="2000000" custLinFactX="-19301" custLinFactY="-4168936" custLinFactNeighborX="-100000" custLinFactNeighborY="-4200000">
        <dgm:presLayoutVars>
          <dgm:bulletEnabled val="1"/>
        </dgm:presLayoutVars>
      </dgm:prSet>
      <dgm:spPr/>
      <dgm:t>
        <a:bodyPr/>
        <a:lstStyle/>
        <a:p>
          <a:endParaRPr lang="es-EC"/>
        </a:p>
      </dgm:t>
    </dgm:pt>
  </dgm:ptLst>
  <dgm:cxnLst>
    <dgm:cxn modelId="{3F757458-1FE9-43F7-888C-C2D8E50039D6}" type="presOf" srcId="{4D39A250-A54D-4208-8E71-B1837097A8FA}" destId="{5AD7341F-3159-4C48-9DC8-88447D781D6B}" srcOrd="0" destOrd="0" presId="urn:microsoft.com/office/officeart/2005/8/layout/lProcess2"/>
    <dgm:cxn modelId="{A0F30374-9D4C-4783-9F11-E297CA2DDDA0}" type="presOf" srcId="{61207C10-D894-4393-8490-DDA4B73FAC38}" destId="{3DA8452E-1D54-45DB-9887-798FE1B97B10}" srcOrd="1" destOrd="0" presId="urn:microsoft.com/office/officeart/2005/8/layout/lProcess2"/>
    <dgm:cxn modelId="{4D2B3CDC-0EB5-478F-8815-778FDA2EAC80}" srcId="{85B2E0D1-BB07-4CB4-829F-EF27ADF5F716}" destId="{61207C10-D894-4393-8490-DDA4B73FAC38}" srcOrd="1" destOrd="0" parTransId="{0AB39C51-4BF0-4D67-9DD9-9B7A49999A0F}" sibTransId="{1F280F0D-17F3-4367-B7AC-90DA9973D54C}"/>
    <dgm:cxn modelId="{98B802A0-090D-4B66-826A-5B62048716C2}" type="presOf" srcId="{84632FC3-757E-43B9-B301-B2FCA8D5DB92}" destId="{5DB57C17-35DB-4C29-9466-AF8025C574F3}" srcOrd="0" destOrd="0" presId="urn:microsoft.com/office/officeart/2005/8/layout/lProcess2"/>
    <dgm:cxn modelId="{CC932B03-EFC1-42EF-B53A-389AEF1369DC}" type="presOf" srcId="{7718BE10-B696-4D66-9427-DDA8F0FC95B6}" destId="{74907650-A47D-469C-8E0B-AFC5F4E3A985}" srcOrd="0" destOrd="0" presId="urn:microsoft.com/office/officeart/2005/8/layout/lProcess2"/>
    <dgm:cxn modelId="{93015BAB-699A-486E-A7B1-F3D133085437}" type="presOf" srcId="{85B2E0D1-BB07-4CB4-829F-EF27ADF5F716}" destId="{9A020BD7-4FF3-4715-A254-6EEC05C04157}" srcOrd="0" destOrd="0" presId="urn:microsoft.com/office/officeart/2005/8/layout/lProcess2"/>
    <dgm:cxn modelId="{912E0EBF-A3DF-4516-8B22-62E5B30DD9DC}" srcId="{85B2E0D1-BB07-4CB4-829F-EF27ADF5F716}" destId="{4F7BE7F7-5552-4DE6-AEBC-9358D873E4B8}" srcOrd="2" destOrd="0" parTransId="{8F12DA04-FF8F-4486-8AF4-62A6D329153E}" sibTransId="{C20E5B28-E4E8-4707-A59A-6991CAA0E731}"/>
    <dgm:cxn modelId="{01DFD3B9-54CC-4695-B215-C03644CDD49F}" type="presOf" srcId="{68D3170D-6F86-447D-860D-CA6942DF4123}" destId="{E4170421-BCB8-4A7C-9E4D-733AA4385370}" srcOrd="0" destOrd="0" presId="urn:microsoft.com/office/officeart/2005/8/layout/lProcess2"/>
    <dgm:cxn modelId="{14072943-B6CC-43A8-B8A6-3933140ED2CA}" srcId="{BB3CFF04-093D-4736-86E0-DF87BE062623}" destId="{8E7DB025-E72A-4B33-B9C4-F0B1B48E61C9}" srcOrd="3" destOrd="0" parTransId="{1033B205-652E-491A-9CDB-5AF2CF32FF5B}" sibTransId="{55F7F0BB-4C9D-4EF3-882A-2E4B63A5B34F}"/>
    <dgm:cxn modelId="{BDE0B692-C15D-498E-878D-BC55C164522F}" srcId="{4F7BE7F7-5552-4DE6-AEBC-9358D873E4B8}" destId="{F1AF0C2E-6C90-430E-9CB2-59D88BE523C1}" srcOrd="6" destOrd="0" parTransId="{40C90CAE-35C6-4ED4-8E6D-D29E88CC1AA7}" sibTransId="{86E76862-0931-433F-87A4-384066FF886F}"/>
    <dgm:cxn modelId="{DCC92B28-45FF-45AE-B5C3-E08672B1030D}" srcId="{85B2E0D1-BB07-4CB4-829F-EF27ADF5F716}" destId="{BB3CFF04-093D-4736-86E0-DF87BE062623}" srcOrd="0" destOrd="0" parTransId="{2460DEB5-B647-4C0C-8214-8EA77FC3552F}" sibTransId="{177878B4-FF69-42FB-BB2C-17CBCCE0B408}"/>
    <dgm:cxn modelId="{CB474450-A6DE-46C8-8646-5D3C96034C28}" srcId="{4F7BE7F7-5552-4DE6-AEBC-9358D873E4B8}" destId="{EB460A37-A108-4326-A91F-DE3D45173BD5}" srcOrd="1" destOrd="0" parTransId="{A764F40C-E0B8-4116-B268-4B177A7F35C8}" sibTransId="{AE0A9BA3-66E7-47AB-9464-003DE09808DE}"/>
    <dgm:cxn modelId="{F344D9F3-4614-494B-ACCA-C5C937E13195}" type="presOf" srcId="{4F7BE7F7-5552-4DE6-AEBC-9358D873E4B8}" destId="{48504818-030C-4F19-8C0C-8395DFA29812}" srcOrd="1" destOrd="0" presId="urn:microsoft.com/office/officeart/2005/8/layout/lProcess2"/>
    <dgm:cxn modelId="{C0F162CA-7CD3-4B51-89F5-A38DA186E6C8}" type="presOf" srcId="{EB460A37-A108-4326-A91F-DE3D45173BD5}" destId="{2772F210-8B30-4A4B-8946-F1531A5735C1}" srcOrd="0" destOrd="0" presId="urn:microsoft.com/office/officeart/2005/8/layout/lProcess2"/>
    <dgm:cxn modelId="{28324B1D-B024-4993-94AC-C3BC28DF3987}" srcId="{4F7BE7F7-5552-4DE6-AEBC-9358D873E4B8}" destId="{68D3170D-6F86-447D-860D-CA6942DF4123}" srcOrd="5" destOrd="0" parTransId="{EE9EEA80-85AE-48A8-BB73-941CBC9C705B}" sibTransId="{EB4B3F76-41A9-4065-95A0-7E14073DCFF1}"/>
    <dgm:cxn modelId="{2C4CF309-3397-4BA1-BC14-3BCB1A7531C9}" type="presOf" srcId="{FF4CE9F7-5CE4-4CA6-9C60-B86C5C24D4C8}" destId="{E836FF16-6262-4C91-AF80-BA399CEDA2D8}" srcOrd="0" destOrd="0" presId="urn:microsoft.com/office/officeart/2005/8/layout/lProcess2"/>
    <dgm:cxn modelId="{ACF47AF8-F650-4CC9-9581-85DD18C0529A}" srcId="{BB3CFF04-093D-4736-86E0-DF87BE062623}" destId="{4D39A250-A54D-4208-8E71-B1837097A8FA}" srcOrd="1" destOrd="0" parTransId="{2B7F253A-591E-465D-8692-517350F20967}" sibTransId="{6CF20480-B4E2-4EDE-8509-095B6EE457AE}"/>
    <dgm:cxn modelId="{EF2C7C17-4758-4E2C-BB13-7AA09F81A583}" type="presOf" srcId="{61207C10-D894-4393-8490-DDA4B73FAC38}" destId="{6928AE62-614D-4843-9B4A-7B38831D6A6D}" srcOrd="0" destOrd="0" presId="urn:microsoft.com/office/officeart/2005/8/layout/lProcess2"/>
    <dgm:cxn modelId="{DB2DF24A-8CB0-425A-BF69-4D652E35EBD0}" srcId="{4F7BE7F7-5552-4DE6-AEBC-9358D873E4B8}" destId="{84632FC3-757E-43B9-B301-B2FCA8D5DB92}" srcOrd="2" destOrd="0" parTransId="{AF918B35-E06C-4EB3-84A3-F46465AFEBEE}" sibTransId="{83E878B6-9B02-43C7-AC44-B9CE645B7666}"/>
    <dgm:cxn modelId="{2B235612-AB10-47B5-B2E4-B41EA8DDA3EA}" type="presOf" srcId="{F1AF0C2E-6C90-430E-9CB2-59D88BE523C1}" destId="{AF679F66-769B-48AB-9363-1ED706A98E78}" srcOrd="0" destOrd="0" presId="urn:microsoft.com/office/officeart/2005/8/layout/lProcess2"/>
    <dgm:cxn modelId="{8C573493-672D-40C3-8BB2-32B223A2DA6C}" type="presOf" srcId="{4F7BE7F7-5552-4DE6-AEBC-9358D873E4B8}" destId="{FC545DF4-02E3-45B4-A7B9-CEBD2A700D1B}" srcOrd="0" destOrd="0" presId="urn:microsoft.com/office/officeart/2005/8/layout/lProcess2"/>
    <dgm:cxn modelId="{5362A43F-2B11-446D-87E4-D233B4700A44}" type="presOf" srcId="{BB3CFF04-093D-4736-86E0-DF87BE062623}" destId="{0D663F60-9EE4-42B0-BE32-F191606313D8}" srcOrd="1" destOrd="0" presId="urn:microsoft.com/office/officeart/2005/8/layout/lProcess2"/>
    <dgm:cxn modelId="{6E63A908-E2F7-4AD0-A238-F1DC1597A7A9}" type="presOf" srcId="{DDC71EE5-772A-4751-B807-9BAEDBB94B74}" destId="{FA361ED4-90DE-4EF2-A1CB-213D1688A501}" srcOrd="0" destOrd="0" presId="urn:microsoft.com/office/officeart/2005/8/layout/lProcess2"/>
    <dgm:cxn modelId="{462DF3B8-FA18-4E1A-9553-F292632F519F}" type="presOf" srcId="{CC3E236A-9406-4B9A-82E0-63B498388330}" destId="{C4122B35-FA6F-4087-AF1A-BAEAD7B4AC57}" srcOrd="0" destOrd="0" presId="urn:microsoft.com/office/officeart/2005/8/layout/lProcess2"/>
    <dgm:cxn modelId="{B9BD005C-D8DB-4256-B801-0CA5362E3933}" srcId="{4F7BE7F7-5552-4DE6-AEBC-9358D873E4B8}" destId="{1824D005-6E1F-4514-B711-AD848692CE74}" srcOrd="3" destOrd="0" parTransId="{10334C74-4F55-4062-AF12-40E65FFB284D}" sibTransId="{FC83BA07-9996-4ECC-9063-7B42FCCD746E}"/>
    <dgm:cxn modelId="{6BF95E5F-D64C-466C-9F02-628384D3378B}" type="presOf" srcId="{1824D005-6E1F-4514-B711-AD848692CE74}" destId="{AE6BEA20-A9FA-4D9B-8D12-FEBBA672489B}" srcOrd="0" destOrd="0" presId="urn:microsoft.com/office/officeart/2005/8/layout/lProcess2"/>
    <dgm:cxn modelId="{799908AA-2A91-4A3D-A5DD-365D0BCB0EA2}" type="presOf" srcId="{BB3CFF04-093D-4736-86E0-DF87BE062623}" destId="{F21E21FE-0251-4A51-9A44-7C000987E992}" srcOrd="0" destOrd="0" presId="urn:microsoft.com/office/officeart/2005/8/layout/lProcess2"/>
    <dgm:cxn modelId="{646CB227-53A8-40D9-A367-DF077BA03053}" type="presOf" srcId="{251F39A7-E269-476A-9A33-F4C211999491}" destId="{899882DA-28BA-47BC-937B-DB15D04FAFAB}" srcOrd="0" destOrd="0" presId="urn:microsoft.com/office/officeart/2005/8/layout/lProcess2"/>
    <dgm:cxn modelId="{19C56F88-6B05-4AD3-9DF6-CEF6727A3AB0}" srcId="{4F7BE7F7-5552-4DE6-AEBC-9358D873E4B8}" destId="{DDC71EE5-772A-4751-B807-9BAEDBB94B74}" srcOrd="4" destOrd="0" parTransId="{F419ED84-008F-40E1-AC69-BAD2F721B830}" sibTransId="{7BACE4EC-37FA-4ACE-94ED-8469984F5D7B}"/>
    <dgm:cxn modelId="{506D1CD8-03FA-4334-BF41-5A87C8E0258F}" type="presOf" srcId="{8E7DB025-E72A-4B33-B9C4-F0B1B48E61C9}" destId="{83590A04-7DE5-4C32-B985-16E0BDF25306}" srcOrd="0" destOrd="0" presId="urn:microsoft.com/office/officeart/2005/8/layout/lProcess2"/>
    <dgm:cxn modelId="{1DA67D85-EB48-4A1D-AA4E-91A04BEC1A06}" srcId="{BB3CFF04-093D-4736-86E0-DF87BE062623}" destId="{FF4CE9F7-5CE4-4CA6-9C60-B86C5C24D4C8}" srcOrd="0" destOrd="0" parTransId="{A4B22175-D593-4CF0-9555-82003BD62DB0}" sibTransId="{C1EC5252-DE10-4CA8-A6E9-BDD399D9B5B8}"/>
    <dgm:cxn modelId="{3D5DEA54-2C5F-4E11-AA53-FF5171A39BF5}" srcId="{BB3CFF04-093D-4736-86E0-DF87BE062623}" destId="{7718BE10-B696-4D66-9427-DDA8F0FC95B6}" srcOrd="4" destOrd="0" parTransId="{41952FA6-0D3C-4FD9-A0CA-D64380400076}" sibTransId="{711608D5-A7E7-464E-B54D-1A2FD99D47B8}"/>
    <dgm:cxn modelId="{99503D85-1DAB-4FD2-8795-CC6C6EA2B3B1}" srcId="{4F7BE7F7-5552-4DE6-AEBC-9358D873E4B8}" destId="{CC3E236A-9406-4B9A-82E0-63B498388330}" srcOrd="0" destOrd="0" parTransId="{1D08A9DD-C813-4F07-9D3B-6464005DE7CC}" sibTransId="{D31EA95A-EF90-4824-852B-C9D0538243D1}"/>
    <dgm:cxn modelId="{0D819672-80B2-4E3F-AC59-69366A8132BF}" srcId="{BB3CFF04-093D-4736-86E0-DF87BE062623}" destId="{251F39A7-E269-476A-9A33-F4C211999491}" srcOrd="2" destOrd="0" parTransId="{EF12C2AC-62B9-40F9-9CD4-27E5C4621068}" sibTransId="{CE31069B-608E-46EA-A1BE-636D54D2443D}"/>
    <dgm:cxn modelId="{A030C052-C64C-48CE-9D69-72CC4E6A8467}" type="presParOf" srcId="{9A020BD7-4FF3-4715-A254-6EEC05C04157}" destId="{73A93AF4-297D-40E3-AA64-8AEC25CEC2EB}" srcOrd="0" destOrd="0" presId="urn:microsoft.com/office/officeart/2005/8/layout/lProcess2"/>
    <dgm:cxn modelId="{3DFCD6ED-1C18-4971-A5FE-70B153B47F20}" type="presParOf" srcId="{73A93AF4-297D-40E3-AA64-8AEC25CEC2EB}" destId="{F21E21FE-0251-4A51-9A44-7C000987E992}" srcOrd="0" destOrd="0" presId="urn:microsoft.com/office/officeart/2005/8/layout/lProcess2"/>
    <dgm:cxn modelId="{C89ECBB4-1BBE-486A-BA71-299CF49B48DD}" type="presParOf" srcId="{73A93AF4-297D-40E3-AA64-8AEC25CEC2EB}" destId="{0D663F60-9EE4-42B0-BE32-F191606313D8}" srcOrd="1" destOrd="0" presId="urn:microsoft.com/office/officeart/2005/8/layout/lProcess2"/>
    <dgm:cxn modelId="{352EECA7-269B-4C8B-ADAA-D73D2B6F998C}" type="presParOf" srcId="{73A93AF4-297D-40E3-AA64-8AEC25CEC2EB}" destId="{BA8DAB07-38D7-4775-A63E-862F114DCE40}" srcOrd="2" destOrd="0" presId="urn:microsoft.com/office/officeart/2005/8/layout/lProcess2"/>
    <dgm:cxn modelId="{CB863AD6-9704-4A38-A0A7-475842DBE3A2}" type="presParOf" srcId="{BA8DAB07-38D7-4775-A63E-862F114DCE40}" destId="{1C5D21B3-CBAB-4B59-8B80-B1780D2C8288}" srcOrd="0" destOrd="0" presId="urn:microsoft.com/office/officeart/2005/8/layout/lProcess2"/>
    <dgm:cxn modelId="{E48C1B32-9C7A-4861-AEA1-2CABCAD69D83}" type="presParOf" srcId="{1C5D21B3-CBAB-4B59-8B80-B1780D2C8288}" destId="{E836FF16-6262-4C91-AF80-BA399CEDA2D8}" srcOrd="0" destOrd="0" presId="urn:microsoft.com/office/officeart/2005/8/layout/lProcess2"/>
    <dgm:cxn modelId="{7CC7C171-257B-4022-9156-6849DD331EE5}" type="presParOf" srcId="{1C5D21B3-CBAB-4B59-8B80-B1780D2C8288}" destId="{055A34EB-13A6-4F68-B1D5-278C47B5D6A3}" srcOrd="1" destOrd="0" presId="urn:microsoft.com/office/officeart/2005/8/layout/lProcess2"/>
    <dgm:cxn modelId="{A3CEC3B0-7B8B-4B2B-9636-4F71E66130DE}" type="presParOf" srcId="{1C5D21B3-CBAB-4B59-8B80-B1780D2C8288}" destId="{5AD7341F-3159-4C48-9DC8-88447D781D6B}" srcOrd="2" destOrd="0" presId="urn:microsoft.com/office/officeart/2005/8/layout/lProcess2"/>
    <dgm:cxn modelId="{3D7FFE6D-0E1D-499B-AF48-54DC537B7412}" type="presParOf" srcId="{1C5D21B3-CBAB-4B59-8B80-B1780D2C8288}" destId="{CAC01D06-6C15-41C5-8EA4-26157DEA508B}" srcOrd="3" destOrd="0" presId="urn:microsoft.com/office/officeart/2005/8/layout/lProcess2"/>
    <dgm:cxn modelId="{9E42197D-0FC5-4BE3-A377-A0140EF054E7}" type="presParOf" srcId="{1C5D21B3-CBAB-4B59-8B80-B1780D2C8288}" destId="{899882DA-28BA-47BC-937B-DB15D04FAFAB}" srcOrd="4" destOrd="0" presId="urn:microsoft.com/office/officeart/2005/8/layout/lProcess2"/>
    <dgm:cxn modelId="{514819E7-6E08-4AF4-9BCC-B79F017DAE6E}" type="presParOf" srcId="{1C5D21B3-CBAB-4B59-8B80-B1780D2C8288}" destId="{A49BA755-EF34-4456-87F0-6A82FD5177E3}" srcOrd="5" destOrd="0" presId="urn:microsoft.com/office/officeart/2005/8/layout/lProcess2"/>
    <dgm:cxn modelId="{026B9E5A-E054-494B-A006-D0275E0CCF49}" type="presParOf" srcId="{1C5D21B3-CBAB-4B59-8B80-B1780D2C8288}" destId="{83590A04-7DE5-4C32-B985-16E0BDF25306}" srcOrd="6" destOrd="0" presId="urn:microsoft.com/office/officeart/2005/8/layout/lProcess2"/>
    <dgm:cxn modelId="{5F861F81-1A75-4A90-9250-417D64B7ED26}" type="presParOf" srcId="{1C5D21B3-CBAB-4B59-8B80-B1780D2C8288}" destId="{FF1F2653-FFB4-4E7A-9097-AA19635A56C2}" srcOrd="7" destOrd="0" presId="urn:microsoft.com/office/officeart/2005/8/layout/lProcess2"/>
    <dgm:cxn modelId="{09DAAB35-CE0D-47AB-8EC4-50298D2A599B}" type="presParOf" srcId="{1C5D21B3-CBAB-4B59-8B80-B1780D2C8288}" destId="{74907650-A47D-469C-8E0B-AFC5F4E3A985}" srcOrd="8" destOrd="0" presId="urn:microsoft.com/office/officeart/2005/8/layout/lProcess2"/>
    <dgm:cxn modelId="{E6786EA7-DD32-478B-95D2-E5FA1BF90AD1}" type="presParOf" srcId="{9A020BD7-4FF3-4715-A254-6EEC05C04157}" destId="{D38FAA79-2C9F-4BFA-8AB3-95064C4C9FE1}" srcOrd="1" destOrd="0" presId="urn:microsoft.com/office/officeart/2005/8/layout/lProcess2"/>
    <dgm:cxn modelId="{FFC8BAAF-0035-4618-AEB1-107037DAF40D}" type="presParOf" srcId="{9A020BD7-4FF3-4715-A254-6EEC05C04157}" destId="{3497A19B-DADA-4A87-BA26-B279A57381E5}" srcOrd="2" destOrd="0" presId="urn:microsoft.com/office/officeart/2005/8/layout/lProcess2"/>
    <dgm:cxn modelId="{A12C40D4-FC13-40DE-9358-4BDD8721198D}" type="presParOf" srcId="{3497A19B-DADA-4A87-BA26-B279A57381E5}" destId="{6928AE62-614D-4843-9B4A-7B38831D6A6D}" srcOrd="0" destOrd="0" presId="urn:microsoft.com/office/officeart/2005/8/layout/lProcess2"/>
    <dgm:cxn modelId="{D4F5D9BB-F929-4A48-A298-1C47EA527C8C}" type="presParOf" srcId="{3497A19B-DADA-4A87-BA26-B279A57381E5}" destId="{3DA8452E-1D54-45DB-9887-798FE1B97B10}" srcOrd="1" destOrd="0" presId="urn:microsoft.com/office/officeart/2005/8/layout/lProcess2"/>
    <dgm:cxn modelId="{4BA9A98D-BADF-409F-8C1F-BEC2A30686FB}" type="presParOf" srcId="{3497A19B-DADA-4A87-BA26-B279A57381E5}" destId="{32AD732C-A50F-4A06-A00A-36D5942ACB1E}" srcOrd="2" destOrd="0" presId="urn:microsoft.com/office/officeart/2005/8/layout/lProcess2"/>
    <dgm:cxn modelId="{44D2948E-7926-4AE0-ADC3-6102B73069D0}" type="presParOf" srcId="{32AD732C-A50F-4A06-A00A-36D5942ACB1E}" destId="{CD902692-B3BF-4D63-8765-5B91119718E1}" srcOrd="0" destOrd="0" presId="urn:microsoft.com/office/officeart/2005/8/layout/lProcess2"/>
    <dgm:cxn modelId="{51E1439A-8AA6-4325-BEC3-40EB8E23036E}" type="presParOf" srcId="{9A020BD7-4FF3-4715-A254-6EEC05C04157}" destId="{8756E1F7-0F87-4EDD-8C57-454B3205B547}" srcOrd="3" destOrd="0" presId="urn:microsoft.com/office/officeart/2005/8/layout/lProcess2"/>
    <dgm:cxn modelId="{952FD0AF-DCAD-4658-BE19-8C5D30D5F981}" type="presParOf" srcId="{9A020BD7-4FF3-4715-A254-6EEC05C04157}" destId="{C765186D-8B5E-471A-B6FA-ED23FA758A56}" srcOrd="4" destOrd="0" presId="urn:microsoft.com/office/officeart/2005/8/layout/lProcess2"/>
    <dgm:cxn modelId="{545388A9-14AB-43A8-B572-0FB7FDDEA8B4}" type="presParOf" srcId="{C765186D-8B5E-471A-B6FA-ED23FA758A56}" destId="{FC545DF4-02E3-45B4-A7B9-CEBD2A700D1B}" srcOrd="0" destOrd="0" presId="urn:microsoft.com/office/officeart/2005/8/layout/lProcess2"/>
    <dgm:cxn modelId="{0EEC3E44-E082-40C0-A3ED-37E382A771A1}" type="presParOf" srcId="{C765186D-8B5E-471A-B6FA-ED23FA758A56}" destId="{48504818-030C-4F19-8C0C-8395DFA29812}" srcOrd="1" destOrd="0" presId="urn:microsoft.com/office/officeart/2005/8/layout/lProcess2"/>
    <dgm:cxn modelId="{A968E2FD-A079-4955-BC92-E558F80AA63B}" type="presParOf" srcId="{C765186D-8B5E-471A-B6FA-ED23FA758A56}" destId="{DC776105-0F37-47E6-B763-63FB29BEAB2B}" srcOrd="2" destOrd="0" presId="urn:microsoft.com/office/officeart/2005/8/layout/lProcess2"/>
    <dgm:cxn modelId="{C7A486AC-0044-4F07-BB24-5A495EFDFE38}" type="presParOf" srcId="{DC776105-0F37-47E6-B763-63FB29BEAB2B}" destId="{AB44E682-2049-4599-875C-DF1BCB5B9DD9}" srcOrd="0" destOrd="0" presId="urn:microsoft.com/office/officeart/2005/8/layout/lProcess2"/>
    <dgm:cxn modelId="{20470A53-AC4B-41D1-A6C5-41477F7FC4F4}" type="presParOf" srcId="{AB44E682-2049-4599-875C-DF1BCB5B9DD9}" destId="{C4122B35-FA6F-4087-AF1A-BAEAD7B4AC57}" srcOrd="0" destOrd="0" presId="urn:microsoft.com/office/officeart/2005/8/layout/lProcess2"/>
    <dgm:cxn modelId="{D11132FF-BCEA-40FB-920E-6CFFB3E7221B}" type="presParOf" srcId="{AB44E682-2049-4599-875C-DF1BCB5B9DD9}" destId="{AD8A5F15-3C1F-44AF-9272-A25768FBF65A}" srcOrd="1" destOrd="0" presId="urn:microsoft.com/office/officeart/2005/8/layout/lProcess2"/>
    <dgm:cxn modelId="{497360B6-A498-4B4B-B749-2D881B1268A6}" type="presParOf" srcId="{AB44E682-2049-4599-875C-DF1BCB5B9DD9}" destId="{2772F210-8B30-4A4B-8946-F1531A5735C1}" srcOrd="2" destOrd="0" presId="urn:microsoft.com/office/officeart/2005/8/layout/lProcess2"/>
    <dgm:cxn modelId="{AAA44EBA-94B9-48BB-BCA2-1BACD430631B}" type="presParOf" srcId="{AB44E682-2049-4599-875C-DF1BCB5B9DD9}" destId="{2120AB6F-CD5E-4E31-A868-CCE318F54390}" srcOrd="3" destOrd="0" presId="urn:microsoft.com/office/officeart/2005/8/layout/lProcess2"/>
    <dgm:cxn modelId="{C3EC7635-C5E1-4CE9-B849-CE743845F4EA}" type="presParOf" srcId="{AB44E682-2049-4599-875C-DF1BCB5B9DD9}" destId="{5DB57C17-35DB-4C29-9466-AF8025C574F3}" srcOrd="4" destOrd="0" presId="urn:microsoft.com/office/officeart/2005/8/layout/lProcess2"/>
    <dgm:cxn modelId="{6376F502-6302-409B-A41E-D5BCB4A0B99D}" type="presParOf" srcId="{AB44E682-2049-4599-875C-DF1BCB5B9DD9}" destId="{FDBA7F76-AAF6-46D1-A975-DB8AAC5E773D}" srcOrd="5" destOrd="0" presId="urn:microsoft.com/office/officeart/2005/8/layout/lProcess2"/>
    <dgm:cxn modelId="{8F3DD01F-5E63-4FCB-9825-8EE3F9736292}" type="presParOf" srcId="{AB44E682-2049-4599-875C-DF1BCB5B9DD9}" destId="{AE6BEA20-A9FA-4D9B-8D12-FEBBA672489B}" srcOrd="6" destOrd="0" presId="urn:microsoft.com/office/officeart/2005/8/layout/lProcess2"/>
    <dgm:cxn modelId="{C810C494-725A-48CF-B14E-5686C91B9AD3}" type="presParOf" srcId="{AB44E682-2049-4599-875C-DF1BCB5B9DD9}" destId="{D5964DF4-DF0E-4C94-9D9E-538681D53DC5}" srcOrd="7" destOrd="0" presId="urn:microsoft.com/office/officeart/2005/8/layout/lProcess2"/>
    <dgm:cxn modelId="{8E12A3DD-089E-45A0-AFC8-014060443ED3}" type="presParOf" srcId="{AB44E682-2049-4599-875C-DF1BCB5B9DD9}" destId="{FA361ED4-90DE-4EF2-A1CB-213D1688A501}" srcOrd="8" destOrd="0" presId="urn:microsoft.com/office/officeart/2005/8/layout/lProcess2"/>
    <dgm:cxn modelId="{1C21B077-E481-42DD-99EB-C894FBA962C8}" type="presParOf" srcId="{AB44E682-2049-4599-875C-DF1BCB5B9DD9}" destId="{28B6E48E-2505-4A60-B577-B373EE409EA8}" srcOrd="9" destOrd="0" presId="urn:microsoft.com/office/officeart/2005/8/layout/lProcess2"/>
    <dgm:cxn modelId="{95F07A47-39AD-4826-BF7B-DFF9B1F09233}" type="presParOf" srcId="{AB44E682-2049-4599-875C-DF1BCB5B9DD9}" destId="{E4170421-BCB8-4A7C-9E4D-733AA4385370}" srcOrd="10" destOrd="0" presId="urn:microsoft.com/office/officeart/2005/8/layout/lProcess2"/>
    <dgm:cxn modelId="{FC263E0B-019C-424E-82BB-DEE0805195CC}" type="presParOf" srcId="{AB44E682-2049-4599-875C-DF1BCB5B9DD9}" destId="{D984647E-B444-4C0C-A417-B4A3301FBDD4}" srcOrd="11" destOrd="0" presId="urn:microsoft.com/office/officeart/2005/8/layout/lProcess2"/>
    <dgm:cxn modelId="{0FCF35B0-0E52-47F8-A0D5-EC65EA460930}" type="presParOf" srcId="{AB44E682-2049-4599-875C-DF1BCB5B9DD9}" destId="{AF679F66-769B-48AB-9363-1ED706A98E78}"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077202-4425-4976-B08D-A753CFC55C6A}" type="doc">
      <dgm:prSet loTypeId="urn:microsoft.com/office/officeart/2005/8/layout/process2" loCatId="process" qsTypeId="urn:microsoft.com/office/officeart/2005/8/quickstyle/simple1" qsCatId="simple" csTypeId="urn:microsoft.com/office/officeart/2005/8/colors/colorful5" csCatId="colorful" phldr="1"/>
      <dgm:spPr/>
    </dgm:pt>
    <dgm:pt modelId="{4DF0A3E1-C3DB-432A-81D8-8B1D7108D67F}">
      <dgm:prSet phldrT="[Texto]"/>
      <dgm:spPr/>
      <dgm:t>
        <a:bodyPr/>
        <a:lstStyle/>
        <a:p>
          <a:r>
            <a:rPr lang="es-EC" dirty="0" smtClean="0"/>
            <a:t>Asesoramiento y consultoría</a:t>
          </a:r>
          <a:endParaRPr lang="es-EC" dirty="0"/>
        </a:p>
      </dgm:t>
    </dgm:pt>
    <dgm:pt modelId="{703185BC-0EA8-4179-90BC-14572278D390}" type="parTrans" cxnId="{9E75F863-26F9-45DB-AD16-866CD0F97EBF}">
      <dgm:prSet/>
      <dgm:spPr/>
      <dgm:t>
        <a:bodyPr/>
        <a:lstStyle/>
        <a:p>
          <a:endParaRPr lang="es-EC"/>
        </a:p>
      </dgm:t>
    </dgm:pt>
    <dgm:pt modelId="{7DD14EEA-1D98-457C-B819-D49090C57B3E}" type="sibTrans" cxnId="{9E75F863-26F9-45DB-AD16-866CD0F97EBF}">
      <dgm:prSet/>
      <dgm:spPr/>
      <dgm:t>
        <a:bodyPr/>
        <a:lstStyle/>
        <a:p>
          <a:endParaRPr lang="es-EC"/>
        </a:p>
      </dgm:t>
    </dgm:pt>
    <dgm:pt modelId="{741B9A7F-ED6E-4E5D-B253-7A288C33D581}">
      <dgm:prSet phldrT="[Texto]"/>
      <dgm:spPr/>
      <dgm:t>
        <a:bodyPr/>
        <a:lstStyle/>
        <a:p>
          <a:r>
            <a:rPr lang="es-EC" dirty="0" smtClean="0"/>
            <a:t>Añadir valor y mejorar operaciones</a:t>
          </a:r>
          <a:endParaRPr lang="es-EC" dirty="0"/>
        </a:p>
      </dgm:t>
    </dgm:pt>
    <dgm:pt modelId="{4E47E9D9-79C7-4D77-BA73-0EAE9FA94330}" type="parTrans" cxnId="{95EA863C-B7B3-4D34-A3E9-A25C2B5905F4}">
      <dgm:prSet/>
      <dgm:spPr/>
      <dgm:t>
        <a:bodyPr/>
        <a:lstStyle/>
        <a:p>
          <a:endParaRPr lang="es-EC"/>
        </a:p>
      </dgm:t>
    </dgm:pt>
    <dgm:pt modelId="{816CAB55-D620-4524-863F-32C74D865B5C}" type="sibTrans" cxnId="{95EA863C-B7B3-4D34-A3E9-A25C2B5905F4}">
      <dgm:prSet/>
      <dgm:spPr/>
      <dgm:t>
        <a:bodyPr/>
        <a:lstStyle/>
        <a:p>
          <a:endParaRPr lang="es-EC"/>
        </a:p>
      </dgm:t>
    </dgm:pt>
    <dgm:pt modelId="{43D11CAA-9777-4C28-9010-18A9631D1068}">
      <dgm:prSet phldrT="[Texto]"/>
      <dgm:spPr/>
      <dgm:t>
        <a:bodyPr/>
        <a:lstStyle/>
        <a:p>
          <a:r>
            <a:rPr lang="es-EC" dirty="0" smtClean="0"/>
            <a:t>Cumplimiento de objetivos</a:t>
          </a:r>
          <a:endParaRPr lang="es-EC" dirty="0"/>
        </a:p>
      </dgm:t>
    </dgm:pt>
    <dgm:pt modelId="{510FF9B1-0B28-4F94-86AF-9920366FA492}" type="parTrans" cxnId="{F638BEA9-1B4B-4424-AE40-48E5191FD235}">
      <dgm:prSet/>
      <dgm:spPr/>
      <dgm:t>
        <a:bodyPr/>
        <a:lstStyle/>
        <a:p>
          <a:endParaRPr lang="es-EC"/>
        </a:p>
      </dgm:t>
    </dgm:pt>
    <dgm:pt modelId="{9028CA81-FBDE-4110-9A3A-A000F6392CE8}" type="sibTrans" cxnId="{F638BEA9-1B4B-4424-AE40-48E5191FD235}">
      <dgm:prSet/>
      <dgm:spPr/>
      <dgm:t>
        <a:bodyPr/>
        <a:lstStyle/>
        <a:p>
          <a:endParaRPr lang="es-EC"/>
        </a:p>
      </dgm:t>
    </dgm:pt>
    <dgm:pt modelId="{77E25552-A7A7-4BC2-85D7-AA788F9D60BE}">
      <dgm:prSet phldrT="[Texto]"/>
      <dgm:spPr/>
      <dgm:t>
        <a:bodyPr/>
        <a:lstStyle/>
        <a:p>
          <a:r>
            <a:rPr lang="es-EC" dirty="0" smtClean="0"/>
            <a:t>Gestión de riesgo, control y de gobierno</a:t>
          </a:r>
          <a:endParaRPr lang="es-EC" dirty="0"/>
        </a:p>
      </dgm:t>
    </dgm:pt>
    <dgm:pt modelId="{2270A166-52E3-460F-AFE5-A9EFAC71F347}" type="parTrans" cxnId="{65A5DDBD-BA95-43F7-A6D8-FE6CD1E8EA4B}">
      <dgm:prSet/>
      <dgm:spPr/>
      <dgm:t>
        <a:bodyPr/>
        <a:lstStyle/>
        <a:p>
          <a:endParaRPr lang="es-EC"/>
        </a:p>
      </dgm:t>
    </dgm:pt>
    <dgm:pt modelId="{A907CCF0-1BDC-421E-BA14-5BFB001F6438}" type="sibTrans" cxnId="{65A5DDBD-BA95-43F7-A6D8-FE6CD1E8EA4B}">
      <dgm:prSet/>
      <dgm:spPr/>
      <dgm:t>
        <a:bodyPr/>
        <a:lstStyle/>
        <a:p>
          <a:endParaRPr lang="es-EC"/>
        </a:p>
      </dgm:t>
    </dgm:pt>
    <dgm:pt modelId="{E95038B8-EB35-4708-B7BE-A656D3FB948A}" type="pres">
      <dgm:prSet presAssocID="{FD077202-4425-4976-B08D-A753CFC55C6A}" presName="linearFlow" presStyleCnt="0">
        <dgm:presLayoutVars>
          <dgm:resizeHandles val="exact"/>
        </dgm:presLayoutVars>
      </dgm:prSet>
      <dgm:spPr/>
    </dgm:pt>
    <dgm:pt modelId="{2F95EBFD-10C3-4BDB-BC32-1EFEE8C3A513}" type="pres">
      <dgm:prSet presAssocID="{4DF0A3E1-C3DB-432A-81D8-8B1D7108D67F}" presName="node" presStyleLbl="node1" presStyleIdx="0" presStyleCnt="4" custScaleX="137251">
        <dgm:presLayoutVars>
          <dgm:bulletEnabled val="1"/>
        </dgm:presLayoutVars>
      </dgm:prSet>
      <dgm:spPr/>
      <dgm:t>
        <a:bodyPr/>
        <a:lstStyle/>
        <a:p>
          <a:endParaRPr lang="es-EC"/>
        </a:p>
      </dgm:t>
    </dgm:pt>
    <dgm:pt modelId="{323B1DE8-9355-4A4A-B5EB-C2E1421C3107}" type="pres">
      <dgm:prSet presAssocID="{7DD14EEA-1D98-457C-B819-D49090C57B3E}" presName="sibTrans" presStyleLbl="sibTrans2D1" presStyleIdx="0" presStyleCnt="3"/>
      <dgm:spPr/>
      <dgm:t>
        <a:bodyPr/>
        <a:lstStyle/>
        <a:p>
          <a:endParaRPr lang="es-EC"/>
        </a:p>
      </dgm:t>
    </dgm:pt>
    <dgm:pt modelId="{B09337C7-A064-4E15-8B07-6046F9B699CA}" type="pres">
      <dgm:prSet presAssocID="{7DD14EEA-1D98-457C-B819-D49090C57B3E}" presName="connectorText" presStyleLbl="sibTrans2D1" presStyleIdx="0" presStyleCnt="3"/>
      <dgm:spPr/>
      <dgm:t>
        <a:bodyPr/>
        <a:lstStyle/>
        <a:p>
          <a:endParaRPr lang="es-EC"/>
        </a:p>
      </dgm:t>
    </dgm:pt>
    <dgm:pt modelId="{D7BDB6ED-6505-4D00-B1CA-26A0DA6936F1}" type="pres">
      <dgm:prSet presAssocID="{741B9A7F-ED6E-4E5D-B253-7A288C33D581}" presName="node" presStyleLbl="node1" presStyleIdx="1" presStyleCnt="4" custScaleX="141663">
        <dgm:presLayoutVars>
          <dgm:bulletEnabled val="1"/>
        </dgm:presLayoutVars>
      </dgm:prSet>
      <dgm:spPr/>
      <dgm:t>
        <a:bodyPr/>
        <a:lstStyle/>
        <a:p>
          <a:endParaRPr lang="es-EC"/>
        </a:p>
      </dgm:t>
    </dgm:pt>
    <dgm:pt modelId="{50D9E586-E711-4119-87A3-70552A612948}" type="pres">
      <dgm:prSet presAssocID="{816CAB55-D620-4524-863F-32C74D865B5C}" presName="sibTrans" presStyleLbl="sibTrans2D1" presStyleIdx="1" presStyleCnt="3"/>
      <dgm:spPr/>
      <dgm:t>
        <a:bodyPr/>
        <a:lstStyle/>
        <a:p>
          <a:endParaRPr lang="es-EC"/>
        </a:p>
      </dgm:t>
    </dgm:pt>
    <dgm:pt modelId="{29744D62-5455-4222-A3A6-218658985D3E}" type="pres">
      <dgm:prSet presAssocID="{816CAB55-D620-4524-863F-32C74D865B5C}" presName="connectorText" presStyleLbl="sibTrans2D1" presStyleIdx="1" presStyleCnt="3"/>
      <dgm:spPr/>
      <dgm:t>
        <a:bodyPr/>
        <a:lstStyle/>
        <a:p>
          <a:endParaRPr lang="es-EC"/>
        </a:p>
      </dgm:t>
    </dgm:pt>
    <dgm:pt modelId="{0CB5B352-37C6-4367-81C7-AE372EAD2C0F}" type="pres">
      <dgm:prSet presAssocID="{43D11CAA-9777-4C28-9010-18A9631D1068}" presName="node" presStyleLbl="node1" presStyleIdx="2" presStyleCnt="4" custScaleX="139457">
        <dgm:presLayoutVars>
          <dgm:bulletEnabled val="1"/>
        </dgm:presLayoutVars>
      </dgm:prSet>
      <dgm:spPr/>
      <dgm:t>
        <a:bodyPr/>
        <a:lstStyle/>
        <a:p>
          <a:endParaRPr lang="es-EC"/>
        </a:p>
      </dgm:t>
    </dgm:pt>
    <dgm:pt modelId="{16F80C3E-DBEC-48DE-87FC-BC39B71D74D9}" type="pres">
      <dgm:prSet presAssocID="{9028CA81-FBDE-4110-9A3A-A000F6392CE8}" presName="sibTrans" presStyleLbl="sibTrans2D1" presStyleIdx="2" presStyleCnt="3"/>
      <dgm:spPr/>
      <dgm:t>
        <a:bodyPr/>
        <a:lstStyle/>
        <a:p>
          <a:endParaRPr lang="es-EC"/>
        </a:p>
      </dgm:t>
    </dgm:pt>
    <dgm:pt modelId="{F6355801-2D77-4591-AA06-BE8E68B8EBC4}" type="pres">
      <dgm:prSet presAssocID="{9028CA81-FBDE-4110-9A3A-A000F6392CE8}" presName="connectorText" presStyleLbl="sibTrans2D1" presStyleIdx="2" presStyleCnt="3"/>
      <dgm:spPr/>
      <dgm:t>
        <a:bodyPr/>
        <a:lstStyle/>
        <a:p>
          <a:endParaRPr lang="es-EC"/>
        </a:p>
      </dgm:t>
    </dgm:pt>
    <dgm:pt modelId="{FF0220E4-06E9-4BFE-ADBC-F25F4B498095}" type="pres">
      <dgm:prSet presAssocID="{77E25552-A7A7-4BC2-85D7-AA788F9D60BE}" presName="node" presStyleLbl="node1" presStyleIdx="3" presStyleCnt="4" custScaleX="138354">
        <dgm:presLayoutVars>
          <dgm:bulletEnabled val="1"/>
        </dgm:presLayoutVars>
      </dgm:prSet>
      <dgm:spPr/>
      <dgm:t>
        <a:bodyPr/>
        <a:lstStyle/>
        <a:p>
          <a:endParaRPr lang="es-EC"/>
        </a:p>
      </dgm:t>
    </dgm:pt>
  </dgm:ptLst>
  <dgm:cxnLst>
    <dgm:cxn modelId="{2EB1B291-B9DC-4AC1-99EF-79027EBC20F2}" type="presOf" srcId="{7DD14EEA-1D98-457C-B819-D49090C57B3E}" destId="{323B1DE8-9355-4A4A-B5EB-C2E1421C3107}" srcOrd="0" destOrd="0" presId="urn:microsoft.com/office/officeart/2005/8/layout/process2"/>
    <dgm:cxn modelId="{801F7365-D994-48D9-A659-3A3CB8CED600}" type="presOf" srcId="{43D11CAA-9777-4C28-9010-18A9631D1068}" destId="{0CB5B352-37C6-4367-81C7-AE372EAD2C0F}" srcOrd="0" destOrd="0" presId="urn:microsoft.com/office/officeart/2005/8/layout/process2"/>
    <dgm:cxn modelId="{DD69E3AC-6A7D-4E19-88BC-EBC5591F26FE}" type="presOf" srcId="{741B9A7F-ED6E-4E5D-B253-7A288C33D581}" destId="{D7BDB6ED-6505-4D00-B1CA-26A0DA6936F1}" srcOrd="0" destOrd="0" presId="urn:microsoft.com/office/officeart/2005/8/layout/process2"/>
    <dgm:cxn modelId="{95EA863C-B7B3-4D34-A3E9-A25C2B5905F4}" srcId="{FD077202-4425-4976-B08D-A753CFC55C6A}" destId="{741B9A7F-ED6E-4E5D-B253-7A288C33D581}" srcOrd="1" destOrd="0" parTransId="{4E47E9D9-79C7-4D77-BA73-0EAE9FA94330}" sibTransId="{816CAB55-D620-4524-863F-32C74D865B5C}"/>
    <dgm:cxn modelId="{190D43A2-92CB-412F-8B44-2EEBB655E39E}" type="presOf" srcId="{816CAB55-D620-4524-863F-32C74D865B5C}" destId="{29744D62-5455-4222-A3A6-218658985D3E}" srcOrd="1" destOrd="0" presId="urn:microsoft.com/office/officeart/2005/8/layout/process2"/>
    <dgm:cxn modelId="{9E75F863-26F9-45DB-AD16-866CD0F97EBF}" srcId="{FD077202-4425-4976-B08D-A753CFC55C6A}" destId="{4DF0A3E1-C3DB-432A-81D8-8B1D7108D67F}" srcOrd="0" destOrd="0" parTransId="{703185BC-0EA8-4179-90BC-14572278D390}" sibTransId="{7DD14EEA-1D98-457C-B819-D49090C57B3E}"/>
    <dgm:cxn modelId="{3639165C-60FA-4EA9-9825-9EB08BF53BA5}" type="presOf" srcId="{FD077202-4425-4976-B08D-A753CFC55C6A}" destId="{E95038B8-EB35-4708-B7BE-A656D3FB948A}" srcOrd="0" destOrd="0" presId="urn:microsoft.com/office/officeart/2005/8/layout/process2"/>
    <dgm:cxn modelId="{F638BEA9-1B4B-4424-AE40-48E5191FD235}" srcId="{FD077202-4425-4976-B08D-A753CFC55C6A}" destId="{43D11CAA-9777-4C28-9010-18A9631D1068}" srcOrd="2" destOrd="0" parTransId="{510FF9B1-0B28-4F94-86AF-9920366FA492}" sibTransId="{9028CA81-FBDE-4110-9A3A-A000F6392CE8}"/>
    <dgm:cxn modelId="{35C4DEC7-13BB-4D6A-A7AA-5A96EB6D7197}" type="presOf" srcId="{9028CA81-FBDE-4110-9A3A-A000F6392CE8}" destId="{F6355801-2D77-4591-AA06-BE8E68B8EBC4}" srcOrd="1" destOrd="0" presId="urn:microsoft.com/office/officeart/2005/8/layout/process2"/>
    <dgm:cxn modelId="{65A5DDBD-BA95-43F7-A6D8-FE6CD1E8EA4B}" srcId="{FD077202-4425-4976-B08D-A753CFC55C6A}" destId="{77E25552-A7A7-4BC2-85D7-AA788F9D60BE}" srcOrd="3" destOrd="0" parTransId="{2270A166-52E3-460F-AFE5-A9EFAC71F347}" sibTransId="{A907CCF0-1BDC-421E-BA14-5BFB001F6438}"/>
    <dgm:cxn modelId="{470EAD72-6BA3-4175-A8D6-2588C6DCAA5F}" type="presOf" srcId="{816CAB55-D620-4524-863F-32C74D865B5C}" destId="{50D9E586-E711-4119-87A3-70552A612948}" srcOrd="0" destOrd="0" presId="urn:microsoft.com/office/officeart/2005/8/layout/process2"/>
    <dgm:cxn modelId="{8FB8BEAE-5684-4E34-BCAD-8E91684DDB02}" type="presOf" srcId="{4DF0A3E1-C3DB-432A-81D8-8B1D7108D67F}" destId="{2F95EBFD-10C3-4BDB-BC32-1EFEE8C3A513}" srcOrd="0" destOrd="0" presId="urn:microsoft.com/office/officeart/2005/8/layout/process2"/>
    <dgm:cxn modelId="{DC09F639-BE9A-4C7A-A612-F13DDB321890}" type="presOf" srcId="{7DD14EEA-1D98-457C-B819-D49090C57B3E}" destId="{B09337C7-A064-4E15-8B07-6046F9B699CA}" srcOrd="1" destOrd="0" presId="urn:microsoft.com/office/officeart/2005/8/layout/process2"/>
    <dgm:cxn modelId="{4911B030-D9D2-4D6E-81CA-292680874075}" type="presOf" srcId="{9028CA81-FBDE-4110-9A3A-A000F6392CE8}" destId="{16F80C3E-DBEC-48DE-87FC-BC39B71D74D9}" srcOrd="0" destOrd="0" presId="urn:microsoft.com/office/officeart/2005/8/layout/process2"/>
    <dgm:cxn modelId="{96AEA464-6306-4FF0-A7BE-2F9C25A0754C}" type="presOf" srcId="{77E25552-A7A7-4BC2-85D7-AA788F9D60BE}" destId="{FF0220E4-06E9-4BFE-ADBC-F25F4B498095}" srcOrd="0" destOrd="0" presId="urn:microsoft.com/office/officeart/2005/8/layout/process2"/>
    <dgm:cxn modelId="{0568EF67-CCEE-446E-BBE5-9D07DC82DFE9}" type="presParOf" srcId="{E95038B8-EB35-4708-B7BE-A656D3FB948A}" destId="{2F95EBFD-10C3-4BDB-BC32-1EFEE8C3A513}" srcOrd="0" destOrd="0" presId="urn:microsoft.com/office/officeart/2005/8/layout/process2"/>
    <dgm:cxn modelId="{BEDFC1E8-27CD-4525-8B6F-B5B170D81F46}" type="presParOf" srcId="{E95038B8-EB35-4708-B7BE-A656D3FB948A}" destId="{323B1DE8-9355-4A4A-B5EB-C2E1421C3107}" srcOrd="1" destOrd="0" presId="urn:microsoft.com/office/officeart/2005/8/layout/process2"/>
    <dgm:cxn modelId="{6D1FC1DB-64CE-4638-8305-7FF68E5FE5A4}" type="presParOf" srcId="{323B1DE8-9355-4A4A-B5EB-C2E1421C3107}" destId="{B09337C7-A064-4E15-8B07-6046F9B699CA}" srcOrd="0" destOrd="0" presId="urn:microsoft.com/office/officeart/2005/8/layout/process2"/>
    <dgm:cxn modelId="{7E78DD61-3A1D-4457-8117-183B201BF7A4}" type="presParOf" srcId="{E95038B8-EB35-4708-B7BE-A656D3FB948A}" destId="{D7BDB6ED-6505-4D00-B1CA-26A0DA6936F1}" srcOrd="2" destOrd="0" presId="urn:microsoft.com/office/officeart/2005/8/layout/process2"/>
    <dgm:cxn modelId="{D7A2B720-72E8-4983-AA68-0353FFF00C3B}" type="presParOf" srcId="{E95038B8-EB35-4708-B7BE-A656D3FB948A}" destId="{50D9E586-E711-4119-87A3-70552A612948}" srcOrd="3" destOrd="0" presId="urn:microsoft.com/office/officeart/2005/8/layout/process2"/>
    <dgm:cxn modelId="{EAF63B57-DA6F-4183-843A-EFFF21BED353}" type="presParOf" srcId="{50D9E586-E711-4119-87A3-70552A612948}" destId="{29744D62-5455-4222-A3A6-218658985D3E}" srcOrd="0" destOrd="0" presId="urn:microsoft.com/office/officeart/2005/8/layout/process2"/>
    <dgm:cxn modelId="{0496EE48-3655-417A-AD68-3E55F82B0C58}" type="presParOf" srcId="{E95038B8-EB35-4708-B7BE-A656D3FB948A}" destId="{0CB5B352-37C6-4367-81C7-AE372EAD2C0F}" srcOrd="4" destOrd="0" presId="urn:microsoft.com/office/officeart/2005/8/layout/process2"/>
    <dgm:cxn modelId="{E2BBB9F6-1A2E-4701-B70A-98BCEFB59ACD}" type="presParOf" srcId="{E95038B8-EB35-4708-B7BE-A656D3FB948A}" destId="{16F80C3E-DBEC-48DE-87FC-BC39B71D74D9}" srcOrd="5" destOrd="0" presId="urn:microsoft.com/office/officeart/2005/8/layout/process2"/>
    <dgm:cxn modelId="{FE816943-575F-42ED-8E95-3DBC210B7158}" type="presParOf" srcId="{16F80C3E-DBEC-48DE-87FC-BC39B71D74D9}" destId="{F6355801-2D77-4591-AA06-BE8E68B8EBC4}" srcOrd="0" destOrd="0" presId="urn:microsoft.com/office/officeart/2005/8/layout/process2"/>
    <dgm:cxn modelId="{E028F279-F727-4158-8ABF-EC0E5C5154D3}" type="presParOf" srcId="{E95038B8-EB35-4708-B7BE-A656D3FB948A}" destId="{FF0220E4-06E9-4BFE-ADBC-F25F4B498095}" srcOrd="6"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59A8CB-63BC-452A-90DE-4FAC14132CF4}" type="doc">
      <dgm:prSet loTypeId="urn:microsoft.com/office/officeart/2009/3/layout/RandomtoResultProcess" loCatId="process" qsTypeId="urn:microsoft.com/office/officeart/2005/8/quickstyle/simple5" qsCatId="simple" csTypeId="urn:microsoft.com/office/officeart/2005/8/colors/colorful1" csCatId="colorful" phldr="1"/>
      <dgm:spPr/>
      <dgm:t>
        <a:bodyPr/>
        <a:lstStyle/>
        <a:p>
          <a:endParaRPr lang="es-ES"/>
        </a:p>
      </dgm:t>
    </dgm:pt>
    <dgm:pt modelId="{C2A4D638-A5CD-46D9-8DC4-425335D3C278}">
      <dgm:prSet phldrT="[Texto]"/>
      <dgm:spPr/>
      <dgm:t>
        <a:bodyPr/>
        <a:lstStyle/>
        <a:p>
          <a:r>
            <a:rPr lang="es-ES" b="1" dirty="0" smtClean="0"/>
            <a:t>75.000 miembros</a:t>
          </a:r>
        </a:p>
        <a:p>
          <a:r>
            <a:rPr lang="es-ES" b="1" dirty="0" smtClean="0"/>
            <a:t>150 países </a:t>
          </a:r>
          <a:endParaRPr lang="es-ES" b="1" dirty="0"/>
        </a:p>
      </dgm:t>
    </dgm:pt>
    <dgm:pt modelId="{8CF6CA7F-8B65-4851-80A4-B3125ED974A6}" type="parTrans" cxnId="{21A8D8C4-7E98-4AA2-84B5-65B12B3534AE}">
      <dgm:prSet/>
      <dgm:spPr/>
      <dgm:t>
        <a:bodyPr/>
        <a:lstStyle/>
        <a:p>
          <a:endParaRPr lang="es-ES"/>
        </a:p>
      </dgm:t>
    </dgm:pt>
    <dgm:pt modelId="{78E29E0B-C678-4575-9695-FE372D750DDD}" type="sibTrans" cxnId="{21A8D8C4-7E98-4AA2-84B5-65B12B3534AE}">
      <dgm:prSet/>
      <dgm:spPr/>
      <dgm:t>
        <a:bodyPr/>
        <a:lstStyle/>
        <a:p>
          <a:endParaRPr lang="es-ES"/>
        </a:p>
      </dgm:t>
    </dgm:pt>
    <dgm:pt modelId="{2952156E-ACFC-4EBE-8624-04AFD93A6727}">
      <dgm:prSet phldrT="[Texto]"/>
      <dgm:spPr/>
      <dgm:t>
        <a:bodyPr/>
        <a:lstStyle/>
        <a:p>
          <a:r>
            <a:rPr lang="es-ES" dirty="0" smtClean="0"/>
            <a:t>ACFE</a:t>
          </a:r>
          <a:endParaRPr lang="es-ES" dirty="0"/>
        </a:p>
      </dgm:t>
    </dgm:pt>
    <dgm:pt modelId="{65AF201B-6B58-4FA8-975F-2879FA84D156}" type="parTrans" cxnId="{99D2BD74-DF36-41A8-9FFE-53F803517536}">
      <dgm:prSet/>
      <dgm:spPr/>
      <dgm:t>
        <a:bodyPr/>
        <a:lstStyle/>
        <a:p>
          <a:endParaRPr lang="es-ES"/>
        </a:p>
      </dgm:t>
    </dgm:pt>
    <dgm:pt modelId="{F4407D7C-6792-4627-9A96-2420A08A0E81}" type="sibTrans" cxnId="{99D2BD74-DF36-41A8-9FFE-53F803517536}">
      <dgm:prSet/>
      <dgm:spPr/>
      <dgm:t>
        <a:bodyPr/>
        <a:lstStyle/>
        <a:p>
          <a:endParaRPr lang="es-ES"/>
        </a:p>
      </dgm:t>
    </dgm:pt>
    <dgm:pt modelId="{D074F148-09E6-4018-BC7A-0928764ADEEF}">
      <dgm:prSet phldrT="[Texto]" custT="1"/>
      <dgm:spPr/>
      <dgm:t>
        <a:bodyPr/>
        <a:lstStyle/>
        <a:p>
          <a:r>
            <a:rPr lang="es-ES" sz="1800" dirty="0" smtClean="0"/>
            <a:t>Principal y mayor organización antifraude a nivel mundial</a:t>
          </a:r>
          <a:endParaRPr lang="es-ES" sz="1800" dirty="0"/>
        </a:p>
      </dgm:t>
    </dgm:pt>
    <dgm:pt modelId="{2CFD7A6E-7D71-4125-A6F5-585F25589F27}" type="parTrans" cxnId="{A391E7BB-DA05-4806-9802-3B7D19CF5186}">
      <dgm:prSet/>
      <dgm:spPr/>
      <dgm:t>
        <a:bodyPr/>
        <a:lstStyle/>
        <a:p>
          <a:endParaRPr lang="es-ES"/>
        </a:p>
      </dgm:t>
    </dgm:pt>
    <dgm:pt modelId="{5231D132-D161-40F2-A3C6-86763803C237}" type="sibTrans" cxnId="{A391E7BB-DA05-4806-9802-3B7D19CF5186}">
      <dgm:prSet/>
      <dgm:spPr/>
      <dgm:t>
        <a:bodyPr/>
        <a:lstStyle/>
        <a:p>
          <a:endParaRPr lang="es-ES"/>
        </a:p>
      </dgm:t>
    </dgm:pt>
    <dgm:pt modelId="{E9456BE5-EA59-496A-AF58-9A4716364DD3}" type="pres">
      <dgm:prSet presAssocID="{AC59A8CB-63BC-452A-90DE-4FAC14132CF4}" presName="Name0" presStyleCnt="0">
        <dgm:presLayoutVars>
          <dgm:dir/>
          <dgm:animOne val="branch"/>
          <dgm:animLvl val="lvl"/>
        </dgm:presLayoutVars>
      </dgm:prSet>
      <dgm:spPr/>
      <dgm:t>
        <a:bodyPr/>
        <a:lstStyle/>
        <a:p>
          <a:endParaRPr lang="es-EC"/>
        </a:p>
      </dgm:t>
    </dgm:pt>
    <dgm:pt modelId="{15962D61-026A-4367-AB07-7815211B3BF6}" type="pres">
      <dgm:prSet presAssocID="{C2A4D638-A5CD-46D9-8DC4-425335D3C278}" presName="chaos" presStyleCnt="0"/>
      <dgm:spPr/>
    </dgm:pt>
    <dgm:pt modelId="{A40DBAD5-E69A-4D98-8CD4-E0F56063CF3F}" type="pres">
      <dgm:prSet presAssocID="{C2A4D638-A5CD-46D9-8DC4-425335D3C278}" presName="parTx1" presStyleLbl="revTx" presStyleIdx="0" presStyleCnt="2"/>
      <dgm:spPr/>
      <dgm:t>
        <a:bodyPr/>
        <a:lstStyle/>
        <a:p>
          <a:endParaRPr lang="es-EC"/>
        </a:p>
      </dgm:t>
    </dgm:pt>
    <dgm:pt modelId="{85D7B26B-449E-4F34-A814-723D4B809DE5}" type="pres">
      <dgm:prSet presAssocID="{C2A4D638-A5CD-46D9-8DC4-425335D3C278}" presName="c1" presStyleLbl="node1" presStyleIdx="0" presStyleCnt="19"/>
      <dgm:spPr/>
    </dgm:pt>
    <dgm:pt modelId="{AB4F01B0-4083-4F43-8B39-457EE7CE920A}" type="pres">
      <dgm:prSet presAssocID="{C2A4D638-A5CD-46D9-8DC4-425335D3C278}" presName="c2" presStyleLbl="node1" presStyleIdx="1" presStyleCnt="19"/>
      <dgm:spPr/>
    </dgm:pt>
    <dgm:pt modelId="{4A785E78-7B15-423E-81A4-FB7251C1DB31}" type="pres">
      <dgm:prSet presAssocID="{C2A4D638-A5CD-46D9-8DC4-425335D3C278}" presName="c3" presStyleLbl="node1" presStyleIdx="2" presStyleCnt="19"/>
      <dgm:spPr/>
    </dgm:pt>
    <dgm:pt modelId="{D00A71C0-DCF4-4235-899A-B69F89801AAA}" type="pres">
      <dgm:prSet presAssocID="{C2A4D638-A5CD-46D9-8DC4-425335D3C278}" presName="c4" presStyleLbl="node1" presStyleIdx="3" presStyleCnt="19"/>
      <dgm:spPr/>
    </dgm:pt>
    <dgm:pt modelId="{00D17F71-D0CA-4BC9-9C23-31273F376599}" type="pres">
      <dgm:prSet presAssocID="{C2A4D638-A5CD-46D9-8DC4-425335D3C278}" presName="c5" presStyleLbl="node1" presStyleIdx="4" presStyleCnt="19"/>
      <dgm:spPr/>
    </dgm:pt>
    <dgm:pt modelId="{E14867AB-469C-4167-AB35-5E17F493DCD4}" type="pres">
      <dgm:prSet presAssocID="{C2A4D638-A5CD-46D9-8DC4-425335D3C278}" presName="c6" presStyleLbl="node1" presStyleIdx="5" presStyleCnt="19"/>
      <dgm:spPr/>
    </dgm:pt>
    <dgm:pt modelId="{CFEA1F5B-A343-47C7-B3F7-8D845C84DCA7}" type="pres">
      <dgm:prSet presAssocID="{C2A4D638-A5CD-46D9-8DC4-425335D3C278}" presName="c7" presStyleLbl="node1" presStyleIdx="6" presStyleCnt="19"/>
      <dgm:spPr/>
    </dgm:pt>
    <dgm:pt modelId="{900BA212-707A-4EDD-A30F-9937F2FB41D6}" type="pres">
      <dgm:prSet presAssocID="{C2A4D638-A5CD-46D9-8DC4-425335D3C278}" presName="c8" presStyleLbl="node1" presStyleIdx="7" presStyleCnt="19"/>
      <dgm:spPr/>
    </dgm:pt>
    <dgm:pt modelId="{BE971E36-5E28-4CDE-8F1F-0A65C9E89DE7}" type="pres">
      <dgm:prSet presAssocID="{C2A4D638-A5CD-46D9-8DC4-425335D3C278}" presName="c9" presStyleLbl="node1" presStyleIdx="8" presStyleCnt="19"/>
      <dgm:spPr/>
    </dgm:pt>
    <dgm:pt modelId="{56FDB601-FFA4-40B7-B156-EBF5E5C68297}" type="pres">
      <dgm:prSet presAssocID="{C2A4D638-A5CD-46D9-8DC4-425335D3C278}" presName="c10" presStyleLbl="node1" presStyleIdx="9" presStyleCnt="19"/>
      <dgm:spPr/>
    </dgm:pt>
    <dgm:pt modelId="{EDE8E46B-4BEC-481C-A268-383CE5F6DCCD}" type="pres">
      <dgm:prSet presAssocID="{C2A4D638-A5CD-46D9-8DC4-425335D3C278}" presName="c11" presStyleLbl="node1" presStyleIdx="10" presStyleCnt="19"/>
      <dgm:spPr/>
    </dgm:pt>
    <dgm:pt modelId="{5DC17747-D631-451C-A01A-BE5C24A54078}" type="pres">
      <dgm:prSet presAssocID="{C2A4D638-A5CD-46D9-8DC4-425335D3C278}" presName="c12" presStyleLbl="node1" presStyleIdx="11" presStyleCnt="19"/>
      <dgm:spPr/>
    </dgm:pt>
    <dgm:pt modelId="{9DCBF2B7-DF1F-42F0-A7A0-10B966A25C5F}" type="pres">
      <dgm:prSet presAssocID="{C2A4D638-A5CD-46D9-8DC4-425335D3C278}" presName="c13" presStyleLbl="node1" presStyleIdx="12" presStyleCnt="19"/>
      <dgm:spPr/>
    </dgm:pt>
    <dgm:pt modelId="{5D2E67F9-63D7-4C3F-A5D4-B2A48526086C}" type="pres">
      <dgm:prSet presAssocID="{C2A4D638-A5CD-46D9-8DC4-425335D3C278}" presName="c14" presStyleLbl="node1" presStyleIdx="13" presStyleCnt="19"/>
      <dgm:spPr/>
    </dgm:pt>
    <dgm:pt modelId="{69C81F05-9D6C-4D96-B4AD-576ABF7D488E}" type="pres">
      <dgm:prSet presAssocID="{C2A4D638-A5CD-46D9-8DC4-425335D3C278}" presName="c15" presStyleLbl="node1" presStyleIdx="14" presStyleCnt="19"/>
      <dgm:spPr/>
    </dgm:pt>
    <dgm:pt modelId="{6C962A3B-2242-4DB2-9033-3D23CB9B2BB1}" type="pres">
      <dgm:prSet presAssocID="{C2A4D638-A5CD-46D9-8DC4-425335D3C278}" presName="c16" presStyleLbl="node1" presStyleIdx="15" presStyleCnt="19"/>
      <dgm:spPr/>
    </dgm:pt>
    <dgm:pt modelId="{D82259A3-C44E-4822-895C-E5637FAA8597}" type="pres">
      <dgm:prSet presAssocID="{C2A4D638-A5CD-46D9-8DC4-425335D3C278}" presName="c17" presStyleLbl="node1" presStyleIdx="16" presStyleCnt="19"/>
      <dgm:spPr/>
    </dgm:pt>
    <dgm:pt modelId="{C84E4F8E-410A-42C2-9A63-975845071587}" type="pres">
      <dgm:prSet presAssocID="{C2A4D638-A5CD-46D9-8DC4-425335D3C278}" presName="c18" presStyleLbl="node1" presStyleIdx="17" presStyleCnt="19"/>
      <dgm:spPr/>
    </dgm:pt>
    <dgm:pt modelId="{ECFCA5F5-0B55-4085-82B2-6766C64C8771}" type="pres">
      <dgm:prSet presAssocID="{78E29E0B-C678-4575-9695-FE372D750DDD}" presName="chevronComposite1" presStyleCnt="0"/>
      <dgm:spPr/>
    </dgm:pt>
    <dgm:pt modelId="{D3693F0E-4B22-48F0-B3ED-F0D2D57A0A4D}" type="pres">
      <dgm:prSet presAssocID="{78E29E0B-C678-4575-9695-FE372D750DDD}" presName="chevron1" presStyleLbl="sibTrans2D1" presStyleIdx="0" presStyleCnt="2"/>
      <dgm:spPr/>
      <dgm:t>
        <a:bodyPr/>
        <a:lstStyle/>
        <a:p>
          <a:endParaRPr lang="es-EC"/>
        </a:p>
      </dgm:t>
    </dgm:pt>
    <dgm:pt modelId="{B979DC2C-7834-4E59-9EF4-12F4E476E8F6}" type="pres">
      <dgm:prSet presAssocID="{78E29E0B-C678-4575-9695-FE372D750DDD}" presName="spChevron1" presStyleCnt="0"/>
      <dgm:spPr/>
    </dgm:pt>
    <dgm:pt modelId="{37555487-B113-4D8A-8FA7-B0CEC0E459D4}" type="pres">
      <dgm:prSet presAssocID="{78E29E0B-C678-4575-9695-FE372D750DDD}" presName="overlap" presStyleCnt="0"/>
      <dgm:spPr/>
    </dgm:pt>
    <dgm:pt modelId="{63CE01FB-5F6E-4C7A-9E60-3E08804D84A4}" type="pres">
      <dgm:prSet presAssocID="{78E29E0B-C678-4575-9695-FE372D750DDD}" presName="chevronComposite2" presStyleCnt="0"/>
      <dgm:spPr/>
    </dgm:pt>
    <dgm:pt modelId="{D15AA2F9-EE00-4468-AE64-7349FCAFD2E1}" type="pres">
      <dgm:prSet presAssocID="{78E29E0B-C678-4575-9695-FE372D750DDD}" presName="chevron2" presStyleLbl="sibTrans2D1" presStyleIdx="1" presStyleCnt="2"/>
      <dgm:spPr/>
      <dgm:t>
        <a:bodyPr/>
        <a:lstStyle/>
        <a:p>
          <a:endParaRPr lang="es-EC"/>
        </a:p>
      </dgm:t>
    </dgm:pt>
    <dgm:pt modelId="{C6FB78CD-03C8-44A2-A55D-8D4C3E6AD883}" type="pres">
      <dgm:prSet presAssocID="{78E29E0B-C678-4575-9695-FE372D750DDD}" presName="spChevron2" presStyleCnt="0"/>
      <dgm:spPr/>
    </dgm:pt>
    <dgm:pt modelId="{E9C556BA-0192-4E16-9F6F-4870883FE9A4}" type="pres">
      <dgm:prSet presAssocID="{2952156E-ACFC-4EBE-8624-04AFD93A6727}" presName="last" presStyleCnt="0"/>
      <dgm:spPr/>
    </dgm:pt>
    <dgm:pt modelId="{7EF34658-4759-4C77-BEB4-718D0A6B179C}" type="pres">
      <dgm:prSet presAssocID="{2952156E-ACFC-4EBE-8624-04AFD93A6727}" presName="circleTx" presStyleLbl="node1" presStyleIdx="18" presStyleCnt="19"/>
      <dgm:spPr/>
      <dgm:t>
        <a:bodyPr/>
        <a:lstStyle/>
        <a:p>
          <a:endParaRPr lang="es-EC"/>
        </a:p>
      </dgm:t>
    </dgm:pt>
    <dgm:pt modelId="{A7035F5F-511B-4835-9AE1-27A42956FC3F}" type="pres">
      <dgm:prSet presAssocID="{2952156E-ACFC-4EBE-8624-04AFD93A6727}" presName="desTxN" presStyleLbl="revTx" presStyleIdx="1" presStyleCnt="2" custLinFactNeighborX="-1768" custLinFactNeighborY="-5351">
        <dgm:presLayoutVars>
          <dgm:bulletEnabled val="1"/>
        </dgm:presLayoutVars>
      </dgm:prSet>
      <dgm:spPr/>
      <dgm:t>
        <a:bodyPr/>
        <a:lstStyle/>
        <a:p>
          <a:endParaRPr lang="es-EC"/>
        </a:p>
      </dgm:t>
    </dgm:pt>
    <dgm:pt modelId="{4BAA428C-30C8-4D60-A5EB-332808AC6DB7}" type="pres">
      <dgm:prSet presAssocID="{2952156E-ACFC-4EBE-8624-04AFD93A6727}" presName="spN" presStyleCnt="0"/>
      <dgm:spPr/>
    </dgm:pt>
  </dgm:ptLst>
  <dgm:cxnLst>
    <dgm:cxn modelId="{21A8D8C4-7E98-4AA2-84B5-65B12B3534AE}" srcId="{AC59A8CB-63BC-452A-90DE-4FAC14132CF4}" destId="{C2A4D638-A5CD-46D9-8DC4-425335D3C278}" srcOrd="0" destOrd="0" parTransId="{8CF6CA7F-8B65-4851-80A4-B3125ED974A6}" sibTransId="{78E29E0B-C678-4575-9695-FE372D750DDD}"/>
    <dgm:cxn modelId="{8F956757-C12E-4B3C-B787-B782BA654328}" type="presOf" srcId="{AC59A8CB-63BC-452A-90DE-4FAC14132CF4}" destId="{E9456BE5-EA59-496A-AF58-9A4716364DD3}" srcOrd="0" destOrd="0" presId="urn:microsoft.com/office/officeart/2009/3/layout/RandomtoResultProcess"/>
    <dgm:cxn modelId="{6135B254-FC9D-4180-A713-6B9F7671C9E7}" type="presOf" srcId="{2952156E-ACFC-4EBE-8624-04AFD93A6727}" destId="{7EF34658-4759-4C77-BEB4-718D0A6B179C}" srcOrd="0" destOrd="0" presId="urn:microsoft.com/office/officeart/2009/3/layout/RandomtoResultProcess"/>
    <dgm:cxn modelId="{D06122D3-BC78-435F-96CC-7AADD9B83EC4}" type="presOf" srcId="{D074F148-09E6-4018-BC7A-0928764ADEEF}" destId="{A7035F5F-511B-4835-9AE1-27A42956FC3F}" srcOrd="0" destOrd="0" presId="urn:microsoft.com/office/officeart/2009/3/layout/RandomtoResultProcess"/>
    <dgm:cxn modelId="{A391E7BB-DA05-4806-9802-3B7D19CF5186}" srcId="{2952156E-ACFC-4EBE-8624-04AFD93A6727}" destId="{D074F148-09E6-4018-BC7A-0928764ADEEF}" srcOrd="0" destOrd="0" parTransId="{2CFD7A6E-7D71-4125-A6F5-585F25589F27}" sibTransId="{5231D132-D161-40F2-A3C6-86763803C237}"/>
    <dgm:cxn modelId="{F9BB7D48-D031-4469-86C5-24487DCA5512}" type="presOf" srcId="{C2A4D638-A5CD-46D9-8DC4-425335D3C278}" destId="{A40DBAD5-E69A-4D98-8CD4-E0F56063CF3F}" srcOrd="0" destOrd="0" presId="urn:microsoft.com/office/officeart/2009/3/layout/RandomtoResultProcess"/>
    <dgm:cxn modelId="{99D2BD74-DF36-41A8-9FFE-53F803517536}" srcId="{AC59A8CB-63BC-452A-90DE-4FAC14132CF4}" destId="{2952156E-ACFC-4EBE-8624-04AFD93A6727}" srcOrd="1" destOrd="0" parTransId="{65AF201B-6B58-4FA8-975F-2879FA84D156}" sibTransId="{F4407D7C-6792-4627-9A96-2420A08A0E81}"/>
    <dgm:cxn modelId="{B40706EB-8082-4B01-B4FF-E63728DC59BB}" type="presParOf" srcId="{E9456BE5-EA59-496A-AF58-9A4716364DD3}" destId="{15962D61-026A-4367-AB07-7815211B3BF6}" srcOrd="0" destOrd="0" presId="urn:microsoft.com/office/officeart/2009/3/layout/RandomtoResultProcess"/>
    <dgm:cxn modelId="{E1BDFBB1-E956-4D83-8E0C-D3516630373E}" type="presParOf" srcId="{15962D61-026A-4367-AB07-7815211B3BF6}" destId="{A40DBAD5-E69A-4D98-8CD4-E0F56063CF3F}" srcOrd="0" destOrd="0" presId="urn:microsoft.com/office/officeart/2009/3/layout/RandomtoResultProcess"/>
    <dgm:cxn modelId="{DF71BB65-B544-400A-8EC1-AB9AF18373B8}" type="presParOf" srcId="{15962D61-026A-4367-AB07-7815211B3BF6}" destId="{85D7B26B-449E-4F34-A814-723D4B809DE5}" srcOrd="1" destOrd="0" presId="urn:microsoft.com/office/officeart/2009/3/layout/RandomtoResultProcess"/>
    <dgm:cxn modelId="{DCE4E9EC-9FD8-4475-9A06-3B43A8C99B9B}" type="presParOf" srcId="{15962D61-026A-4367-AB07-7815211B3BF6}" destId="{AB4F01B0-4083-4F43-8B39-457EE7CE920A}" srcOrd="2" destOrd="0" presId="urn:microsoft.com/office/officeart/2009/3/layout/RandomtoResultProcess"/>
    <dgm:cxn modelId="{2BCA9EC1-E3F0-419C-A999-C9DF406BF805}" type="presParOf" srcId="{15962D61-026A-4367-AB07-7815211B3BF6}" destId="{4A785E78-7B15-423E-81A4-FB7251C1DB31}" srcOrd="3" destOrd="0" presId="urn:microsoft.com/office/officeart/2009/3/layout/RandomtoResultProcess"/>
    <dgm:cxn modelId="{F4CE0F51-A1DD-449A-875B-D82EDA80A373}" type="presParOf" srcId="{15962D61-026A-4367-AB07-7815211B3BF6}" destId="{D00A71C0-DCF4-4235-899A-B69F89801AAA}" srcOrd="4" destOrd="0" presId="urn:microsoft.com/office/officeart/2009/3/layout/RandomtoResultProcess"/>
    <dgm:cxn modelId="{934C79BC-734F-4361-A8DE-BDAD786FFB5F}" type="presParOf" srcId="{15962D61-026A-4367-AB07-7815211B3BF6}" destId="{00D17F71-D0CA-4BC9-9C23-31273F376599}" srcOrd="5" destOrd="0" presId="urn:microsoft.com/office/officeart/2009/3/layout/RandomtoResultProcess"/>
    <dgm:cxn modelId="{3CAF89DA-DF44-4C66-8F1B-8FF980BF2B4E}" type="presParOf" srcId="{15962D61-026A-4367-AB07-7815211B3BF6}" destId="{E14867AB-469C-4167-AB35-5E17F493DCD4}" srcOrd="6" destOrd="0" presId="urn:microsoft.com/office/officeart/2009/3/layout/RandomtoResultProcess"/>
    <dgm:cxn modelId="{3316F5C2-E1AB-47B0-8B51-CC4827C53D69}" type="presParOf" srcId="{15962D61-026A-4367-AB07-7815211B3BF6}" destId="{CFEA1F5B-A343-47C7-B3F7-8D845C84DCA7}" srcOrd="7" destOrd="0" presId="urn:microsoft.com/office/officeart/2009/3/layout/RandomtoResultProcess"/>
    <dgm:cxn modelId="{F8123B77-7B1F-489E-A328-8F1F078D60CD}" type="presParOf" srcId="{15962D61-026A-4367-AB07-7815211B3BF6}" destId="{900BA212-707A-4EDD-A30F-9937F2FB41D6}" srcOrd="8" destOrd="0" presId="urn:microsoft.com/office/officeart/2009/3/layout/RandomtoResultProcess"/>
    <dgm:cxn modelId="{8D8D2EB5-3911-40BD-9F81-1BC2DD685E8F}" type="presParOf" srcId="{15962D61-026A-4367-AB07-7815211B3BF6}" destId="{BE971E36-5E28-4CDE-8F1F-0A65C9E89DE7}" srcOrd="9" destOrd="0" presId="urn:microsoft.com/office/officeart/2009/3/layout/RandomtoResultProcess"/>
    <dgm:cxn modelId="{157CB829-7014-4748-A2F3-17B2F89CAEE4}" type="presParOf" srcId="{15962D61-026A-4367-AB07-7815211B3BF6}" destId="{56FDB601-FFA4-40B7-B156-EBF5E5C68297}" srcOrd="10" destOrd="0" presId="urn:microsoft.com/office/officeart/2009/3/layout/RandomtoResultProcess"/>
    <dgm:cxn modelId="{1CA5772D-C9F5-4DD4-8E48-0A9D2378B1D3}" type="presParOf" srcId="{15962D61-026A-4367-AB07-7815211B3BF6}" destId="{EDE8E46B-4BEC-481C-A268-383CE5F6DCCD}" srcOrd="11" destOrd="0" presId="urn:microsoft.com/office/officeart/2009/3/layout/RandomtoResultProcess"/>
    <dgm:cxn modelId="{E2C695DB-812B-4357-A5B3-9BB4FEB22ED0}" type="presParOf" srcId="{15962D61-026A-4367-AB07-7815211B3BF6}" destId="{5DC17747-D631-451C-A01A-BE5C24A54078}" srcOrd="12" destOrd="0" presId="urn:microsoft.com/office/officeart/2009/3/layout/RandomtoResultProcess"/>
    <dgm:cxn modelId="{BD45B110-E1A9-40E4-8DDF-4C2994F07368}" type="presParOf" srcId="{15962D61-026A-4367-AB07-7815211B3BF6}" destId="{9DCBF2B7-DF1F-42F0-A7A0-10B966A25C5F}" srcOrd="13" destOrd="0" presId="urn:microsoft.com/office/officeart/2009/3/layout/RandomtoResultProcess"/>
    <dgm:cxn modelId="{FE5D37E3-E3D3-4A35-8908-E0339D8D8AB1}" type="presParOf" srcId="{15962D61-026A-4367-AB07-7815211B3BF6}" destId="{5D2E67F9-63D7-4C3F-A5D4-B2A48526086C}" srcOrd="14" destOrd="0" presId="urn:microsoft.com/office/officeart/2009/3/layout/RandomtoResultProcess"/>
    <dgm:cxn modelId="{9A031B3D-ABCA-497F-964A-734192D6765E}" type="presParOf" srcId="{15962D61-026A-4367-AB07-7815211B3BF6}" destId="{69C81F05-9D6C-4D96-B4AD-576ABF7D488E}" srcOrd="15" destOrd="0" presId="urn:microsoft.com/office/officeart/2009/3/layout/RandomtoResultProcess"/>
    <dgm:cxn modelId="{73FF69F2-B3D4-49A2-8457-2BD30F935622}" type="presParOf" srcId="{15962D61-026A-4367-AB07-7815211B3BF6}" destId="{6C962A3B-2242-4DB2-9033-3D23CB9B2BB1}" srcOrd="16" destOrd="0" presId="urn:microsoft.com/office/officeart/2009/3/layout/RandomtoResultProcess"/>
    <dgm:cxn modelId="{65BC4560-F766-4463-B379-28CF5CE64F4F}" type="presParOf" srcId="{15962D61-026A-4367-AB07-7815211B3BF6}" destId="{D82259A3-C44E-4822-895C-E5637FAA8597}" srcOrd="17" destOrd="0" presId="urn:microsoft.com/office/officeart/2009/3/layout/RandomtoResultProcess"/>
    <dgm:cxn modelId="{54AA7E3F-A499-4359-9404-5BB3995EB63D}" type="presParOf" srcId="{15962D61-026A-4367-AB07-7815211B3BF6}" destId="{C84E4F8E-410A-42C2-9A63-975845071587}" srcOrd="18" destOrd="0" presId="urn:microsoft.com/office/officeart/2009/3/layout/RandomtoResultProcess"/>
    <dgm:cxn modelId="{CF83758A-60B7-4372-B1BC-1F67A9E825CA}" type="presParOf" srcId="{E9456BE5-EA59-496A-AF58-9A4716364DD3}" destId="{ECFCA5F5-0B55-4085-82B2-6766C64C8771}" srcOrd="1" destOrd="0" presId="urn:microsoft.com/office/officeart/2009/3/layout/RandomtoResultProcess"/>
    <dgm:cxn modelId="{A2D8A3FF-EFBA-467D-BCBC-91F2C740B30E}" type="presParOf" srcId="{ECFCA5F5-0B55-4085-82B2-6766C64C8771}" destId="{D3693F0E-4B22-48F0-B3ED-F0D2D57A0A4D}" srcOrd="0" destOrd="0" presId="urn:microsoft.com/office/officeart/2009/3/layout/RandomtoResultProcess"/>
    <dgm:cxn modelId="{C1205F29-C115-4F21-A495-E0E299B00981}" type="presParOf" srcId="{ECFCA5F5-0B55-4085-82B2-6766C64C8771}" destId="{B979DC2C-7834-4E59-9EF4-12F4E476E8F6}" srcOrd="1" destOrd="0" presId="urn:microsoft.com/office/officeart/2009/3/layout/RandomtoResultProcess"/>
    <dgm:cxn modelId="{7054F601-D1CC-4F0A-9907-532360478164}" type="presParOf" srcId="{E9456BE5-EA59-496A-AF58-9A4716364DD3}" destId="{37555487-B113-4D8A-8FA7-B0CEC0E459D4}" srcOrd="2" destOrd="0" presId="urn:microsoft.com/office/officeart/2009/3/layout/RandomtoResultProcess"/>
    <dgm:cxn modelId="{F85D1F42-BB8D-4BD1-B2FC-2F871E59CB5B}" type="presParOf" srcId="{E9456BE5-EA59-496A-AF58-9A4716364DD3}" destId="{63CE01FB-5F6E-4C7A-9E60-3E08804D84A4}" srcOrd="3" destOrd="0" presId="urn:microsoft.com/office/officeart/2009/3/layout/RandomtoResultProcess"/>
    <dgm:cxn modelId="{F3BB6314-B520-4358-9319-72450F32723C}" type="presParOf" srcId="{63CE01FB-5F6E-4C7A-9E60-3E08804D84A4}" destId="{D15AA2F9-EE00-4468-AE64-7349FCAFD2E1}" srcOrd="0" destOrd="0" presId="urn:microsoft.com/office/officeart/2009/3/layout/RandomtoResultProcess"/>
    <dgm:cxn modelId="{639DE2AC-C4CC-493A-97D3-2896A3E7C3E1}" type="presParOf" srcId="{63CE01FB-5F6E-4C7A-9E60-3E08804D84A4}" destId="{C6FB78CD-03C8-44A2-A55D-8D4C3E6AD883}" srcOrd="1" destOrd="0" presId="urn:microsoft.com/office/officeart/2009/3/layout/RandomtoResultProcess"/>
    <dgm:cxn modelId="{E6D5E82D-4725-4493-8381-AC365BB78221}" type="presParOf" srcId="{E9456BE5-EA59-496A-AF58-9A4716364DD3}" destId="{E9C556BA-0192-4E16-9F6F-4870883FE9A4}" srcOrd="4" destOrd="0" presId="urn:microsoft.com/office/officeart/2009/3/layout/RandomtoResultProcess"/>
    <dgm:cxn modelId="{D5C0E98A-4EC3-4444-BF2D-F8F75EE90C3E}" type="presParOf" srcId="{E9C556BA-0192-4E16-9F6F-4870883FE9A4}" destId="{7EF34658-4759-4C77-BEB4-718D0A6B179C}" srcOrd="0" destOrd="0" presId="urn:microsoft.com/office/officeart/2009/3/layout/RandomtoResultProcess"/>
    <dgm:cxn modelId="{B2D9AC8C-C323-40CD-914F-168129913CBD}" type="presParOf" srcId="{E9C556BA-0192-4E16-9F6F-4870883FE9A4}" destId="{A7035F5F-511B-4835-9AE1-27A42956FC3F}" srcOrd="1" destOrd="0" presId="urn:microsoft.com/office/officeart/2009/3/layout/RandomtoResultProcess"/>
    <dgm:cxn modelId="{C9B674EF-7177-402F-9206-255E9D086A59}" type="presParOf" srcId="{E9C556BA-0192-4E16-9F6F-4870883FE9A4}" destId="{4BAA428C-30C8-4D60-A5EB-332808AC6DB7}" srcOrd="2" destOrd="0" presId="urn:microsoft.com/office/officeart/2009/3/layout/RandomtoResul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8F665A-97B1-400B-9F67-7B9BE411C08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FE86DDDD-2D1A-4166-A824-77B981A1CD18}">
      <dgm:prSet phldrT="[Texto]" custT="1"/>
      <dgm:spPr/>
      <dgm:t>
        <a:bodyPr/>
        <a:lstStyle/>
        <a:p>
          <a:r>
            <a:rPr lang="es-ES_tradnl" sz="2000" i="0" dirty="0" err="1" smtClean="0"/>
            <a:t>The</a:t>
          </a:r>
          <a:r>
            <a:rPr lang="es-ES_tradnl" sz="2000" i="0" dirty="0" smtClean="0"/>
            <a:t> </a:t>
          </a:r>
          <a:r>
            <a:rPr lang="es-ES_tradnl" sz="2000" i="0" dirty="0" err="1" smtClean="0"/>
            <a:t>Institute</a:t>
          </a:r>
          <a:r>
            <a:rPr lang="es-ES_tradnl" sz="2000" i="0" dirty="0" smtClean="0"/>
            <a:t> of </a:t>
          </a:r>
          <a:r>
            <a:rPr lang="es-ES_tradnl" sz="2000" i="0" dirty="0" err="1" smtClean="0"/>
            <a:t>Internal</a:t>
          </a:r>
          <a:r>
            <a:rPr lang="es-ES_tradnl" sz="2000" i="0" dirty="0" smtClean="0"/>
            <a:t> </a:t>
          </a:r>
          <a:r>
            <a:rPr lang="es-ES_tradnl" sz="2000" i="0" dirty="0" err="1" smtClean="0"/>
            <a:t>Auditors</a:t>
          </a:r>
          <a:r>
            <a:rPr lang="es-ES_tradnl" sz="2000" i="0" dirty="0" smtClean="0"/>
            <a:t> Global </a:t>
          </a:r>
          <a:r>
            <a:rPr lang="es-ES_tradnl" sz="2000" dirty="0" smtClean="0"/>
            <a:t>(2018)</a:t>
          </a:r>
          <a:endParaRPr lang="es-EC" sz="2000" dirty="0"/>
        </a:p>
      </dgm:t>
    </dgm:pt>
    <dgm:pt modelId="{A082BA90-DB0A-4A8D-B4BF-4A9A444AC782}" type="parTrans" cxnId="{B3326312-DBC2-4925-9CBD-062EFDF985AC}">
      <dgm:prSet/>
      <dgm:spPr/>
      <dgm:t>
        <a:bodyPr/>
        <a:lstStyle/>
        <a:p>
          <a:endParaRPr lang="es-EC"/>
        </a:p>
      </dgm:t>
    </dgm:pt>
    <dgm:pt modelId="{A0ABFF38-5E1F-4322-8317-6B4C592F44B9}" type="sibTrans" cxnId="{B3326312-DBC2-4925-9CBD-062EFDF985AC}">
      <dgm:prSet/>
      <dgm:spPr/>
      <dgm:t>
        <a:bodyPr/>
        <a:lstStyle/>
        <a:p>
          <a:endParaRPr lang="es-EC"/>
        </a:p>
      </dgm:t>
    </dgm:pt>
    <dgm:pt modelId="{100E932B-99CA-43BD-BAB8-72F32A56FBC3}">
      <dgm:prSet phldrT="[Texto]" custT="1"/>
      <dgm:spPr/>
      <dgm:t>
        <a:bodyPr/>
        <a:lstStyle/>
        <a:p>
          <a:r>
            <a:rPr lang="es-EC" sz="1600" dirty="0" smtClean="0"/>
            <a:t>Relación entre el proceso de auditoría tradicional y los riesgos y objetivos de la entidad</a:t>
          </a:r>
          <a:endParaRPr lang="es-EC" sz="1600" dirty="0"/>
        </a:p>
      </dgm:t>
    </dgm:pt>
    <dgm:pt modelId="{1EBD9EC5-DC40-4DC0-9739-962C54C865CA}" type="parTrans" cxnId="{F2F1EEE7-549D-4416-8CE0-ECEC9F9B63AA}">
      <dgm:prSet/>
      <dgm:spPr/>
      <dgm:t>
        <a:bodyPr/>
        <a:lstStyle/>
        <a:p>
          <a:endParaRPr lang="es-EC"/>
        </a:p>
      </dgm:t>
    </dgm:pt>
    <dgm:pt modelId="{F40546A6-A314-4F86-90A6-65F8A7A5D886}" type="sibTrans" cxnId="{F2F1EEE7-549D-4416-8CE0-ECEC9F9B63AA}">
      <dgm:prSet/>
      <dgm:spPr/>
      <dgm:t>
        <a:bodyPr/>
        <a:lstStyle/>
        <a:p>
          <a:endParaRPr lang="es-EC"/>
        </a:p>
      </dgm:t>
    </dgm:pt>
    <dgm:pt modelId="{D22C87FE-CF1D-48FD-9691-A984C77FB6B2}">
      <dgm:prSet phldrT="[Texto]" custT="1"/>
      <dgm:spPr/>
      <dgm:t>
        <a:bodyPr/>
        <a:lstStyle/>
        <a:p>
          <a:r>
            <a:rPr lang="es-EC" sz="1600" dirty="0" smtClean="0"/>
            <a:t>Factores: riesgos inherentes y asignación de recursos a actividades adicionales</a:t>
          </a:r>
          <a:endParaRPr lang="es-EC" sz="1600" dirty="0"/>
        </a:p>
      </dgm:t>
    </dgm:pt>
    <dgm:pt modelId="{5D6AF19C-F883-4B4C-B162-C7EF95859AFD}" type="parTrans" cxnId="{5448B94E-1263-4EF7-9AA1-D959531AE7BA}">
      <dgm:prSet/>
      <dgm:spPr/>
      <dgm:t>
        <a:bodyPr/>
        <a:lstStyle/>
        <a:p>
          <a:endParaRPr lang="es-EC"/>
        </a:p>
      </dgm:t>
    </dgm:pt>
    <dgm:pt modelId="{CAB6255E-4723-4504-A2D3-1D2BE041CA54}" type="sibTrans" cxnId="{5448B94E-1263-4EF7-9AA1-D959531AE7BA}">
      <dgm:prSet/>
      <dgm:spPr/>
      <dgm:t>
        <a:bodyPr/>
        <a:lstStyle/>
        <a:p>
          <a:endParaRPr lang="es-EC"/>
        </a:p>
      </dgm:t>
    </dgm:pt>
    <dgm:pt modelId="{271687F7-FE81-4B85-8AE6-50FBE086FC3F}">
      <dgm:prSet phldrT="[Texto]" custT="1"/>
      <dgm:spPr/>
      <dgm:t>
        <a:bodyPr/>
        <a:lstStyle/>
        <a:p>
          <a:r>
            <a:rPr lang="es-EC" sz="2000" dirty="0" smtClean="0"/>
            <a:t>Altamirano (2017)</a:t>
          </a:r>
          <a:endParaRPr lang="es-EC" sz="2000" dirty="0"/>
        </a:p>
      </dgm:t>
    </dgm:pt>
    <dgm:pt modelId="{7D51C538-8162-45DF-A1AE-6401F758460A}" type="parTrans" cxnId="{FA35D04A-A989-4B73-9160-E613902CAF6E}">
      <dgm:prSet/>
      <dgm:spPr/>
      <dgm:t>
        <a:bodyPr/>
        <a:lstStyle/>
        <a:p>
          <a:endParaRPr lang="es-EC"/>
        </a:p>
      </dgm:t>
    </dgm:pt>
    <dgm:pt modelId="{47758B2B-BAD8-4F17-AFA5-D0387843B9DF}" type="sibTrans" cxnId="{FA35D04A-A989-4B73-9160-E613902CAF6E}">
      <dgm:prSet/>
      <dgm:spPr/>
      <dgm:t>
        <a:bodyPr/>
        <a:lstStyle/>
        <a:p>
          <a:endParaRPr lang="es-EC"/>
        </a:p>
      </dgm:t>
    </dgm:pt>
    <dgm:pt modelId="{809BC69F-DB8C-4E98-9E18-FBFF1ADBE68B}">
      <dgm:prSet phldrT="[Texto]" custT="1"/>
      <dgm:spPr/>
      <dgm:t>
        <a:bodyPr/>
        <a:lstStyle/>
        <a:p>
          <a:r>
            <a:rPr lang="es-EC" sz="1600" dirty="0" smtClean="0"/>
            <a:t>“L</a:t>
          </a:r>
          <a:r>
            <a:rPr lang="es-ES_tradnl" sz="1600" dirty="0" smtClean="0"/>
            <a:t>a contabilidad creativa es utilizada ya sea por estrategia empresarial o para cometimiento de fraude</a:t>
          </a:r>
          <a:r>
            <a:rPr lang="es-EC" sz="1600" dirty="0" smtClean="0"/>
            <a:t>”. Información que se maneja es incompleta</a:t>
          </a:r>
          <a:endParaRPr lang="es-EC" sz="1600" dirty="0"/>
        </a:p>
      </dgm:t>
    </dgm:pt>
    <dgm:pt modelId="{B893A5EE-F33E-474D-BE3A-34BEF052051D}" type="parTrans" cxnId="{F2C077C1-68F9-43C9-895F-D908B5FC84F5}">
      <dgm:prSet/>
      <dgm:spPr/>
      <dgm:t>
        <a:bodyPr/>
        <a:lstStyle/>
        <a:p>
          <a:endParaRPr lang="es-EC"/>
        </a:p>
      </dgm:t>
    </dgm:pt>
    <dgm:pt modelId="{F1115330-72F9-4E31-9A2C-7CA0A0E05157}" type="sibTrans" cxnId="{F2C077C1-68F9-43C9-895F-D908B5FC84F5}">
      <dgm:prSet/>
      <dgm:spPr/>
      <dgm:t>
        <a:bodyPr/>
        <a:lstStyle/>
        <a:p>
          <a:endParaRPr lang="es-EC"/>
        </a:p>
      </dgm:t>
    </dgm:pt>
    <dgm:pt modelId="{30DAAC5B-F0F3-41AD-81B9-360BAE691C28}">
      <dgm:prSet phldrT="[Texto]" custT="1"/>
      <dgm:spPr/>
      <dgm:t>
        <a:bodyPr/>
        <a:lstStyle/>
        <a:p>
          <a:r>
            <a:rPr lang="es-ES_tradnl" sz="2000" dirty="0" smtClean="0"/>
            <a:t>Castilla T. (2015)</a:t>
          </a:r>
          <a:endParaRPr lang="es-EC" sz="2000" dirty="0"/>
        </a:p>
      </dgm:t>
    </dgm:pt>
    <dgm:pt modelId="{8EC5E838-5706-4322-8EFD-D544C0E06060}" type="parTrans" cxnId="{A9D4662E-B075-4F45-A110-B01334BA7AC8}">
      <dgm:prSet/>
      <dgm:spPr/>
      <dgm:t>
        <a:bodyPr/>
        <a:lstStyle/>
        <a:p>
          <a:endParaRPr lang="es-EC"/>
        </a:p>
      </dgm:t>
    </dgm:pt>
    <dgm:pt modelId="{D6EC7DFB-D0D3-4971-B3B6-D465840BDCEE}" type="sibTrans" cxnId="{A9D4662E-B075-4F45-A110-B01334BA7AC8}">
      <dgm:prSet/>
      <dgm:spPr/>
      <dgm:t>
        <a:bodyPr/>
        <a:lstStyle/>
        <a:p>
          <a:endParaRPr lang="es-EC"/>
        </a:p>
      </dgm:t>
    </dgm:pt>
    <dgm:pt modelId="{846EA54F-459F-48A6-96F8-15EBD78FCBA8}">
      <dgm:prSet phldrT="[Texto]" custT="1"/>
      <dgm:spPr/>
      <dgm:t>
        <a:bodyPr/>
        <a:lstStyle/>
        <a:p>
          <a:r>
            <a:rPr lang="es-ES_tradnl" sz="1600" dirty="0" smtClean="0"/>
            <a:t>Las actividades están supeditadas al logro de objetivos, lo que presiona a los responsables a cumplirlos, y se traspasan las barreras de lo lícito a lo ilícito. </a:t>
          </a:r>
          <a:endParaRPr lang="es-EC" sz="1600" dirty="0"/>
        </a:p>
      </dgm:t>
    </dgm:pt>
    <dgm:pt modelId="{56AE2B2D-AF75-4563-9CC5-8C748295A87F}" type="parTrans" cxnId="{748717F0-3E50-45AB-B732-7A9D045A03AA}">
      <dgm:prSet/>
      <dgm:spPr/>
      <dgm:t>
        <a:bodyPr/>
        <a:lstStyle/>
        <a:p>
          <a:endParaRPr lang="es-EC"/>
        </a:p>
      </dgm:t>
    </dgm:pt>
    <dgm:pt modelId="{C036EC22-F824-41B5-822C-0AD7167FBA96}" type="sibTrans" cxnId="{748717F0-3E50-45AB-B732-7A9D045A03AA}">
      <dgm:prSet/>
      <dgm:spPr/>
      <dgm:t>
        <a:bodyPr/>
        <a:lstStyle/>
        <a:p>
          <a:endParaRPr lang="es-EC"/>
        </a:p>
      </dgm:t>
    </dgm:pt>
    <dgm:pt modelId="{66CC84F3-F9D2-47A1-A254-FBB5D54BF04F}">
      <dgm:prSet phldrT="[Texto]" custT="1"/>
      <dgm:spPr/>
      <dgm:t>
        <a:bodyPr/>
        <a:lstStyle/>
        <a:p>
          <a:r>
            <a:rPr lang="es-ES_tradnl" sz="2000" dirty="0" smtClean="0"/>
            <a:t>Salas Ávila &amp; Reyes Maldonado (2015)</a:t>
          </a:r>
          <a:endParaRPr lang="es-EC" sz="2000" dirty="0"/>
        </a:p>
      </dgm:t>
    </dgm:pt>
    <dgm:pt modelId="{C521F905-BD85-4503-B394-E05C3A68590C}" type="parTrans" cxnId="{FD6A562D-B5DA-458A-A639-DBF34E382145}">
      <dgm:prSet/>
      <dgm:spPr/>
      <dgm:t>
        <a:bodyPr/>
        <a:lstStyle/>
        <a:p>
          <a:endParaRPr lang="es-EC"/>
        </a:p>
      </dgm:t>
    </dgm:pt>
    <dgm:pt modelId="{7531E658-6737-4397-B4F4-3A7F493FBC67}" type="sibTrans" cxnId="{FD6A562D-B5DA-458A-A639-DBF34E382145}">
      <dgm:prSet/>
      <dgm:spPr/>
      <dgm:t>
        <a:bodyPr/>
        <a:lstStyle/>
        <a:p>
          <a:endParaRPr lang="es-EC"/>
        </a:p>
      </dgm:t>
    </dgm:pt>
    <dgm:pt modelId="{56C1603A-2FA5-434F-9CCA-754BB0D20D17}">
      <dgm:prSet custT="1"/>
      <dgm:spPr/>
      <dgm:t>
        <a:bodyPr/>
        <a:lstStyle/>
        <a:p>
          <a:r>
            <a:rPr lang="es-ES_tradnl" sz="2000" dirty="0" err="1" smtClean="0"/>
            <a:t>Albanese</a:t>
          </a:r>
          <a:r>
            <a:rPr lang="es-ES_tradnl" sz="2000" dirty="0" smtClean="0"/>
            <a:t> (2012)</a:t>
          </a:r>
          <a:endParaRPr lang="es-EC" sz="2000" dirty="0"/>
        </a:p>
      </dgm:t>
    </dgm:pt>
    <dgm:pt modelId="{F55239B6-E806-47AF-98B1-B53348B06B9F}" type="parTrans" cxnId="{978EB8AD-8076-45A6-8795-E4AA2A5675A3}">
      <dgm:prSet/>
      <dgm:spPr/>
      <dgm:t>
        <a:bodyPr/>
        <a:lstStyle/>
        <a:p>
          <a:endParaRPr lang="es-EC"/>
        </a:p>
      </dgm:t>
    </dgm:pt>
    <dgm:pt modelId="{2455323E-A861-4E6E-BBB3-E3B762A85B51}" type="sibTrans" cxnId="{978EB8AD-8076-45A6-8795-E4AA2A5675A3}">
      <dgm:prSet/>
      <dgm:spPr/>
      <dgm:t>
        <a:bodyPr/>
        <a:lstStyle/>
        <a:p>
          <a:endParaRPr lang="es-EC"/>
        </a:p>
      </dgm:t>
    </dgm:pt>
    <dgm:pt modelId="{BC6D22AD-7A63-455C-9410-BFB35FEBF107}">
      <dgm:prSet custT="1"/>
      <dgm:spPr/>
      <dgm:t>
        <a:bodyPr/>
        <a:lstStyle/>
        <a:p>
          <a:r>
            <a:rPr lang="es-ES_tradnl" sz="1900" dirty="0" smtClean="0"/>
            <a:t>Ocampo S., Trejos </a:t>
          </a:r>
          <a:r>
            <a:rPr lang="es-ES_tradnl" sz="1900" dirty="0" err="1" smtClean="0"/>
            <a:t>Buritica</a:t>
          </a:r>
          <a:r>
            <a:rPr lang="es-ES_tradnl" sz="1900" dirty="0" smtClean="0"/>
            <a:t>, &amp; Solarte Martínez,  (2010)</a:t>
          </a:r>
          <a:endParaRPr lang="es-EC" sz="1900" dirty="0"/>
        </a:p>
      </dgm:t>
    </dgm:pt>
    <dgm:pt modelId="{77114A2D-50FA-48AE-952E-31102246A142}" type="parTrans" cxnId="{603A04BB-5CEE-4EC1-8CFD-4FFD0D0C18E0}">
      <dgm:prSet/>
      <dgm:spPr/>
      <dgm:t>
        <a:bodyPr/>
        <a:lstStyle/>
        <a:p>
          <a:endParaRPr lang="es-EC"/>
        </a:p>
      </dgm:t>
    </dgm:pt>
    <dgm:pt modelId="{4F381BBC-C3C7-45C1-B66D-8B08832F05CB}" type="sibTrans" cxnId="{603A04BB-5CEE-4EC1-8CFD-4FFD0D0C18E0}">
      <dgm:prSet/>
      <dgm:spPr/>
      <dgm:t>
        <a:bodyPr/>
        <a:lstStyle/>
        <a:p>
          <a:endParaRPr lang="es-EC"/>
        </a:p>
      </dgm:t>
    </dgm:pt>
    <dgm:pt modelId="{527D5016-FCDA-4F1A-B5AE-521F4C20FED6}">
      <dgm:prSet phldrT="[Texto]" custT="1"/>
      <dgm:spPr/>
      <dgm:t>
        <a:bodyPr/>
        <a:lstStyle/>
        <a:p>
          <a:r>
            <a:rPr lang="es-ES_tradnl" sz="1600" dirty="0" smtClean="0"/>
            <a:t>AI – Herramienta eficaz – Control – Correctivos. Fraude – riesgo Inherente. </a:t>
          </a:r>
          <a:endParaRPr lang="es-EC" sz="1600" dirty="0"/>
        </a:p>
      </dgm:t>
    </dgm:pt>
    <dgm:pt modelId="{E2BA870A-AF63-424C-83C3-37F0A922E4CA}" type="parTrans" cxnId="{2DAE071F-18CF-4997-A567-6EF407DC218E}">
      <dgm:prSet/>
      <dgm:spPr/>
      <dgm:t>
        <a:bodyPr/>
        <a:lstStyle/>
        <a:p>
          <a:endParaRPr lang="es-EC"/>
        </a:p>
      </dgm:t>
    </dgm:pt>
    <dgm:pt modelId="{065077CF-DE55-4471-A257-548C3403622E}" type="sibTrans" cxnId="{2DAE071F-18CF-4997-A567-6EF407DC218E}">
      <dgm:prSet/>
      <dgm:spPr/>
      <dgm:t>
        <a:bodyPr/>
        <a:lstStyle/>
        <a:p>
          <a:endParaRPr lang="es-EC"/>
        </a:p>
      </dgm:t>
    </dgm:pt>
    <dgm:pt modelId="{A528A0FE-F120-413D-8A7D-0D57B188596C}" type="pres">
      <dgm:prSet presAssocID="{4E8F665A-97B1-400B-9F67-7B9BE411C089}" presName="Name0" presStyleCnt="0">
        <dgm:presLayoutVars>
          <dgm:dir/>
          <dgm:animLvl val="lvl"/>
          <dgm:resizeHandles val="exact"/>
        </dgm:presLayoutVars>
      </dgm:prSet>
      <dgm:spPr/>
      <dgm:t>
        <a:bodyPr/>
        <a:lstStyle/>
        <a:p>
          <a:endParaRPr lang="es-EC"/>
        </a:p>
      </dgm:t>
    </dgm:pt>
    <dgm:pt modelId="{CDE00AD4-3B6D-4EC9-957F-633DA112D260}" type="pres">
      <dgm:prSet presAssocID="{FE86DDDD-2D1A-4166-A824-77B981A1CD18}" presName="linNode" presStyleCnt="0"/>
      <dgm:spPr/>
      <dgm:t>
        <a:bodyPr/>
        <a:lstStyle/>
        <a:p>
          <a:endParaRPr lang="es-EC"/>
        </a:p>
      </dgm:t>
    </dgm:pt>
    <dgm:pt modelId="{9731D7FF-86D5-4493-BA45-6B896536E69C}" type="pres">
      <dgm:prSet presAssocID="{FE86DDDD-2D1A-4166-A824-77B981A1CD18}" presName="parentText" presStyleLbl="node1" presStyleIdx="0" presStyleCnt="6" custScaleX="74410" custLinFactNeighborX="416" custLinFactNeighborY="-2310">
        <dgm:presLayoutVars>
          <dgm:chMax val="1"/>
          <dgm:bulletEnabled val="1"/>
        </dgm:presLayoutVars>
      </dgm:prSet>
      <dgm:spPr/>
      <dgm:t>
        <a:bodyPr/>
        <a:lstStyle/>
        <a:p>
          <a:endParaRPr lang="es-EC"/>
        </a:p>
      </dgm:t>
    </dgm:pt>
    <dgm:pt modelId="{BBB7642E-D017-42FD-890E-BABE64E39586}" type="pres">
      <dgm:prSet presAssocID="{FE86DDDD-2D1A-4166-A824-77B981A1CD18}" presName="descendantText" presStyleLbl="alignAccFollowNode1" presStyleIdx="0" presStyleCnt="3" custScaleX="119240" custScaleY="117582" custLinFactNeighborX="24947" custLinFactNeighborY="-6596">
        <dgm:presLayoutVars>
          <dgm:bulletEnabled val="1"/>
        </dgm:presLayoutVars>
      </dgm:prSet>
      <dgm:spPr/>
      <dgm:t>
        <a:bodyPr/>
        <a:lstStyle/>
        <a:p>
          <a:endParaRPr lang="es-EC"/>
        </a:p>
      </dgm:t>
    </dgm:pt>
    <dgm:pt modelId="{E1D6EB2F-D19D-46BC-A91A-B4E0212E5DF1}" type="pres">
      <dgm:prSet presAssocID="{A0ABFF38-5E1F-4322-8317-6B4C592F44B9}" presName="sp" presStyleCnt="0"/>
      <dgm:spPr/>
      <dgm:t>
        <a:bodyPr/>
        <a:lstStyle/>
        <a:p>
          <a:endParaRPr lang="es-EC"/>
        </a:p>
      </dgm:t>
    </dgm:pt>
    <dgm:pt modelId="{8136EAE5-4EB4-4C37-9722-85F013D4F4A8}" type="pres">
      <dgm:prSet presAssocID="{271687F7-FE81-4B85-8AE6-50FBE086FC3F}" presName="linNode" presStyleCnt="0"/>
      <dgm:spPr/>
      <dgm:t>
        <a:bodyPr/>
        <a:lstStyle/>
        <a:p>
          <a:endParaRPr lang="es-EC"/>
        </a:p>
      </dgm:t>
    </dgm:pt>
    <dgm:pt modelId="{4F720537-F7E6-4858-BA41-7D74299B58E4}" type="pres">
      <dgm:prSet presAssocID="{271687F7-FE81-4B85-8AE6-50FBE086FC3F}" presName="parentText" presStyleLbl="node1" presStyleIdx="1" presStyleCnt="6" custScaleX="126769">
        <dgm:presLayoutVars>
          <dgm:chMax val="1"/>
          <dgm:bulletEnabled val="1"/>
        </dgm:presLayoutVars>
      </dgm:prSet>
      <dgm:spPr/>
      <dgm:t>
        <a:bodyPr/>
        <a:lstStyle/>
        <a:p>
          <a:endParaRPr lang="es-EC"/>
        </a:p>
      </dgm:t>
    </dgm:pt>
    <dgm:pt modelId="{631139D9-610D-4EC4-8801-4F5F97D1A190}" type="pres">
      <dgm:prSet presAssocID="{271687F7-FE81-4B85-8AE6-50FBE086FC3F}" presName="descendantText" presStyleLbl="alignAccFollowNode1" presStyleIdx="1" presStyleCnt="3" custScaleX="201938" custLinFactNeighborX="411" custLinFactNeighborY="0">
        <dgm:presLayoutVars>
          <dgm:bulletEnabled val="1"/>
        </dgm:presLayoutVars>
      </dgm:prSet>
      <dgm:spPr/>
      <dgm:t>
        <a:bodyPr/>
        <a:lstStyle/>
        <a:p>
          <a:endParaRPr lang="es-EC"/>
        </a:p>
      </dgm:t>
    </dgm:pt>
    <dgm:pt modelId="{F5207FED-EFCB-4330-B400-9AD755933B67}" type="pres">
      <dgm:prSet presAssocID="{47758B2B-BAD8-4F17-AFA5-D0387843B9DF}" presName="sp" presStyleCnt="0"/>
      <dgm:spPr/>
      <dgm:t>
        <a:bodyPr/>
        <a:lstStyle/>
        <a:p>
          <a:endParaRPr lang="es-EC"/>
        </a:p>
      </dgm:t>
    </dgm:pt>
    <dgm:pt modelId="{B7D6BC56-F976-48C9-8DD2-250ABA0AA658}" type="pres">
      <dgm:prSet presAssocID="{30DAAC5B-F0F3-41AD-81B9-360BAE691C28}" presName="linNode" presStyleCnt="0"/>
      <dgm:spPr/>
      <dgm:t>
        <a:bodyPr/>
        <a:lstStyle/>
        <a:p>
          <a:endParaRPr lang="es-EC"/>
        </a:p>
      </dgm:t>
    </dgm:pt>
    <dgm:pt modelId="{497486A3-7019-4BE6-A275-EBE4332A9B3F}" type="pres">
      <dgm:prSet presAssocID="{30DAAC5B-F0F3-41AD-81B9-360BAE691C28}" presName="parentText" presStyleLbl="node1" presStyleIdx="2" presStyleCnt="6" custScaleX="83142">
        <dgm:presLayoutVars>
          <dgm:chMax val="1"/>
          <dgm:bulletEnabled val="1"/>
        </dgm:presLayoutVars>
      </dgm:prSet>
      <dgm:spPr/>
      <dgm:t>
        <a:bodyPr/>
        <a:lstStyle/>
        <a:p>
          <a:endParaRPr lang="es-EC"/>
        </a:p>
      </dgm:t>
    </dgm:pt>
    <dgm:pt modelId="{242AFC88-1E35-4E22-887A-3FBC790C66FD}" type="pres">
      <dgm:prSet presAssocID="{30DAAC5B-F0F3-41AD-81B9-360BAE691C28}" presName="descendantText" presStyleLbl="alignAccFollowNode1" presStyleIdx="2" presStyleCnt="3" custScaleX="132763" custScaleY="113557" custLinFactNeighborX="34568" custLinFactNeighborY="2614">
        <dgm:presLayoutVars>
          <dgm:bulletEnabled val="1"/>
        </dgm:presLayoutVars>
      </dgm:prSet>
      <dgm:spPr/>
      <dgm:t>
        <a:bodyPr/>
        <a:lstStyle/>
        <a:p>
          <a:endParaRPr lang="es-EC"/>
        </a:p>
      </dgm:t>
    </dgm:pt>
    <dgm:pt modelId="{53F1CBBB-9457-4495-A03C-D368A34C0E22}" type="pres">
      <dgm:prSet presAssocID="{D6EC7DFB-D0D3-4971-B3B6-D465840BDCEE}" presName="sp" presStyleCnt="0"/>
      <dgm:spPr/>
      <dgm:t>
        <a:bodyPr/>
        <a:lstStyle/>
        <a:p>
          <a:endParaRPr lang="es-EC"/>
        </a:p>
      </dgm:t>
    </dgm:pt>
    <dgm:pt modelId="{3D6B3C39-5851-408C-A4E8-F0E2BD3A0102}" type="pres">
      <dgm:prSet presAssocID="{66CC84F3-F9D2-47A1-A254-FBB5D54BF04F}" presName="linNode" presStyleCnt="0"/>
      <dgm:spPr/>
      <dgm:t>
        <a:bodyPr/>
        <a:lstStyle/>
        <a:p>
          <a:endParaRPr lang="es-EC"/>
        </a:p>
      </dgm:t>
    </dgm:pt>
    <dgm:pt modelId="{E9E020FF-B3EB-4783-99DF-F08CF3866515}" type="pres">
      <dgm:prSet presAssocID="{66CC84F3-F9D2-47A1-A254-FBB5D54BF04F}" presName="parentText" presStyleLbl="node1" presStyleIdx="3" presStyleCnt="6" custScaleX="71757">
        <dgm:presLayoutVars>
          <dgm:chMax val="1"/>
          <dgm:bulletEnabled val="1"/>
        </dgm:presLayoutVars>
      </dgm:prSet>
      <dgm:spPr/>
      <dgm:t>
        <a:bodyPr/>
        <a:lstStyle/>
        <a:p>
          <a:endParaRPr lang="es-EC"/>
        </a:p>
      </dgm:t>
    </dgm:pt>
    <dgm:pt modelId="{509E2F1E-63E2-4930-A66F-241498EFBFFD}" type="pres">
      <dgm:prSet presAssocID="{7531E658-6737-4397-B4F4-3A7F493FBC67}" presName="sp" presStyleCnt="0"/>
      <dgm:spPr/>
      <dgm:t>
        <a:bodyPr/>
        <a:lstStyle/>
        <a:p>
          <a:endParaRPr lang="es-EC"/>
        </a:p>
      </dgm:t>
    </dgm:pt>
    <dgm:pt modelId="{1FB95E9D-B849-4440-AC05-13C3EED080E7}" type="pres">
      <dgm:prSet presAssocID="{56C1603A-2FA5-434F-9CCA-754BB0D20D17}" presName="linNode" presStyleCnt="0"/>
      <dgm:spPr/>
      <dgm:t>
        <a:bodyPr/>
        <a:lstStyle/>
        <a:p>
          <a:endParaRPr lang="es-EC"/>
        </a:p>
      </dgm:t>
    </dgm:pt>
    <dgm:pt modelId="{5D861608-C9F0-4B6E-858A-951A08E10BED}" type="pres">
      <dgm:prSet presAssocID="{56C1603A-2FA5-434F-9CCA-754BB0D20D17}" presName="parentText" presStyleLbl="node1" presStyleIdx="4" presStyleCnt="6" custScaleX="71462">
        <dgm:presLayoutVars>
          <dgm:chMax val="1"/>
          <dgm:bulletEnabled val="1"/>
        </dgm:presLayoutVars>
      </dgm:prSet>
      <dgm:spPr/>
      <dgm:t>
        <a:bodyPr/>
        <a:lstStyle/>
        <a:p>
          <a:endParaRPr lang="es-EC"/>
        </a:p>
      </dgm:t>
    </dgm:pt>
    <dgm:pt modelId="{8FCE796C-12C8-4FB1-B561-79389A08616D}" type="pres">
      <dgm:prSet presAssocID="{2455323E-A861-4E6E-BBB3-E3B762A85B51}" presName="sp" presStyleCnt="0"/>
      <dgm:spPr/>
      <dgm:t>
        <a:bodyPr/>
        <a:lstStyle/>
        <a:p>
          <a:endParaRPr lang="es-EC"/>
        </a:p>
      </dgm:t>
    </dgm:pt>
    <dgm:pt modelId="{B81A8E90-011B-469A-98CA-725EA45898F7}" type="pres">
      <dgm:prSet presAssocID="{BC6D22AD-7A63-455C-9410-BFB35FEBF107}" presName="linNode" presStyleCnt="0"/>
      <dgm:spPr/>
      <dgm:t>
        <a:bodyPr/>
        <a:lstStyle/>
        <a:p>
          <a:endParaRPr lang="es-EC"/>
        </a:p>
      </dgm:t>
    </dgm:pt>
    <dgm:pt modelId="{4C6D5C24-9FDC-496C-8450-87F0FD980987}" type="pres">
      <dgm:prSet presAssocID="{BC6D22AD-7A63-455C-9410-BFB35FEBF107}" presName="parentText" presStyleLbl="node1" presStyleIdx="5" presStyleCnt="6" custScaleX="70738">
        <dgm:presLayoutVars>
          <dgm:chMax val="1"/>
          <dgm:bulletEnabled val="1"/>
        </dgm:presLayoutVars>
      </dgm:prSet>
      <dgm:spPr/>
      <dgm:t>
        <a:bodyPr/>
        <a:lstStyle/>
        <a:p>
          <a:endParaRPr lang="es-EC"/>
        </a:p>
      </dgm:t>
    </dgm:pt>
  </dgm:ptLst>
  <dgm:cxnLst>
    <dgm:cxn modelId="{8B7E0E79-20AF-417E-8ED2-B68048E31259}" type="presOf" srcId="{56C1603A-2FA5-434F-9CCA-754BB0D20D17}" destId="{5D861608-C9F0-4B6E-858A-951A08E10BED}" srcOrd="0" destOrd="0" presId="urn:microsoft.com/office/officeart/2005/8/layout/vList5"/>
    <dgm:cxn modelId="{08D0F36F-CD2A-41FB-B0D7-7FA3EDB5E1BA}" type="presOf" srcId="{BC6D22AD-7A63-455C-9410-BFB35FEBF107}" destId="{4C6D5C24-9FDC-496C-8450-87F0FD980987}" srcOrd="0" destOrd="0" presId="urn:microsoft.com/office/officeart/2005/8/layout/vList5"/>
    <dgm:cxn modelId="{692E3C94-7B74-47A6-9FF4-65FF0D572E10}" type="presOf" srcId="{30DAAC5B-F0F3-41AD-81B9-360BAE691C28}" destId="{497486A3-7019-4BE6-A275-EBE4332A9B3F}" srcOrd="0" destOrd="0" presId="urn:microsoft.com/office/officeart/2005/8/layout/vList5"/>
    <dgm:cxn modelId="{978EB8AD-8076-45A6-8795-E4AA2A5675A3}" srcId="{4E8F665A-97B1-400B-9F67-7B9BE411C089}" destId="{56C1603A-2FA5-434F-9CCA-754BB0D20D17}" srcOrd="4" destOrd="0" parTransId="{F55239B6-E806-47AF-98B1-B53348B06B9F}" sibTransId="{2455323E-A861-4E6E-BBB3-E3B762A85B51}"/>
    <dgm:cxn modelId="{F2F1EEE7-549D-4416-8CE0-ECEC9F9B63AA}" srcId="{FE86DDDD-2D1A-4166-A824-77B981A1CD18}" destId="{100E932B-99CA-43BD-BAB8-72F32A56FBC3}" srcOrd="0" destOrd="0" parTransId="{1EBD9EC5-DC40-4DC0-9739-962C54C865CA}" sibTransId="{F40546A6-A314-4F86-90A6-65F8A7A5D886}"/>
    <dgm:cxn modelId="{8D14C237-FECF-43AD-AE1F-8C8ED9970FE7}" type="presOf" srcId="{D22C87FE-CF1D-48FD-9691-A984C77FB6B2}" destId="{BBB7642E-D017-42FD-890E-BABE64E39586}" srcOrd="0" destOrd="1" presId="urn:microsoft.com/office/officeart/2005/8/layout/vList5"/>
    <dgm:cxn modelId="{AF9FA8D3-4163-400F-9717-E9A4D2C9EC8F}" type="presOf" srcId="{66CC84F3-F9D2-47A1-A254-FBB5D54BF04F}" destId="{E9E020FF-B3EB-4783-99DF-F08CF3866515}" srcOrd="0" destOrd="0" presId="urn:microsoft.com/office/officeart/2005/8/layout/vList5"/>
    <dgm:cxn modelId="{A9D4662E-B075-4F45-A110-B01334BA7AC8}" srcId="{4E8F665A-97B1-400B-9F67-7B9BE411C089}" destId="{30DAAC5B-F0F3-41AD-81B9-360BAE691C28}" srcOrd="2" destOrd="0" parTransId="{8EC5E838-5706-4322-8EFD-D544C0E06060}" sibTransId="{D6EC7DFB-D0D3-4971-B3B6-D465840BDCEE}"/>
    <dgm:cxn modelId="{B14A4045-41AB-4E64-9439-FF0EF4998BC9}" type="presOf" srcId="{846EA54F-459F-48A6-96F8-15EBD78FCBA8}" destId="{242AFC88-1E35-4E22-887A-3FBC790C66FD}" srcOrd="0" destOrd="0" presId="urn:microsoft.com/office/officeart/2005/8/layout/vList5"/>
    <dgm:cxn modelId="{FA35D04A-A989-4B73-9160-E613902CAF6E}" srcId="{4E8F665A-97B1-400B-9F67-7B9BE411C089}" destId="{271687F7-FE81-4B85-8AE6-50FBE086FC3F}" srcOrd="1" destOrd="0" parTransId="{7D51C538-8162-45DF-A1AE-6401F758460A}" sibTransId="{47758B2B-BAD8-4F17-AFA5-D0387843B9DF}"/>
    <dgm:cxn modelId="{1FD6BD77-DC35-4DA3-87AD-C5918E92316E}" type="presOf" srcId="{FE86DDDD-2D1A-4166-A824-77B981A1CD18}" destId="{9731D7FF-86D5-4493-BA45-6B896536E69C}" srcOrd="0" destOrd="0" presId="urn:microsoft.com/office/officeart/2005/8/layout/vList5"/>
    <dgm:cxn modelId="{B3326312-DBC2-4925-9CBD-062EFDF985AC}" srcId="{4E8F665A-97B1-400B-9F67-7B9BE411C089}" destId="{FE86DDDD-2D1A-4166-A824-77B981A1CD18}" srcOrd="0" destOrd="0" parTransId="{A082BA90-DB0A-4A8D-B4BF-4A9A444AC782}" sibTransId="{A0ABFF38-5E1F-4322-8317-6B4C592F44B9}"/>
    <dgm:cxn modelId="{2B972413-0B32-4B22-ABE4-4A76C10AEB5D}" type="presOf" srcId="{809BC69F-DB8C-4E98-9E18-FBFF1ADBE68B}" destId="{631139D9-610D-4EC4-8801-4F5F97D1A190}" srcOrd="0" destOrd="0" presId="urn:microsoft.com/office/officeart/2005/8/layout/vList5"/>
    <dgm:cxn modelId="{F2C077C1-68F9-43C9-895F-D908B5FC84F5}" srcId="{271687F7-FE81-4B85-8AE6-50FBE086FC3F}" destId="{809BC69F-DB8C-4E98-9E18-FBFF1ADBE68B}" srcOrd="0" destOrd="0" parTransId="{B893A5EE-F33E-474D-BE3A-34BEF052051D}" sibTransId="{F1115330-72F9-4E31-9A2C-7CA0A0E05157}"/>
    <dgm:cxn modelId="{54C69D75-576B-4423-9978-A078BE3C95D1}" type="presOf" srcId="{527D5016-FCDA-4F1A-B5AE-521F4C20FED6}" destId="{242AFC88-1E35-4E22-887A-3FBC790C66FD}" srcOrd="0" destOrd="1" presId="urn:microsoft.com/office/officeart/2005/8/layout/vList5"/>
    <dgm:cxn modelId="{034AE523-9B38-4EF5-B259-F6B2006731E5}" type="presOf" srcId="{4E8F665A-97B1-400B-9F67-7B9BE411C089}" destId="{A528A0FE-F120-413D-8A7D-0D57B188596C}" srcOrd="0" destOrd="0" presId="urn:microsoft.com/office/officeart/2005/8/layout/vList5"/>
    <dgm:cxn modelId="{748717F0-3E50-45AB-B732-7A9D045A03AA}" srcId="{30DAAC5B-F0F3-41AD-81B9-360BAE691C28}" destId="{846EA54F-459F-48A6-96F8-15EBD78FCBA8}" srcOrd="0" destOrd="0" parTransId="{56AE2B2D-AF75-4563-9CC5-8C748295A87F}" sibTransId="{C036EC22-F824-41B5-822C-0AD7167FBA96}"/>
    <dgm:cxn modelId="{A2DE78AA-1CE8-4EFE-B9AB-82DB41D54F9E}" type="presOf" srcId="{100E932B-99CA-43BD-BAB8-72F32A56FBC3}" destId="{BBB7642E-D017-42FD-890E-BABE64E39586}" srcOrd="0" destOrd="0" presId="urn:microsoft.com/office/officeart/2005/8/layout/vList5"/>
    <dgm:cxn modelId="{2DAE071F-18CF-4997-A567-6EF407DC218E}" srcId="{30DAAC5B-F0F3-41AD-81B9-360BAE691C28}" destId="{527D5016-FCDA-4F1A-B5AE-521F4C20FED6}" srcOrd="1" destOrd="0" parTransId="{E2BA870A-AF63-424C-83C3-37F0A922E4CA}" sibTransId="{065077CF-DE55-4471-A257-548C3403622E}"/>
    <dgm:cxn modelId="{4C3D276B-C405-40BB-B340-A086DFAC7013}" type="presOf" srcId="{271687F7-FE81-4B85-8AE6-50FBE086FC3F}" destId="{4F720537-F7E6-4858-BA41-7D74299B58E4}" srcOrd="0" destOrd="0" presId="urn:microsoft.com/office/officeart/2005/8/layout/vList5"/>
    <dgm:cxn modelId="{5448B94E-1263-4EF7-9AA1-D959531AE7BA}" srcId="{FE86DDDD-2D1A-4166-A824-77B981A1CD18}" destId="{D22C87FE-CF1D-48FD-9691-A984C77FB6B2}" srcOrd="1" destOrd="0" parTransId="{5D6AF19C-F883-4B4C-B162-C7EF95859AFD}" sibTransId="{CAB6255E-4723-4504-A2D3-1D2BE041CA54}"/>
    <dgm:cxn modelId="{FD6A562D-B5DA-458A-A639-DBF34E382145}" srcId="{4E8F665A-97B1-400B-9F67-7B9BE411C089}" destId="{66CC84F3-F9D2-47A1-A254-FBB5D54BF04F}" srcOrd="3" destOrd="0" parTransId="{C521F905-BD85-4503-B394-E05C3A68590C}" sibTransId="{7531E658-6737-4397-B4F4-3A7F493FBC67}"/>
    <dgm:cxn modelId="{603A04BB-5CEE-4EC1-8CFD-4FFD0D0C18E0}" srcId="{4E8F665A-97B1-400B-9F67-7B9BE411C089}" destId="{BC6D22AD-7A63-455C-9410-BFB35FEBF107}" srcOrd="5" destOrd="0" parTransId="{77114A2D-50FA-48AE-952E-31102246A142}" sibTransId="{4F381BBC-C3C7-45C1-B66D-8B08832F05CB}"/>
    <dgm:cxn modelId="{B3919306-8CBA-4BFC-9C14-8D73E5E54041}" type="presParOf" srcId="{A528A0FE-F120-413D-8A7D-0D57B188596C}" destId="{CDE00AD4-3B6D-4EC9-957F-633DA112D260}" srcOrd="0" destOrd="0" presId="urn:microsoft.com/office/officeart/2005/8/layout/vList5"/>
    <dgm:cxn modelId="{FCCCB993-9F78-477F-9BEC-94337F36BC0A}" type="presParOf" srcId="{CDE00AD4-3B6D-4EC9-957F-633DA112D260}" destId="{9731D7FF-86D5-4493-BA45-6B896536E69C}" srcOrd="0" destOrd="0" presId="urn:microsoft.com/office/officeart/2005/8/layout/vList5"/>
    <dgm:cxn modelId="{8521C076-CCCD-4C36-A94C-D0BCBBB32B94}" type="presParOf" srcId="{CDE00AD4-3B6D-4EC9-957F-633DA112D260}" destId="{BBB7642E-D017-42FD-890E-BABE64E39586}" srcOrd="1" destOrd="0" presId="urn:microsoft.com/office/officeart/2005/8/layout/vList5"/>
    <dgm:cxn modelId="{0C388035-F7E2-49EA-9FDB-291A65CFBE2C}" type="presParOf" srcId="{A528A0FE-F120-413D-8A7D-0D57B188596C}" destId="{E1D6EB2F-D19D-46BC-A91A-B4E0212E5DF1}" srcOrd="1" destOrd="0" presId="urn:microsoft.com/office/officeart/2005/8/layout/vList5"/>
    <dgm:cxn modelId="{DA792F97-A65A-4E65-BE78-84B221096183}" type="presParOf" srcId="{A528A0FE-F120-413D-8A7D-0D57B188596C}" destId="{8136EAE5-4EB4-4C37-9722-85F013D4F4A8}" srcOrd="2" destOrd="0" presId="urn:microsoft.com/office/officeart/2005/8/layout/vList5"/>
    <dgm:cxn modelId="{A490D8A9-CED6-45D2-AF79-9C5DB39FCAA0}" type="presParOf" srcId="{8136EAE5-4EB4-4C37-9722-85F013D4F4A8}" destId="{4F720537-F7E6-4858-BA41-7D74299B58E4}" srcOrd="0" destOrd="0" presId="urn:microsoft.com/office/officeart/2005/8/layout/vList5"/>
    <dgm:cxn modelId="{D662BF2E-76C4-40ED-AF1F-C17F09AE32C7}" type="presParOf" srcId="{8136EAE5-4EB4-4C37-9722-85F013D4F4A8}" destId="{631139D9-610D-4EC4-8801-4F5F97D1A190}" srcOrd="1" destOrd="0" presId="urn:microsoft.com/office/officeart/2005/8/layout/vList5"/>
    <dgm:cxn modelId="{E68C8143-161A-4A78-8AE1-FE3C5049C1BF}" type="presParOf" srcId="{A528A0FE-F120-413D-8A7D-0D57B188596C}" destId="{F5207FED-EFCB-4330-B400-9AD755933B67}" srcOrd="3" destOrd="0" presId="urn:microsoft.com/office/officeart/2005/8/layout/vList5"/>
    <dgm:cxn modelId="{1DE6BF63-7F8A-4BC3-B5F0-921C5F715C75}" type="presParOf" srcId="{A528A0FE-F120-413D-8A7D-0D57B188596C}" destId="{B7D6BC56-F976-48C9-8DD2-250ABA0AA658}" srcOrd="4" destOrd="0" presId="urn:microsoft.com/office/officeart/2005/8/layout/vList5"/>
    <dgm:cxn modelId="{DE7C27C3-5D6B-4E91-9F79-8F13EF18AB8B}" type="presParOf" srcId="{B7D6BC56-F976-48C9-8DD2-250ABA0AA658}" destId="{497486A3-7019-4BE6-A275-EBE4332A9B3F}" srcOrd="0" destOrd="0" presId="urn:microsoft.com/office/officeart/2005/8/layout/vList5"/>
    <dgm:cxn modelId="{B4315B02-943D-46EA-8477-6C247FCADC0A}" type="presParOf" srcId="{B7D6BC56-F976-48C9-8DD2-250ABA0AA658}" destId="{242AFC88-1E35-4E22-887A-3FBC790C66FD}" srcOrd="1" destOrd="0" presId="urn:microsoft.com/office/officeart/2005/8/layout/vList5"/>
    <dgm:cxn modelId="{C64ED96D-E028-4F2F-AF9F-DE5213171E28}" type="presParOf" srcId="{A528A0FE-F120-413D-8A7D-0D57B188596C}" destId="{53F1CBBB-9457-4495-A03C-D368A34C0E22}" srcOrd="5" destOrd="0" presId="urn:microsoft.com/office/officeart/2005/8/layout/vList5"/>
    <dgm:cxn modelId="{20B067B0-3951-4748-9DE1-6163E6C360F3}" type="presParOf" srcId="{A528A0FE-F120-413D-8A7D-0D57B188596C}" destId="{3D6B3C39-5851-408C-A4E8-F0E2BD3A0102}" srcOrd="6" destOrd="0" presId="urn:microsoft.com/office/officeart/2005/8/layout/vList5"/>
    <dgm:cxn modelId="{E79B8E26-D235-4371-AB79-F1E2533E8F25}" type="presParOf" srcId="{3D6B3C39-5851-408C-A4E8-F0E2BD3A0102}" destId="{E9E020FF-B3EB-4783-99DF-F08CF3866515}" srcOrd="0" destOrd="0" presId="urn:microsoft.com/office/officeart/2005/8/layout/vList5"/>
    <dgm:cxn modelId="{F50608CA-3D4F-48A2-98C1-3062FB1D722F}" type="presParOf" srcId="{A528A0FE-F120-413D-8A7D-0D57B188596C}" destId="{509E2F1E-63E2-4930-A66F-241498EFBFFD}" srcOrd="7" destOrd="0" presId="urn:microsoft.com/office/officeart/2005/8/layout/vList5"/>
    <dgm:cxn modelId="{110AEB0B-A24A-4ACB-888B-D75C93A4BA97}" type="presParOf" srcId="{A528A0FE-F120-413D-8A7D-0D57B188596C}" destId="{1FB95E9D-B849-4440-AC05-13C3EED080E7}" srcOrd="8" destOrd="0" presId="urn:microsoft.com/office/officeart/2005/8/layout/vList5"/>
    <dgm:cxn modelId="{F4B6D1CD-D10D-4028-86B9-19BD05676604}" type="presParOf" srcId="{1FB95E9D-B849-4440-AC05-13C3EED080E7}" destId="{5D861608-C9F0-4B6E-858A-951A08E10BED}" srcOrd="0" destOrd="0" presId="urn:microsoft.com/office/officeart/2005/8/layout/vList5"/>
    <dgm:cxn modelId="{C72272CB-BC3C-4194-A2D1-F7ABE212E6D5}" type="presParOf" srcId="{A528A0FE-F120-413D-8A7D-0D57B188596C}" destId="{8FCE796C-12C8-4FB1-B561-79389A08616D}" srcOrd="9" destOrd="0" presId="urn:microsoft.com/office/officeart/2005/8/layout/vList5"/>
    <dgm:cxn modelId="{CD63AB9F-A6F1-4C7D-A46D-637E5634D6C6}" type="presParOf" srcId="{A528A0FE-F120-413D-8A7D-0D57B188596C}" destId="{B81A8E90-011B-469A-98CA-725EA45898F7}" srcOrd="10" destOrd="0" presId="urn:microsoft.com/office/officeart/2005/8/layout/vList5"/>
    <dgm:cxn modelId="{A77BA7B0-4499-4570-B023-23F6E42AFA26}" type="presParOf" srcId="{B81A8E90-011B-469A-98CA-725EA45898F7}" destId="{4C6D5C24-9FDC-496C-8450-87F0FD98098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B9041E-4376-4F69-9D79-69D307537CA8}" type="doc">
      <dgm:prSet loTypeId="urn:microsoft.com/office/officeart/2005/8/layout/process1" loCatId="process" qsTypeId="urn:microsoft.com/office/officeart/2005/8/quickstyle/simple1" qsCatId="simple" csTypeId="urn:microsoft.com/office/officeart/2005/8/colors/colorful5" csCatId="colorful" phldr="1"/>
      <dgm:spPr/>
    </dgm:pt>
    <dgm:pt modelId="{D5DDF59D-3AB2-4E14-A133-1EB124BB9252}">
      <dgm:prSet phldrT="[Texto]"/>
      <dgm:spPr/>
      <dgm:t>
        <a:bodyPr/>
        <a:lstStyle/>
        <a:p>
          <a:r>
            <a:rPr lang="es-EC" dirty="0" smtClean="0"/>
            <a:t>Sector público ecuatoriano </a:t>
          </a:r>
        </a:p>
        <a:p>
          <a:r>
            <a:rPr lang="es-EC" dirty="0" smtClean="0"/>
            <a:t>(1830-1895)</a:t>
          </a:r>
          <a:endParaRPr lang="es-EC" dirty="0"/>
        </a:p>
      </dgm:t>
    </dgm:pt>
    <dgm:pt modelId="{7AB80867-1373-44A5-88C5-40F1A4B7AEC9}" type="parTrans" cxnId="{0322FAC1-17FD-4CA0-901B-37FEDF471AAF}">
      <dgm:prSet/>
      <dgm:spPr/>
      <dgm:t>
        <a:bodyPr/>
        <a:lstStyle/>
        <a:p>
          <a:endParaRPr lang="es-EC"/>
        </a:p>
      </dgm:t>
    </dgm:pt>
    <dgm:pt modelId="{B8A934E2-57F1-4F09-AB76-D49111536DFD}" type="sibTrans" cxnId="{0322FAC1-17FD-4CA0-901B-37FEDF471AAF}">
      <dgm:prSet/>
      <dgm:spPr/>
      <dgm:t>
        <a:bodyPr/>
        <a:lstStyle/>
        <a:p>
          <a:endParaRPr lang="es-EC"/>
        </a:p>
      </dgm:t>
    </dgm:pt>
    <dgm:pt modelId="{8938746B-9FCA-4F63-BA88-C8618675BCD0}" type="pres">
      <dgm:prSet presAssocID="{D1B9041E-4376-4F69-9D79-69D307537CA8}" presName="Name0" presStyleCnt="0">
        <dgm:presLayoutVars>
          <dgm:dir/>
          <dgm:resizeHandles val="exact"/>
        </dgm:presLayoutVars>
      </dgm:prSet>
      <dgm:spPr/>
    </dgm:pt>
    <dgm:pt modelId="{26133256-37E1-47AB-B406-3F6EC3608ED9}" type="pres">
      <dgm:prSet presAssocID="{D5DDF59D-3AB2-4E14-A133-1EB124BB9252}" presName="node" presStyleLbl="node1" presStyleIdx="0" presStyleCnt="1">
        <dgm:presLayoutVars>
          <dgm:bulletEnabled val="1"/>
        </dgm:presLayoutVars>
      </dgm:prSet>
      <dgm:spPr/>
      <dgm:t>
        <a:bodyPr/>
        <a:lstStyle/>
        <a:p>
          <a:endParaRPr lang="es-EC"/>
        </a:p>
      </dgm:t>
    </dgm:pt>
  </dgm:ptLst>
  <dgm:cxnLst>
    <dgm:cxn modelId="{0322FAC1-17FD-4CA0-901B-37FEDF471AAF}" srcId="{D1B9041E-4376-4F69-9D79-69D307537CA8}" destId="{D5DDF59D-3AB2-4E14-A133-1EB124BB9252}" srcOrd="0" destOrd="0" parTransId="{7AB80867-1373-44A5-88C5-40F1A4B7AEC9}" sibTransId="{B8A934E2-57F1-4F09-AB76-D49111536DFD}"/>
    <dgm:cxn modelId="{A4DB5313-7036-4147-8161-F8BC55C7B725}" type="presOf" srcId="{D1B9041E-4376-4F69-9D79-69D307537CA8}" destId="{8938746B-9FCA-4F63-BA88-C8618675BCD0}" srcOrd="0" destOrd="0" presId="urn:microsoft.com/office/officeart/2005/8/layout/process1"/>
    <dgm:cxn modelId="{20FAA01A-4EFC-4C2F-BB45-B1D684723C35}" type="presOf" srcId="{D5DDF59D-3AB2-4E14-A133-1EB124BB9252}" destId="{26133256-37E1-47AB-B406-3F6EC3608ED9}" srcOrd="0" destOrd="0" presId="urn:microsoft.com/office/officeart/2005/8/layout/process1"/>
    <dgm:cxn modelId="{ACDE4760-EB81-43C2-9E3A-6DD4540A8C61}" type="presParOf" srcId="{8938746B-9FCA-4F63-BA88-C8618675BCD0}" destId="{26133256-37E1-47AB-B406-3F6EC3608ED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7D63F-D608-40AD-A606-91AE2DE4B132}">
      <dsp:nvSpPr>
        <dsp:cNvPr id="0" name=""/>
        <dsp:cNvSpPr/>
      </dsp:nvSpPr>
      <dsp:spPr>
        <a:xfrm>
          <a:off x="0" y="673717"/>
          <a:ext cx="5507925" cy="898290"/>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1B41A6-F1CC-4D93-9C1A-AF39D72CFFFE}">
      <dsp:nvSpPr>
        <dsp:cNvPr id="0" name=""/>
        <dsp:cNvSpPr/>
      </dsp:nvSpPr>
      <dsp:spPr>
        <a:xfrm>
          <a:off x="1694219" y="11895"/>
          <a:ext cx="1597513" cy="794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ES_tradnl" sz="1100" kern="1200" dirty="0" smtClean="0"/>
            <a:t>2.037 informes con responsabilidad penal (566 entidades públicas)</a:t>
          </a:r>
          <a:endParaRPr lang="es-EC" sz="1100" kern="1200" dirty="0"/>
        </a:p>
      </dsp:txBody>
      <dsp:txXfrm>
        <a:off x="1694219" y="11895"/>
        <a:ext cx="1597513" cy="794402"/>
      </dsp:txXfrm>
    </dsp:sp>
    <dsp:sp modelId="{C6A59C6B-95EA-41EE-81BF-568964F2CC1E}">
      <dsp:nvSpPr>
        <dsp:cNvPr id="0" name=""/>
        <dsp:cNvSpPr/>
      </dsp:nvSpPr>
      <dsp:spPr>
        <a:xfrm>
          <a:off x="486965" y="871335"/>
          <a:ext cx="628423" cy="451110"/>
        </a:xfrm>
        <a:prstGeom prst="ellipse">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4E1E1-D464-4D9C-922D-F7714EC28CC4}">
      <dsp:nvSpPr>
        <dsp:cNvPr id="0" name=""/>
        <dsp:cNvSpPr/>
      </dsp:nvSpPr>
      <dsp:spPr>
        <a:xfrm>
          <a:off x="993933" y="1347435"/>
          <a:ext cx="1597513" cy="89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EC" sz="1100" kern="1200" dirty="0" smtClean="0"/>
            <a:t>Presidencia, Vicepresidencia, Asamblea, Fiscalía, entre otros.</a:t>
          </a:r>
          <a:endParaRPr lang="es-EC" sz="1100" kern="1200" dirty="0"/>
        </a:p>
      </dsp:txBody>
      <dsp:txXfrm>
        <a:off x="993933" y="1347435"/>
        <a:ext cx="1597513" cy="898290"/>
      </dsp:txXfrm>
    </dsp:sp>
    <dsp:sp modelId="{760B770C-4C1A-4378-B4BA-84E77C6FA5D1}">
      <dsp:nvSpPr>
        <dsp:cNvPr id="0" name=""/>
        <dsp:cNvSpPr/>
      </dsp:nvSpPr>
      <dsp:spPr>
        <a:xfrm>
          <a:off x="2366280" y="1010576"/>
          <a:ext cx="224572" cy="224572"/>
        </a:xfrm>
        <a:prstGeom prst="ellipse">
          <a:avLst/>
        </a:prstGeom>
        <a:solidFill>
          <a:schemeClr val="accent5">
            <a:shade val="80000"/>
            <a:hueOff val="253211"/>
            <a:satOff val="-22895"/>
            <a:lumOff val="180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42785-28A7-4FB0-B85C-E3AB4D7EB0D3}">
      <dsp:nvSpPr>
        <dsp:cNvPr id="0" name=""/>
        <dsp:cNvSpPr/>
      </dsp:nvSpPr>
      <dsp:spPr>
        <a:xfrm>
          <a:off x="3377646" y="1347435"/>
          <a:ext cx="1597513" cy="89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s-EC" sz="1100" kern="1200" dirty="0" smtClean="0"/>
            <a:t>El FMI </a:t>
          </a:r>
          <a:r>
            <a:rPr lang="es-EC" sz="1100" kern="1200" dirty="0" smtClean="0"/>
            <a:t>indica que se debe fiscalizar </a:t>
          </a:r>
          <a:r>
            <a:rPr lang="es-EC" sz="1100" kern="1200" dirty="0" smtClean="0"/>
            <a:t>la función pública con el fin de prevenir los intereses del Estado.</a:t>
          </a:r>
        </a:p>
      </dsp:txBody>
      <dsp:txXfrm>
        <a:off x="3377646" y="1347435"/>
        <a:ext cx="1597513" cy="898290"/>
      </dsp:txXfrm>
    </dsp:sp>
    <dsp:sp modelId="{97E9760C-BAB0-451B-8C18-7AC149CD583F}">
      <dsp:nvSpPr>
        <dsp:cNvPr id="0" name=""/>
        <dsp:cNvSpPr/>
      </dsp:nvSpPr>
      <dsp:spPr>
        <a:xfrm>
          <a:off x="3838025" y="888762"/>
          <a:ext cx="635859" cy="468199"/>
        </a:xfrm>
        <a:prstGeom prst="ellipse">
          <a:avLst/>
        </a:prstGeom>
        <a:solidFill>
          <a:schemeClr val="accent5">
            <a:shade val="80000"/>
            <a:hueOff val="506422"/>
            <a:satOff val="-45789"/>
            <a:lumOff val="36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EBFD-10C3-4BDB-BC32-1EFEE8C3A513}">
      <dsp:nvSpPr>
        <dsp:cNvPr id="0" name=""/>
        <dsp:cNvSpPr/>
      </dsp:nvSpPr>
      <dsp:spPr>
        <a:xfrm>
          <a:off x="44618" y="1537"/>
          <a:ext cx="2776053" cy="7863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Función ejecutiva, legislativa, judicial, electoral y transparencia y control social</a:t>
          </a:r>
          <a:endParaRPr lang="es-EC" sz="1500" kern="1200" dirty="0"/>
        </a:p>
      </dsp:txBody>
      <dsp:txXfrm>
        <a:off x="67651" y="24570"/>
        <a:ext cx="2729987" cy="740325"/>
      </dsp:txXfrm>
    </dsp:sp>
    <dsp:sp modelId="{323B1DE8-9355-4A4A-B5EB-C2E1421C3107}">
      <dsp:nvSpPr>
        <dsp:cNvPr id="0" name=""/>
        <dsp:cNvSpPr/>
      </dsp:nvSpPr>
      <dsp:spPr>
        <a:xfrm rot="5400000">
          <a:off x="1285197" y="807589"/>
          <a:ext cx="294896" cy="35387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326483" y="837079"/>
        <a:ext cx="212326" cy="206427"/>
      </dsp:txXfrm>
    </dsp:sp>
    <dsp:sp modelId="{D7BDB6ED-6505-4D00-B1CA-26A0DA6936F1}">
      <dsp:nvSpPr>
        <dsp:cNvPr id="0" name=""/>
        <dsp:cNvSpPr/>
      </dsp:nvSpPr>
      <dsp:spPr>
        <a:xfrm>
          <a:off x="0" y="1181125"/>
          <a:ext cx="2865290" cy="786391"/>
        </a:xfrm>
        <a:prstGeom prst="roundRect">
          <a:avLst>
            <a:gd name="adj" fmla="val 10000"/>
          </a:avLst>
        </a:prstGeom>
        <a:solidFill>
          <a:schemeClr val="accent5">
            <a:hueOff val="3517239"/>
            <a:satOff val="-28349"/>
            <a:lumOff val="80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Todos los órganos </a:t>
          </a:r>
          <a:r>
            <a:rPr lang="es-EC" sz="1500" kern="1200" dirty="0" smtClean="0"/>
            <a:t>se incorporan </a:t>
          </a:r>
          <a:r>
            <a:rPr lang="es-EC" sz="1500" kern="1200" dirty="0" smtClean="0"/>
            <a:t>a la Función Ejecutiva</a:t>
          </a:r>
          <a:endParaRPr lang="es-EC" sz="1500" kern="1200" dirty="0"/>
        </a:p>
      </dsp:txBody>
      <dsp:txXfrm>
        <a:off x="23033" y="1204158"/>
        <a:ext cx="2819224" cy="740325"/>
      </dsp:txXfrm>
    </dsp:sp>
    <dsp:sp modelId="{50D9E586-E711-4119-87A3-70552A612948}">
      <dsp:nvSpPr>
        <dsp:cNvPr id="0" name=""/>
        <dsp:cNvSpPr/>
      </dsp:nvSpPr>
      <dsp:spPr>
        <a:xfrm rot="5400000">
          <a:off x="1285197" y="1987176"/>
          <a:ext cx="294896" cy="353876"/>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326483" y="2016666"/>
        <a:ext cx="212326" cy="206427"/>
      </dsp:txXfrm>
    </dsp:sp>
    <dsp:sp modelId="{0CB5B352-37C6-4367-81C7-AE372EAD2C0F}">
      <dsp:nvSpPr>
        <dsp:cNvPr id="0" name=""/>
        <dsp:cNvSpPr/>
      </dsp:nvSpPr>
      <dsp:spPr>
        <a:xfrm>
          <a:off x="22309" y="2360712"/>
          <a:ext cx="2820672" cy="786391"/>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Máximo órgano=Corte constitucional (autónoma)</a:t>
          </a:r>
          <a:endParaRPr lang="es-EC" sz="1500" kern="1200" dirty="0"/>
        </a:p>
      </dsp:txBody>
      <dsp:txXfrm>
        <a:off x="45342" y="2383745"/>
        <a:ext cx="2774606" cy="740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CE3C-8BA1-4D2A-B4F5-03D71D75F888}">
      <dsp:nvSpPr>
        <dsp:cNvPr id="0" name=""/>
        <dsp:cNvSpPr/>
      </dsp:nvSpPr>
      <dsp:spPr>
        <a:xfrm>
          <a:off x="2792905" y="941"/>
          <a:ext cx="4189358" cy="509846"/>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Cuantitativo</a:t>
          </a:r>
        </a:p>
      </dsp:txBody>
      <dsp:txXfrm>
        <a:off x="2792905" y="64672"/>
        <a:ext cx="3998166" cy="382384"/>
      </dsp:txXfrm>
    </dsp:sp>
    <dsp:sp modelId="{ED42BABF-72B4-4E4B-B5E7-2EBCC22785FA}">
      <dsp:nvSpPr>
        <dsp:cNvPr id="0" name=""/>
        <dsp:cNvSpPr/>
      </dsp:nvSpPr>
      <dsp:spPr>
        <a:xfrm>
          <a:off x="0" y="941"/>
          <a:ext cx="2792905" cy="5098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ENFOQUE</a:t>
          </a:r>
        </a:p>
      </dsp:txBody>
      <dsp:txXfrm>
        <a:off x="24889" y="25830"/>
        <a:ext cx="2743127" cy="460068"/>
      </dsp:txXfrm>
    </dsp:sp>
    <dsp:sp modelId="{CB913E95-D016-42AA-9BBE-B0D2B52C53D0}">
      <dsp:nvSpPr>
        <dsp:cNvPr id="0" name=""/>
        <dsp:cNvSpPr/>
      </dsp:nvSpPr>
      <dsp:spPr>
        <a:xfrm>
          <a:off x="2792905" y="561772"/>
          <a:ext cx="4189358" cy="509846"/>
        </a:xfrm>
        <a:prstGeom prst="rightArrow">
          <a:avLst>
            <a:gd name="adj1" fmla="val 75000"/>
            <a:gd name="adj2" fmla="val 50000"/>
          </a:avLst>
        </a:prstGeom>
        <a:solidFill>
          <a:schemeClr val="accent4">
            <a:tint val="40000"/>
            <a:alpha val="90000"/>
            <a:hueOff val="992088"/>
            <a:satOff val="1109"/>
            <a:lumOff val="-96"/>
            <a:alphaOff val="0"/>
          </a:schemeClr>
        </a:solidFill>
        <a:ln w="25400" cap="flat" cmpd="sng" algn="ctr">
          <a:solidFill>
            <a:schemeClr val="accent4">
              <a:tint val="40000"/>
              <a:alpha val="90000"/>
              <a:hueOff val="992088"/>
              <a:satOff val="1109"/>
              <a:lumOff val="-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Aplicada</a:t>
          </a:r>
        </a:p>
      </dsp:txBody>
      <dsp:txXfrm>
        <a:off x="2792905" y="625503"/>
        <a:ext cx="3998166" cy="382384"/>
      </dsp:txXfrm>
    </dsp:sp>
    <dsp:sp modelId="{8851C004-8A5D-4140-BED3-EECF67A0D7A5}">
      <dsp:nvSpPr>
        <dsp:cNvPr id="0" name=""/>
        <dsp:cNvSpPr/>
      </dsp:nvSpPr>
      <dsp:spPr>
        <a:xfrm>
          <a:off x="0" y="561772"/>
          <a:ext cx="2792905" cy="509846"/>
        </a:xfrm>
        <a:prstGeom prst="roundRect">
          <a:avLst/>
        </a:prstGeom>
        <a:solidFill>
          <a:schemeClr val="accent4">
            <a:hueOff val="772618"/>
            <a:satOff val="8421"/>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FINALIDAD</a:t>
          </a:r>
        </a:p>
      </dsp:txBody>
      <dsp:txXfrm>
        <a:off x="24889" y="586661"/>
        <a:ext cx="2743127" cy="460068"/>
      </dsp:txXfrm>
    </dsp:sp>
    <dsp:sp modelId="{9E323C3E-322B-4F39-9CEC-2E88BB355EDC}">
      <dsp:nvSpPr>
        <dsp:cNvPr id="0" name=""/>
        <dsp:cNvSpPr/>
      </dsp:nvSpPr>
      <dsp:spPr>
        <a:xfrm>
          <a:off x="2792905" y="1122603"/>
          <a:ext cx="4189358" cy="509846"/>
        </a:xfrm>
        <a:prstGeom prst="rightArrow">
          <a:avLst>
            <a:gd name="adj1" fmla="val 75000"/>
            <a:gd name="adj2" fmla="val 50000"/>
          </a:avLst>
        </a:prstGeom>
        <a:solidFill>
          <a:schemeClr val="accent4">
            <a:tint val="40000"/>
            <a:alpha val="90000"/>
            <a:hueOff val="1984176"/>
            <a:satOff val="2217"/>
            <a:lumOff val="-192"/>
            <a:alphaOff val="0"/>
          </a:schemeClr>
        </a:solidFill>
        <a:ln w="25400" cap="flat" cmpd="sng" algn="ctr">
          <a:solidFill>
            <a:schemeClr val="accent4">
              <a:tint val="40000"/>
              <a:alpha val="90000"/>
              <a:hueOff val="1984176"/>
              <a:satOff val="2217"/>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a:t>Mixto</a:t>
          </a:r>
        </a:p>
      </dsp:txBody>
      <dsp:txXfrm>
        <a:off x="2792905" y="1186334"/>
        <a:ext cx="3998166" cy="382384"/>
      </dsp:txXfrm>
    </dsp:sp>
    <dsp:sp modelId="{55845A92-3C21-4D24-B3DA-5BDF9446F059}">
      <dsp:nvSpPr>
        <dsp:cNvPr id="0" name=""/>
        <dsp:cNvSpPr/>
      </dsp:nvSpPr>
      <dsp:spPr>
        <a:xfrm>
          <a:off x="0" y="1122603"/>
          <a:ext cx="2792905" cy="509846"/>
        </a:xfrm>
        <a:prstGeom prst="roundRect">
          <a:avLst/>
        </a:prstGeom>
        <a:solidFill>
          <a:schemeClr val="accent4">
            <a:hueOff val="1545236"/>
            <a:satOff val="16843"/>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FUENTES DE INFORMACIÓN</a:t>
          </a:r>
        </a:p>
      </dsp:txBody>
      <dsp:txXfrm>
        <a:off x="24889" y="1147492"/>
        <a:ext cx="2743127" cy="460068"/>
      </dsp:txXfrm>
    </dsp:sp>
    <dsp:sp modelId="{3676F663-A7DC-4BBC-8B0E-73981925DEE9}">
      <dsp:nvSpPr>
        <dsp:cNvPr id="0" name=""/>
        <dsp:cNvSpPr/>
      </dsp:nvSpPr>
      <dsp:spPr>
        <a:xfrm>
          <a:off x="2792905" y="1683434"/>
          <a:ext cx="4189358" cy="509846"/>
        </a:xfrm>
        <a:prstGeom prst="rightArrow">
          <a:avLst>
            <a:gd name="adj1" fmla="val 75000"/>
            <a:gd name="adj2" fmla="val 50000"/>
          </a:avLst>
        </a:prstGeom>
        <a:solidFill>
          <a:schemeClr val="accent4">
            <a:tint val="40000"/>
            <a:alpha val="90000"/>
            <a:hueOff val="2976264"/>
            <a:satOff val="3326"/>
            <a:lumOff val="-289"/>
            <a:alphaOff val="0"/>
          </a:schemeClr>
        </a:solidFill>
        <a:ln w="25400" cap="flat" cmpd="sng" algn="ctr">
          <a:solidFill>
            <a:schemeClr val="accent4">
              <a:tint val="40000"/>
              <a:alpha val="90000"/>
              <a:hueOff val="2976264"/>
              <a:satOff val="3326"/>
              <a:lumOff val="-2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err="1"/>
            <a:t>Insitu</a:t>
          </a:r>
          <a:endParaRPr lang="es-EC" sz="2600" kern="1200" dirty="0"/>
        </a:p>
      </dsp:txBody>
      <dsp:txXfrm>
        <a:off x="2792905" y="1747165"/>
        <a:ext cx="3998166" cy="382384"/>
      </dsp:txXfrm>
    </dsp:sp>
    <dsp:sp modelId="{706E4B3A-CE68-45AE-A61A-32AB95E26463}">
      <dsp:nvSpPr>
        <dsp:cNvPr id="0" name=""/>
        <dsp:cNvSpPr/>
      </dsp:nvSpPr>
      <dsp:spPr>
        <a:xfrm>
          <a:off x="0" y="1683434"/>
          <a:ext cx="2792905" cy="509846"/>
        </a:xfrm>
        <a:prstGeom prst="roundRect">
          <a:avLst/>
        </a:prstGeom>
        <a:solidFill>
          <a:schemeClr val="accent4">
            <a:hueOff val="2317855"/>
            <a:satOff val="25264"/>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UNIDADES DE ANÁLISIS</a:t>
          </a:r>
        </a:p>
      </dsp:txBody>
      <dsp:txXfrm>
        <a:off x="24889" y="1708323"/>
        <a:ext cx="2743127" cy="460068"/>
      </dsp:txXfrm>
    </dsp:sp>
    <dsp:sp modelId="{7EE36E19-3FFB-4950-9C5E-052F6F81C9C3}">
      <dsp:nvSpPr>
        <dsp:cNvPr id="0" name=""/>
        <dsp:cNvSpPr/>
      </dsp:nvSpPr>
      <dsp:spPr>
        <a:xfrm>
          <a:off x="2792905" y="2244265"/>
          <a:ext cx="4189358" cy="509846"/>
        </a:xfrm>
        <a:prstGeom prst="rightArrow">
          <a:avLst>
            <a:gd name="adj1" fmla="val 75000"/>
            <a:gd name="adj2" fmla="val 50000"/>
          </a:avLst>
        </a:prstGeom>
        <a:solidFill>
          <a:schemeClr val="accent4">
            <a:tint val="40000"/>
            <a:alpha val="90000"/>
            <a:hueOff val="3968353"/>
            <a:satOff val="4435"/>
            <a:lumOff val="-385"/>
            <a:alphaOff val="0"/>
          </a:schemeClr>
        </a:solidFill>
        <a:ln w="25400" cap="flat" cmpd="sng" algn="ctr">
          <a:solidFill>
            <a:schemeClr val="accent4">
              <a:tint val="40000"/>
              <a:alpha val="90000"/>
              <a:hueOff val="3968353"/>
              <a:satOff val="443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s-EC" sz="2600" kern="1200" dirty="0" err="1"/>
            <a:t>Correlacional</a:t>
          </a:r>
          <a:endParaRPr lang="es-EC" sz="2600" kern="1200" dirty="0"/>
        </a:p>
      </dsp:txBody>
      <dsp:txXfrm>
        <a:off x="2792905" y="2307996"/>
        <a:ext cx="3998166" cy="382384"/>
      </dsp:txXfrm>
    </dsp:sp>
    <dsp:sp modelId="{20151183-AC4F-472B-8602-DF1BDC075464}">
      <dsp:nvSpPr>
        <dsp:cNvPr id="0" name=""/>
        <dsp:cNvSpPr/>
      </dsp:nvSpPr>
      <dsp:spPr>
        <a:xfrm>
          <a:off x="0" y="2244265"/>
          <a:ext cx="2792905" cy="509846"/>
        </a:xfrm>
        <a:prstGeom prst="roundRect">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s-EC" sz="1500" kern="1200" dirty="0"/>
            <a:t>ALCANCE</a:t>
          </a:r>
        </a:p>
      </dsp:txBody>
      <dsp:txXfrm>
        <a:off x="24889" y="2269154"/>
        <a:ext cx="2743127" cy="4600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A9028-A813-4C8A-9C45-242E4FB88B27}">
      <dsp:nvSpPr>
        <dsp:cNvPr id="0" name=""/>
        <dsp:cNvSpPr/>
      </dsp:nvSpPr>
      <dsp:spPr>
        <a:xfrm>
          <a:off x="931556" y="0"/>
          <a:ext cx="1313431" cy="985073"/>
        </a:xfrm>
        <a:prstGeom prst="up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B89C3-78D6-4431-A4E4-C733640F4AB7}">
      <dsp:nvSpPr>
        <dsp:cNvPr id="0" name=""/>
        <dsp:cNvSpPr/>
      </dsp:nvSpPr>
      <dsp:spPr>
        <a:xfrm>
          <a:off x="2284390" y="0"/>
          <a:ext cx="4594514" cy="9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just" defTabSz="800100">
            <a:lnSpc>
              <a:spcPct val="90000"/>
            </a:lnSpc>
            <a:spcBef>
              <a:spcPct val="0"/>
            </a:spcBef>
            <a:spcAft>
              <a:spcPct val="35000"/>
            </a:spcAft>
          </a:pPr>
          <a:r>
            <a:rPr lang="es-EC" sz="1800" b="1" kern="1200" dirty="0"/>
            <a:t>Hipótesis nula:</a:t>
          </a:r>
          <a:r>
            <a:rPr lang="es-EC" sz="1800" kern="1200" dirty="0"/>
            <a:t> </a:t>
          </a:r>
          <a:r>
            <a:rPr lang="es-ES_tradnl" sz="1800" kern="1200" dirty="0" smtClean="0"/>
            <a:t>La Auditoría Interna no permite minimizar la ocurrencia del riesgo de fraude en el sector público</a:t>
          </a:r>
          <a:r>
            <a:rPr lang="es-EC" sz="1800" kern="1200" dirty="0" smtClean="0"/>
            <a:t>.</a:t>
          </a:r>
          <a:endParaRPr lang="es-EC" sz="1800" kern="1200" dirty="0"/>
        </a:p>
      </dsp:txBody>
      <dsp:txXfrm>
        <a:off x="2284390" y="0"/>
        <a:ext cx="4594514" cy="985073"/>
      </dsp:txXfrm>
    </dsp:sp>
    <dsp:sp modelId="{86F04C0E-F757-4236-8081-76AF0591978E}">
      <dsp:nvSpPr>
        <dsp:cNvPr id="0" name=""/>
        <dsp:cNvSpPr/>
      </dsp:nvSpPr>
      <dsp:spPr>
        <a:xfrm>
          <a:off x="1325585" y="1067162"/>
          <a:ext cx="1313431" cy="985073"/>
        </a:xfrm>
        <a:prstGeom prst="downArrow">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C7181-0D88-499D-8385-C11A8E4CC60F}">
      <dsp:nvSpPr>
        <dsp:cNvPr id="0" name=""/>
        <dsp:cNvSpPr/>
      </dsp:nvSpPr>
      <dsp:spPr>
        <a:xfrm>
          <a:off x="2678419" y="1067162"/>
          <a:ext cx="4594514" cy="985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just" defTabSz="800100">
            <a:lnSpc>
              <a:spcPct val="90000"/>
            </a:lnSpc>
            <a:spcBef>
              <a:spcPct val="0"/>
            </a:spcBef>
            <a:spcAft>
              <a:spcPct val="35000"/>
            </a:spcAft>
          </a:pPr>
          <a:r>
            <a:rPr lang="es-EC" sz="1800" b="1" kern="1200" dirty="0"/>
            <a:t>Hipótesis alternativa:</a:t>
          </a:r>
          <a:r>
            <a:rPr lang="es-EC" sz="1800" kern="1200" dirty="0"/>
            <a:t> </a:t>
          </a:r>
          <a:r>
            <a:rPr lang="es-ES_tradnl" sz="1800" kern="1200" dirty="0" smtClean="0"/>
            <a:t>La Auditoría Interna permite minimizar la ocurrencia del riesgo de fraude en el sector público</a:t>
          </a:r>
          <a:r>
            <a:rPr lang="es-EC" sz="1800" kern="1200" dirty="0" smtClean="0"/>
            <a:t>.</a:t>
          </a:r>
          <a:endParaRPr lang="es-EC" sz="1800" kern="1200" dirty="0"/>
        </a:p>
      </dsp:txBody>
      <dsp:txXfrm>
        <a:off x="2678419" y="1067162"/>
        <a:ext cx="4594514" cy="9850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0620B-4453-4438-BAA7-F542DAE8CDA3}">
      <dsp:nvSpPr>
        <dsp:cNvPr id="0" name=""/>
        <dsp:cNvSpPr/>
      </dsp:nvSpPr>
      <dsp:spPr>
        <a:xfrm rot="5400000">
          <a:off x="376820" y="1159582"/>
          <a:ext cx="1132834" cy="1885011"/>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7883E-174E-46DC-AA3D-07AD9852D1D8}">
      <dsp:nvSpPr>
        <dsp:cNvPr id="0" name=""/>
        <dsp:cNvSpPr/>
      </dsp:nvSpPr>
      <dsp:spPr>
        <a:xfrm>
          <a:off x="187722" y="1722795"/>
          <a:ext cx="1701799" cy="14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Elaboración de instrumentos (encuestas)</a:t>
          </a:r>
          <a:endParaRPr lang="es-EC" sz="2000" kern="1200" dirty="0"/>
        </a:p>
      </dsp:txBody>
      <dsp:txXfrm>
        <a:off x="187722" y="1722795"/>
        <a:ext cx="1701799" cy="1491726"/>
      </dsp:txXfrm>
    </dsp:sp>
    <dsp:sp modelId="{71A3B08F-639B-4F10-9835-3ABDF91DA3AE}">
      <dsp:nvSpPr>
        <dsp:cNvPr id="0" name=""/>
        <dsp:cNvSpPr/>
      </dsp:nvSpPr>
      <dsp:spPr>
        <a:xfrm>
          <a:off x="1568427" y="1020806"/>
          <a:ext cx="321094" cy="321094"/>
        </a:xfrm>
        <a:prstGeom prst="triangle">
          <a:avLst>
            <a:gd name="adj" fmla="val 100000"/>
          </a:avLst>
        </a:prstGeom>
        <a:solidFill>
          <a:schemeClr val="accent5">
            <a:hueOff val="1758620"/>
            <a:satOff val="-14175"/>
            <a:lumOff val="4020"/>
            <a:alphaOff val="0"/>
          </a:schemeClr>
        </a:solidFill>
        <a:ln w="25400" cap="flat" cmpd="sng" algn="ctr">
          <a:solidFill>
            <a:schemeClr val="accent5">
              <a:hueOff val="1758620"/>
              <a:satOff val="-14175"/>
              <a:lumOff val="4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1397F7-EC7E-4013-A36F-0D539C97FB8B}">
      <dsp:nvSpPr>
        <dsp:cNvPr id="0" name=""/>
        <dsp:cNvSpPr/>
      </dsp:nvSpPr>
      <dsp:spPr>
        <a:xfrm rot="5400000">
          <a:off x="2460155" y="644059"/>
          <a:ext cx="1132834" cy="1885011"/>
        </a:xfrm>
        <a:prstGeom prst="corner">
          <a:avLst>
            <a:gd name="adj1" fmla="val 16120"/>
            <a:gd name="adj2" fmla="val 16110"/>
          </a:avLst>
        </a:prstGeom>
        <a:solidFill>
          <a:schemeClr val="accent5">
            <a:hueOff val="3517239"/>
            <a:satOff val="-28349"/>
            <a:lumOff val="8040"/>
            <a:alphaOff val="0"/>
          </a:schemeClr>
        </a:solidFill>
        <a:ln w="25400" cap="flat" cmpd="sng" algn="ctr">
          <a:solidFill>
            <a:schemeClr val="accent5">
              <a:hueOff val="3517239"/>
              <a:satOff val="-28349"/>
              <a:lumOff val="8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6D188-DAA1-4BB9-878D-B0FC8FC271BC}">
      <dsp:nvSpPr>
        <dsp:cNvPr id="0" name=""/>
        <dsp:cNvSpPr/>
      </dsp:nvSpPr>
      <dsp:spPr>
        <a:xfrm>
          <a:off x="2271057" y="1207272"/>
          <a:ext cx="1701799" cy="14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Validación de instrumentos por expertos</a:t>
          </a:r>
          <a:endParaRPr lang="es-EC" sz="2000" kern="1200" dirty="0"/>
        </a:p>
      </dsp:txBody>
      <dsp:txXfrm>
        <a:off x="2271057" y="1207272"/>
        <a:ext cx="1701799" cy="1491726"/>
      </dsp:txXfrm>
    </dsp:sp>
    <dsp:sp modelId="{5C9918E3-C057-4477-9F66-5011E287C241}">
      <dsp:nvSpPr>
        <dsp:cNvPr id="0" name=""/>
        <dsp:cNvSpPr/>
      </dsp:nvSpPr>
      <dsp:spPr>
        <a:xfrm>
          <a:off x="3651761" y="505283"/>
          <a:ext cx="321094" cy="321094"/>
        </a:xfrm>
        <a:prstGeom prst="triangle">
          <a:avLst>
            <a:gd name="adj" fmla="val 100000"/>
          </a:avLst>
        </a:prstGeom>
        <a:solidFill>
          <a:schemeClr val="accent5">
            <a:hueOff val="5275859"/>
            <a:satOff val="-42524"/>
            <a:lumOff val="12059"/>
            <a:alphaOff val="0"/>
          </a:schemeClr>
        </a:solidFill>
        <a:ln w="25400" cap="flat" cmpd="sng" algn="ctr">
          <a:solidFill>
            <a:schemeClr val="accent5">
              <a:hueOff val="5275859"/>
              <a:satOff val="-42524"/>
              <a:lumOff val="1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91882-9837-48A6-B80E-979CF61F1A6F}">
      <dsp:nvSpPr>
        <dsp:cNvPr id="0" name=""/>
        <dsp:cNvSpPr/>
      </dsp:nvSpPr>
      <dsp:spPr>
        <a:xfrm rot="5400000">
          <a:off x="4543489" y="128536"/>
          <a:ext cx="1132834" cy="1885011"/>
        </a:xfrm>
        <a:prstGeom prst="corner">
          <a:avLst>
            <a:gd name="adj1" fmla="val 16120"/>
            <a:gd name="adj2" fmla="val 16110"/>
          </a:avLst>
        </a:prstGeom>
        <a:solidFill>
          <a:schemeClr val="accent5">
            <a:hueOff val="7034478"/>
            <a:satOff val="-56698"/>
            <a:lumOff val="16079"/>
            <a:alphaOff val="0"/>
          </a:schemeClr>
        </a:solidFill>
        <a:ln w="25400"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FAE12-42C9-4E7D-8938-D455678B78B1}">
      <dsp:nvSpPr>
        <dsp:cNvPr id="0" name=""/>
        <dsp:cNvSpPr/>
      </dsp:nvSpPr>
      <dsp:spPr>
        <a:xfrm>
          <a:off x="4354391" y="691748"/>
          <a:ext cx="1701799" cy="1491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t>Aplicación de encuestas a la muestra seleccionada </a:t>
          </a:r>
          <a:endParaRPr lang="es-EC" sz="2000" kern="1200" dirty="0"/>
        </a:p>
      </dsp:txBody>
      <dsp:txXfrm>
        <a:off x="4354391" y="691748"/>
        <a:ext cx="1701799" cy="14917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EBFD-10C3-4BDB-BC32-1EFEE8C3A513}">
      <dsp:nvSpPr>
        <dsp:cNvPr id="0" name=""/>
        <dsp:cNvSpPr/>
      </dsp:nvSpPr>
      <dsp:spPr>
        <a:xfrm>
          <a:off x="49051" y="2605"/>
          <a:ext cx="3051861" cy="6092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Revisar si la entidad ha realizado capacitaciones al personal sobre el riesgo de fraude.</a:t>
          </a:r>
          <a:endParaRPr lang="es-EC" sz="1400" kern="1200" dirty="0"/>
        </a:p>
      </dsp:txBody>
      <dsp:txXfrm>
        <a:off x="66896" y="20450"/>
        <a:ext cx="3016171" cy="573576"/>
      </dsp:txXfrm>
    </dsp:sp>
    <dsp:sp modelId="{323B1DE8-9355-4A4A-B5EB-C2E1421C3107}">
      <dsp:nvSpPr>
        <dsp:cNvPr id="0" name=""/>
        <dsp:cNvSpPr/>
      </dsp:nvSpPr>
      <dsp:spPr>
        <a:xfrm rot="5400000">
          <a:off x="1460745" y="627103"/>
          <a:ext cx="228474" cy="2741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1492732" y="649950"/>
        <a:ext cx="164501" cy="159932"/>
      </dsp:txXfrm>
    </dsp:sp>
    <dsp:sp modelId="{D7BDB6ED-6505-4D00-B1CA-26A0DA6936F1}">
      <dsp:nvSpPr>
        <dsp:cNvPr id="0" name=""/>
        <dsp:cNvSpPr/>
      </dsp:nvSpPr>
      <dsp:spPr>
        <a:xfrm>
          <a:off x="0" y="916505"/>
          <a:ext cx="3149965" cy="609266"/>
        </a:xfrm>
        <a:prstGeom prst="roundRect">
          <a:avLst>
            <a:gd name="adj" fmla="val 10000"/>
          </a:avLst>
        </a:prstGeom>
        <a:solidFill>
          <a:schemeClr val="accent2">
            <a:hueOff val="449988"/>
            <a:satOff val="12146"/>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Realizar cotizaciones directas con proveedores</a:t>
          </a:r>
          <a:endParaRPr lang="es-EC" sz="1400" kern="1200" dirty="0"/>
        </a:p>
      </dsp:txBody>
      <dsp:txXfrm>
        <a:off x="17845" y="934350"/>
        <a:ext cx="3114275" cy="573576"/>
      </dsp:txXfrm>
    </dsp:sp>
    <dsp:sp modelId="{50D9E586-E711-4119-87A3-70552A612948}">
      <dsp:nvSpPr>
        <dsp:cNvPr id="0" name=""/>
        <dsp:cNvSpPr/>
      </dsp:nvSpPr>
      <dsp:spPr>
        <a:xfrm rot="5400000">
          <a:off x="1460745" y="1541003"/>
          <a:ext cx="228474" cy="274169"/>
        </a:xfrm>
        <a:prstGeom prst="rightArrow">
          <a:avLst>
            <a:gd name="adj1" fmla="val 60000"/>
            <a:gd name="adj2" fmla="val 50000"/>
          </a:avLst>
        </a:prstGeom>
        <a:solidFill>
          <a:schemeClr val="accent2">
            <a:hueOff val="599985"/>
            <a:satOff val="16195"/>
            <a:lumOff val="17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1492732" y="1563850"/>
        <a:ext cx="164501" cy="159932"/>
      </dsp:txXfrm>
    </dsp:sp>
    <dsp:sp modelId="{0CB5B352-37C6-4367-81C7-AE372EAD2C0F}">
      <dsp:nvSpPr>
        <dsp:cNvPr id="0" name=""/>
        <dsp:cNvSpPr/>
      </dsp:nvSpPr>
      <dsp:spPr>
        <a:xfrm>
          <a:off x="24525" y="1830404"/>
          <a:ext cx="3100913" cy="609266"/>
        </a:xfrm>
        <a:prstGeom prst="roundRect">
          <a:avLst>
            <a:gd name="adj" fmla="val 10000"/>
          </a:avLst>
        </a:prstGeom>
        <a:solidFill>
          <a:schemeClr val="accent2">
            <a:hueOff val="899977"/>
            <a:satOff val="24292"/>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Analizar las bases de datos de proveedores con el fin de determinar posibles relaciones con el personal</a:t>
          </a:r>
          <a:endParaRPr lang="es-EC" sz="1400" kern="1200" dirty="0"/>
        </a:p>
      </dsp:txBody>
      <dsp:txXfrm>
        <a:off x="42370" y="1848249"/>
        <a:ext cx="3065223" cy="573576"/>
      </dsp:txXfrm>
    </dsp:sp>
    <dsp:sp modelId="{16F80C3E-DBEC-48DE-87FC-BC39B71D74D9}">
      <dsp:nvSpPr>
        <dsp:cNvPr id="0" name=""/>
        <dsp:cNvSpPr/>
      </dsp:nvSpPr>
      <dsp:spPr>
        <a:xfrm rot="5400000">
          <a:off x="1460745" y="2454902"/>
          <a:ext cx="228474" cy="274169"/>
        </a:xfrm>
        <a:prstGeom prst="rightArrow">
          <a:avLst>
            <a:gd name="adj1" fmla="val 60000"/>
            <a:gd name="adj2" fmla="val 50000"/>
          </a:avLst>
        </a:prstGeom>
        <a:solidFill>
          <a:schemeClr val="accent2">
            <a:hueOff val="1199969"/>
            <a:satOff val="32389"/>
            <a:lumOff val="33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1492732" y="2477749"/>
        <a:ext cx="164501" cy="159932"/>
      </dsp:txXfrm>
    </dsp:sp>
    <dsp:sp modelId="{99E1C9E8-EA17-4452-8D24-59CA36519B65}">
      <dsp:nvSpPr>
        <dsp:cNvPr id="0" name=""/>
        <dsp:cNvSpPr/>
      </dsp:nvSpPr>
      <dsp:spPr>
        <a:xfrm>
          <a:off x="41035" y="2744304"/>
          <a:ext cx="3067893" cy="609266"/>
        </a:xfrm>
        <a:prstGeom prst="roundRect">
          <a:avLst>
            <a:gd name="adj" fmla="val 10000"/>
          </a:avLst>
        </a:prstGeom>
        <a:solidFill>
          <a:schemeClr val="accent2">
            <a:hueOff val="1349965"/>
            <a:satOff val="36438"/>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Realizar confirmaciones a terceros con el fin de validar la información entregada por la institución</a:t>
          </a:r>
          <a:endParaRPr lang="es-EC" sz="1400" kern="1200" dirty="0"/>
        </a:p>
      </dsp:txBody>
      <dsp:txXfrm>
        <a:off x="58880" y="2762149"/>
        <a:ext cx="3032203" cy="573576"/>
      </dsp:txXfrm>
    </dsp:sp>
    <dsp:sp modelId="{2A85CA61-39E6-466B-B67D-65B6025257CF}">
      <dsp:nvSpPr>
        <dsp:cNvPr id="0" name=""/>
        <dsp:cNvSpPr/>
      </dsp:nvSpPr>
      <dsp:spPr>
        <a:xfrm rot="5400000">
          <a:off x="1460745" y="3368802"/>
          <a:ext cx="228474" cy="274169"/>
        </a:xfrm>
        <a:prstGeom prst="rightArrow">
          <a:avLst>
            <a:gd name="adj1" fmla="val 60000"/>
            <a:gd name="adj2" fmla="val 50000"/>
          </a:avLst>
        </a:prstGeom>
        <a:solidFill>
          <a:schemeClr val="accent2">
            <a:hueOff val="1799954"/>
            <a:satOff val="48584"/>
            <a:lumOff val="5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400000">
        <a:off x="1492732" y="3391649"/>
        <a:ext cx="164501" cy="159932"/>
      </dsp:txXfrm>
    </dsp:sp>
    <dsp:sp modelId="{4EB3D1B5-C7C8-48EC-A6FE-18A205841C69}">
      <dsp:nvSpPr>
        <dsp:cNvPr id="0" name=""/>
        <dsp:cNvSpPr/>
      </dsp:nvSpPr>
      <dsp:spPr>
        <a:xfrm>
          <a:off x="27538" y="3658203"/>
          <a:ext cx="3094887" cy="609266"/>
        </a:xfrm>
        <a:prstGeom prst="roundRect">
          <a:avLst>
            <a:gd name="adj" fmla="val 10000"/>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Revisar si en el área auditada existe segregación de funciones.</a:t>
          </a:r>
          <a:endParaRPr lang="es-EC" sz="1400" kern="1200" dirty="0"/>
        </a:p>
      </dsp:txBody>
      <dsp:txXfrm>
        <a:off x="45383" y="3676048"/>
        <a:ext cx="3059197" cy="5735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EBFD-10C3-4BDB-BC32-1EFEE8C3A513}">
      <dsp:nvSpPr>
        <dsp:cNvPr id="0" name=""/>
        <dsp:cNvSpPr/>
      </dsp:nvSpPr>
      <dsp:spPr>
        <a:xfrm>
          <a:off x="46096" y="4007"/>
          <a:ext cx="2867991" cy="7451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Efectuar una revisión de movimientos inusuales por su naturaleza o importe.</a:t>
          </a:r>
          <a:endParaRPr lang="es-EC" sz="1400" kern="1200" dirty="0"/>
        </a:p>
      </dsp:txBody>
      <dsp:txXfrm>
        <a:off x="67920" y="25831"/>
        <a:ext cx="2824343" cy="701471"/>
      </dsp:txXfrm>
    </dsp:sp>
    <dsp:sp modelId="{323B1DE8-9355-4A4A-B5EB-C2E1421C3107}">
      <dsp:nvSpPr>
        <dsp:cNvPr id="0" name=""/>
        <dsp:cNvSpPr/>
      </dsp:nvSpPr>
      <dsp:spPr>
        <a:xfrm rot="5400000">
          <a:off x="1340382" y="767755"/>
          <a:ext cx="279419" cy="3353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379501" y="795697"/>
        <a:ext cx="201181" cy="195593"/>
      </dsp:txXfrm>
    </dsp:sp>
    <dsp:sp modelId="{D7BDB6ED-6505-4D00-B1CA-26A0DA6936F1}">
      <dsp:nvSpPr>
        <dsp:cNvPr id="0" name=""/>
        <dsp:cNvSpPr/>
      </dsp:nvSpPr>
      <dsp:spPr>
        <a:xfrm>
          <a:off x="0" y="1121687"/>
          <a:ext cx="2960184" cy="745119"/>
        </a:xfrm>
        <a:prstGeom prst="roundRect">
          <a:avLst>
            <a:gd name="adj" fmla="val 10000"/>
          </a:avLst>
        </a:prstGeom>
        <a:solidFill>
          <a:schemeClr val="accent3">
            <a:hueOff val="46"/>
            <a:satOff val="-16754"/>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Efectuar entrevistas al personal relacionado con áreas sobre su opinión sobre el riesgo de fraude</a:t>
          </a:r>
          <a:endParaRPr lang="es-EC" sz="1400" kern="1200" dirty="0"/>
        </a:p>
      </dsp:txBody>
      <dsp:txXfrm>
        <a:off x="21824" y="1143511"/>
        <a:ext cx="2916536" cy="701471"/>
      </dsp:txXfrm>
    </dsp:sp>
    <dsp:sp modelId="{50D9E586-E711-4119-87A3-70552A612948}">
      <dsp:nvSpPr>
        <dsp:cNvPr id="0" name=""/>
        <dsp:cNvSpPr/>
      </dsp:nvSpPr>
      <dsp:spPr>
        <a:xfrm rot="5400000">
          <a:off x="1340382" y="1885435"/>
          <a:ext cx="279419" cy="335303"/>
        </a:xfrm>
        <a:prstGeom prst="rightArrow">
          <a:avLst>
            <a:gd name="adj1" fmla="val 60000"/>
            <a:gd name="adj2" fmla="val 50000"/>
          </a:avLst>
        </a:prstGeom>
        <a:solidFill>
          <a:schemeClr val="accent3">
            <a:hueOff val="68"/>
            <a:satOff val="-25131"/>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379501" y="1913377"/>
        <a:ext cx="201181" cy="195593"/>
      </dsp:txXfrm>
    </dsp:sp>
    <dsp:sp modelId="{0CB5B352-37C6-4367-81C7-AE372EAD2C0F}">
      <dsp:nvSpPr>
        <dsp:cNvPr id="0" name=""/>
        <dsp:cNvSpPr/>
      </dsp:nvSpPr>
      <dsp:spPr>
        <a:xfrm>
          <a:off x="23048" y="2239366"/>
          <a:ext cx="2914087" cy="745119"/>
        </a:xfrm>
        <a:prstGeom prst="roundRect">
          <a:avLst>
            <a:gd name="adj" fmla="val 10000"/>
          </a:avLst>
        </a:prstGeom>
        <a:solidFill>
          <a:schemeClr val="accent3">
            <a:hueOff val="91"/>
            <a:satOff val="-33508"/>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Revisar que la institución auditada efectúe una revisión anual al sistema de información</a:t>
          </a:r>
          <a:endParaRPr lang="es-EC" sz="1400" kern="1200" dirty="0"/>
        </a:p>
      </dsp:txBody>
      <dsp:txXfrm>
        <a:off x="44872" y="2261190"/>
        <a:ext cx="2870439" cy="701471"/>
      </dsp:txXfrm>
    </dsp:sp>
    <dsp:sp modelId="{16F80C3E-DBEC-48DE-87FC-BC39B71D74D9}">
      <dsp:nvSpPr>
        <dsp:cNvPr id="0" name=""/>
        <dsp:cNvSpPr/>
      </dsp:nvSpPr>
      <dsp:spPr>
        <a:xfrm rot="5400000">
          <a:off x="1340382" y="3003114"/>
          <a:ext cx="279419" cy="335303"/>
        </a:xfrm>
        <a:prstGeom prst="rightArrow">
          <a:avLst>
            <a:gd name="adj1" fmla="val 60000"/>
            <a:gd name="adj2" fmla="val 50000"/>
          </a:avLst>
        </a:prstGeom>
        <a:solidFill>
          <a:schemeClr val="accent3">
            <a:hueOff val="137"/>
            <a:satOff val="-50262"/>
            <a:lumOff val="-117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p>
      </dsp:txBody>
      <dsp:txXfrm rot="-5400000">
        <a:off x="1379501" y="3031056"/>
        <a:ext cx="201181" cy="195593"/>
      </dsp:txXfrm>
    </dsp:sp>
    <dsp:sp modelId="{99E1C9E8-EA17-4452-8D24-59CA36519B65}">
      <dsp:nvSpPr>
        <dsp:cNvPr id="0" name=""/>
        <dsp:cNvSpPr/>
      </dsp:nvSpPr>
      <dsp:spPr>
        <a:xfrm>
          <a:off x="38563" y="3357046"/>
          <a:ext cx="2883057" cy="745119"/>
        </a:xfrm>
        <a:prstGeom prst="roundRect">
          <a:avLst>
            <a:gd name="adj" fmla="val 10000"/>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kern="1200" dirty="0" smtClean="0"/>
            <a:t>Revisar si existe personal con riquezas no justificadas en el área a auditar</a:t>
          </a:r>
          <a:endParaRPr lang="es-EC" sz="1400" kern="1200" dirty="0"/>
        </a:p>
      </dsp:txBody>
      <dsp:txXfrm>
        <a:off x="60387" y="3378870"/>
        <a:ext cx="2839409" cy="7014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0737-1339-4A26-817E-C0E2704E2EF4}">
      <dsp:nvSpPr>
        <dsp:cNvPr id="0" name=""/>
        <dsp:cNvSpPr/>
      </dsp:nvSpPr>
      <dsp:spPr>
        <a:xfrm>
          <a:off x="0" y="496779"/>
          <a:ext cx="7912735" cy="756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9E2E4-615B-4FB3-A390-B33CAEC1934D}">
      <dsp:nvSpPr>
        <dsp:cNvPr id="0" name=""/>
        <dsp:cNvSpPr/>
      </dsp:nvSpPr>
      <dsp:spPr>
        <a:xfrm>
          <a:off x="105647" y="111127"/>
          <a:ext cx="7526975" cy="88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S_tradnl" sz="1600" kern="1200" dirty="0" smtClean="0"/>
            <a:t>Se evidenció  que la Auditoría Interna puede ser utilizada como herramienta para minimizar el riesgo de fraude en el sector público. </a:t>
          </a:r>
          <a:endParaRPr lang="es-EC" sz="1600" kern="1200" dirty="0"/>
        </a:p>
      </dsp:txBody>
      <dsp:txXfrm>
        <a:off x="148878" y="154358"/>
        <a:ext cx="7440513" cy="799138"/>
      </dsp:txXfrm>
    </dsp:sp>
    <dsp:sp modelId="{C40E764D-BC7A-432A-8EF7-CB329CFD43EC}">
      <dsp:nvSpPr>
        <dsp:cNvPr id="0" name=""/>
        <dsp:cNvSpPr/>
      </dsp:nvSpPr>
      <dsp:spPr>
        <a:xfrm>
          <a:off x="0" y="1857579"/>
          <a:ext cx="7912735" cy="756000"/>
        </a:xfrm>
        <a:prstGeom prst="rect">
          <a:avLst/>
        </a:prstGeom>
        <a:solidFill>
          <a:schemeClr val="lt1">
            <a:alpha val="90000"/>
            <a:hueOff val="0"/>
            <a:satOff val="0"/>
            <a:lumOff val="0"/>
            <a:alphaOff val="0"/>
          </a:schemeClr>
        </a:solidFill>
        <a:ln w="25400" cap="flat" cmpd="sng" algn="ctr">
          <a:solidFill>
            <a:schemeClr val="accent4">
              <a:hueOff val="1030158"/>
              <a:satOff val="11228"/>
              <a:lumOff val="-2353"/>
              <a:alphaOff val="0"/>
            </a:schemeClr>
          </a:solidFill>
          <a:prstDash val="solid"/>
        </a:ln>
        <a:effectLst/>
      </dsp:spPr>
      <dsp:style>
        <a:lnRef idx="2">
          <a:scrgbClr r="0" g="0" b="0"/>
        </a:lnRef>
        <a:fillRef idx="1">
          <a:scrgbClr r="0" g="0" b="0"/>
        </a:fillRef>
        <a:effectRef idx="0">
          <a:scrgbClr r="0" g="0" b="0"/>
        </a:effectRef>
        <a:fontRef idx="minor"/>
      </dsp:style>
    </dsp:sp>
    <dsp:sp modelId="{ED1A1997-2CB4-42B6-B188-AA6F7979C6B5}">
      <dsp:nvSpPr>
        <dsp:cNvPr id="0" name=""/>
        <dsp:cNvSpPr/>
      </dsp:nvSpPr>
      <dsp:spPr>
        <a:xfrm>
          <a:off x="105222" y="1471927"/>
          <a:ext cx="7527637" cy="885600"/>
        </a:xfrm>
        <a:prstGeom prst="roundRect">
          <a:avLst/>
        </a:prstGeom>
        <a:solidFill>
          <a:schemeClr val="accent4">
            <a:hueOff val="1030158"/>
            <a:satOff val="1122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S_tradnl" sz="1600" kern="1200" dirty="0" smtClean="0"/>
            <a:t>Los auditores internos deben aplicar procedimientos estándar para la ejecución de sus exámenes, los mismos que deberán estar enfocados en el riesgo de fraude. </a:t>
          </a:r>
          <a:endParaRPr lang="es-EC" sz="1100" kern="1200" dirty="0"/>
        </a:p>
      </dsp:txBody>
      <dsp:txXfrm>
        <a:off x="148453" y="1515158"/>
        <a:ext cx="7441175" cy="799138"/>
      </dsp:txXfrm>
    </dsp:sp>
    <dsp:sp modelId="{E22BAD7D-AAD6-4828-B1DF-751776112908}">
      <dsp:nvSpPr>
        <dsp:cNvPr id="0" name=""/>
        <dsp:cNvSpPr/>
      </dsp:nvSpPr>
      <dsp:spPr>
        <a:xfrm>
          <a:off x="0" y="3218379"/>
          <a:ext cx="7912735" cy="756000"/>
        </a:xfrm>
        <a:prstGeom prst="rect">
          <a:avLst/>
        </a:prstGeom>
        <a:solidFill>
          <a:schemeClr val="lt1">
            <a:alpha val="90000"/>
            <a:hueOff val="0"/>
            <a:satOff val="0"/>
            <a:lumOff val="0"/>
            <a:alphaOff val="0"/>
          </a:schemeClr>
        </a:solidFill>
        <a:ln w="25400" cap="flat" cmpd="sng" algn="ctr">
          <a:solidFill>
            <a:schemeClr val="accent4">
              <a:hueOff val="2060315"/>
              <a:satOff val="22457"/>
              <a:lumOff val="-4706"/>
              <a:alphaOff val="0"/>
            </a:schemeClr>
          </a:solidFill>
          <a:prstDash val="solid"/>
        </a:ln>
        <a:effectLst/>
      </dsp:spPr>
      <dsp:style>
        <a:lnRef idx="2">
          <a:scrgbClr r="0" g="0" b="0"/>
        </a:lnRef>
        <a:fillRef idx="1">
          <a:scrgbClr r="0" g="0" b="0"/>
        </a:fillRef>
        <a:effectRef idx="0">
          <a:scrgbClr r="0" g="0" b="0"/>
        </a:effectRef>
        <a:fontRef idx="minor"/>
      </dsp:style>
    </dsp:sp>
    <dsp:sp modelId="{2BF8B556-518E-45D1-AE19-D4B87E54A4B9}">
      <dsp:nvSpPr>
        <dsp:cNvPr id="0" name=""/>
        <dsp:cNvSpPr/>
      </dsp:nvSpPr>
      <dsp:spPr>
        <a:xfrm>
          <a:off x="103627" y="2832727"/>
          <a:ext cx="7534090" cy="885600"/>
        </a:xfrm>
        <a:prstGeom prst="roundRect">
          <a:avLst/>
        </a:prstGeom>
        <a:solidFill>
          <a:schemeClr val="accent4">
            <a:hueOff val="2060315"/>
            <a:satOff val="22457"/>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l" defTabSz="711200">
            <a:lnSpc>
              <a:spcPct val="90000"/>
            </a:lnSpc>
            <a:spcBef>
              <a:spcPct val="0"/>
            </a:spcBef>
            <a:spcAft>
              <a:spcPct val="35000"/>
            </a:spcAft>
          </a:pPr>
          <a:r>
            <a:rPr lang="es-ES_tradnl" sz="1600" kern="1200" dirty="0" smtClean="0"/>
            <a:t>Consecuentemente, se aplicó el modelo de regresión lineal múltiple con las puntuaciones factoriales del riesgo de fraude y del proceso de la Auditoría Interna obteniéndose una correlación material de 85%. </a:t>
          </a:r>
          <a:endParaRPr lang="es-EC" sz="1600" kern="1200" dirty="0"/>
        </a:p>
      </dsp:txBody>
      <dsp:txXfrm>
        <a:off x="146858" y="2875958"/>
        <a:ext cx="7447628" cy="799138"/>
      </dsp:txXfrm>
    </dsp:sp>
    <dsp:sp modelId="{680AB248-4824-47B5-ACF2-35C66761B15F}">
      <dsp:nvSpPr>
        <dsp:cNvPr id="0" name=""/>
        <dsp:cNvSpPr/>
      </dsp:nvSpPr>
      <dsp:spPr>
        <a:xfrm>
          <a:off x="0" y="4824057"/>
          <a:ext cx="7912735" cy="756000"/>
        </a:xfrm>
        <a:prstGeom prst="rect">
          <a:avLst/>
        </a:prstGeom>
        <a:solidFill>
          <a:schemeClr val="lt1">
            <a:alpha val="90000"/>
            <a:hueOff val="0"/>
            <a:satOff val="0"/>
            <a:lumOff val="0"/>
            <a:alphaOff val="0"/>
          </a:schemeClr>
        </a:solidFill>
        <a:ln w="25400"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dsp:style>
    </dsp:sp>
    <dsp:sp modelId="{A09B512F-A0FD-4504-B6FA-1D4D570E8624}">
      <dsp:nvSpPr>
        <dsp:cNvPr id="0" name=""/>
        <dsp:cNvSpPr/>
      </dsp:nvSpPr>
      <dsp:spPr>
        <a:xfrm>
          <a:off x="103627" y="4193527"/>
          <a:ext cx="7534090" cy="1130477"/>
        </a:xfrm>
        <a:prstGeom prst="roundRect">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358" tIns="0" rIns="209358" bIns="0" numCol="1" spcCol="1270" anchor="ctr" anchorCtr="0">
          <a:noAutofit/>
        </a:bodyPr>
        <a:lstStyle/>
        <a:p>
          <a:pPr lvl="0" algn="just" defTabSz="711200">
            <a:lnSpc>
              <a:spcPct val="90000"/>
            </a:lnSpc>
            <a:spcBef>
              <a:spcPct val="0"/>
            </a:spcBef>
            <a:spcAft>
              <a:spcPct val="35000"/>
            </a:spcAft>
          </a:pPr>
          <a:r>
            <a:rPr lang="es-ES_tradnl" sz="1600" kern="1200" dirty="0" smtClean="0"/>
            <a:t>Se confirma de esta forma que la Auditoría Interna  incluye de manera muy significativa en el riesgo de fraude, es decir la forma en la que se planifique y consideren las pruebas de auditoría tiene un impacto en el fraude.</a:t>
          </a:r>
          <a:endParaRPr lang="es-EC" sz="1600" kern="1200" dirty="0"/>
        </a:p>
      </dsp:txBody>
      <dsp:txXfrm>
        <a:off x="158812" y="4248712"/>
        <a:ext cx="7423720" cy="10201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FAACD-BD0E-4156-8213-39EE951F8D2B}">
      <dsp:nvSpPr>
        <dsp:cNvPr id="0" name=""/>
        <dsp:cNvSpPr/>
      </dsp:nvSpPr>
      <dsp:spPr>
        <a:xfrm>
          <a:off x="0" y="865919"/>
          <a:ext cx="10515600" cy="146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8073-EEBA-4297-BF6A-9B0FE4E421FA}">
      <dsp:nvSpPr>
        <dsp:cNvPr id="0" name=""/>
        <dsp:cNvSpPr/>
      </dsp:nvSpPr>
      <dsp:spPr>
        <a:xfrm>
          <a:off x="525780" y="9839"/>
          <a:ext cx="9400410" cy="1712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S_tradnl" sz="1600" kern="1200" dirty="0" smtClean="0"/>
            <a:t>Como resultado de este trabajo, se logró concordar especialmente con Castilla T. y con Fernández M., que indican que la auditoría interna es una herramienta eficaz de control especialmente porque asegura que los procedimientos de control interno se están ejecutando, detectando debilidades y puntos fuertes y a su vez recomendando cursos de atención.</a:t>
          </a:r>
          <a:endParaRPr lang="es-EC" sz="1600" kern="1200" dirty="0"/>
        </a:p>
      </dsp:txBody>
      <dsp:txXfrm>
        <a:off x="609361" y="93420"/>
        <a:ext cx="9233248" cy="1544998"/>
      </dsp:txXfrm>
    </dsp:sp>
    <dsp:sp modelId="{47B6A4B8-AF89-421E-A746-B7C2ED571251}">
      <dsp:nvSpPr>
        <dsp:cNvPr id="0" name=""/>
        <dsp:cNvSpPr/>
      </dsp:nvSpPr>
      <dsp:spPr>
        <a:xfrm>
          <a:off x="0" y="3496799"/>
          <a:ext cx="10515600" cy="1461600"/>
        </a:xfrm>
        <a:prstGeom prst="rect">
          <a:avLst/>
        </a:prstGeom>
        <a:solidFill>
          <a:schemeClr val="lt1">
            <a:alpha val="90000"/>
            <a:hueOff val="0"/>
            <a:satOff val="0"/>
            <a:lumOff val="0"/>
            <a:alphaOff val="0"/>
          </a:schemeClr>
        </a:solidFill>
        <a:ln w="25400"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dsp:style>
    </dsp:sp>
    <dsp:sp modelId="{E2142ACB-107E-460F-92C6-8EFDA717DCCB}">
      <dsp:nvSpPr>
        <dsp:cNvPr id="0" name=""/>
        <dsp:cNvSpPr/>
      </dsp:nvSpPr>
      <dsp:spPr>
        <a:xfrm>
          <a:off x="525780" y="2640719"/>
          <a:ext cx="9205566" cy="1712160"/>
        </a:xfrm>
        <a:prstGeom prst="roundRect">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S_tradnl" sz="1600" kern="1200" dirty="0" smtClean="0"/>
            <a:t>Asimismo, hay que mencionar que no se puede esperar que la auditoría proporcionen una seguridad total de que se eliminen totalmente los hechos fraudulentos, ya que el fraude es un riesgo inherente; sin embargo se puede minimizar en un gran porcentaje la ocurrencia, a través de la aplicación de los observaciones realizadas por la auditoría interna, cuando la misma se efectúa con las mejores prácticas, lo que conlleva al logro de los objetivos. </a:t>
          </a:r>
          <a:endParaRPr lang="es-EC" sz="1600" kern="1200" dirty="0"/>
        </a:p>
      </dsp:txBody>
      <dsp:txXfrm>
        <a:off x="609361" y="2724300"/>
        <a:ext cx="9038404" cy="15449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385E4-705B-49D8-BEFA-B2C407511BF2}">
      <dsp:nvSpPr>
        <dsp:cNvPr id="0" name=""/>
        <dsp:cNvSpPr/>
      </dsp:nvSpPr>
      <dsp:spPr>
        <a:xfrm>
          <a:off x="1291341" y="753"/>
          <a:ext cx="4167046" cy="25002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La Auditoría Interna sirve como herramienta para minimizar el riesgo de fraude en el sector público, se recomienda que se analice ampliar las auditorías, en número y contenido dentro de sectores estratégicos para la economía ecuatoriana como petroleros, energéticos y de telecomunicaciones. </a:t>
          </a:r>
          <a:r>
            <a:rPr lang="es-EC" sz="1600" kern="1200" dirty="0" smtClean="0"/>
            <a:t>.</a:t>
          </a:r>
          <a:endParaRPr lang="es-EC" sz="1600" kern="1200" dirty="0"/>
        </a:p>
      </dsp:txBody>
      <dsp:txXfrm>
        <a:off x="1291341" y="753"/>
        <a:ext cx="4167046" cy="2500227"/>
      </dsp:txXfrm>
    </dsp:sp>
    <dsp:sp modelId="{1402C7C1-DA5A-463F-AD56-7F28ED4F8940}">
      <dsp:nvSpPr>
        <dsp:cNvPr id="0" name=""/>
        <dsp:cNvSpPr/>
      </dsp:nvSpPr>
      <dsp:spPr>
        <a:xfrm>
          <a:off x="5875092" y="753"/>
          <a:ext cx="4167046" cy="2500227"/>
        </a:xfrm>
        <a:prstGeom prst="rect">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Tomando en consideración la importancia de la Auditoría Interna y el riesgo de fraude y basándose en las investigaciones anteriormente realizadas, se recomienda alinear los procedimientos de los exámenes con la normativa internacional.</a:t>
          </a:r>
          <a:endParaRPr lang="es-EC" sz="1600" kern="1200" dirty="0"/>
        </a:p>
      </dsp:txBody>
      <dsp:txXfrm>
        <a:off x="5875092" y="753"/>
        <a:ext cx="4167046" cy="2500227"/>
      </dsp:txXfrm>
    </dsp:sp>
    <dsp:sp modelId="{91B0C6AD-75ED-46FE-80C3-9616AACA94CF}">
      <dsp:nvSpPr>
        <dsp:cNvPr id="0" name=""/>
        <dsp:cNvSpPr/>
      </dsp:nvSpPr>
      <dsp:spPr>
        <a:xfrm>
          <a:off x="1302571" y="2846329"/>
          <a:ext cx="4176838" cy="2500227"/>
        </a:xfrm>
        <a:prstGeom prst="rect">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Durante el desarrollo de la investigación se identificó que el proceso de Auditoría Interna presenta ciertas limitaciones por su alcance, es por ello que se sugiere que se consideren ciertos aspectos variaciones inusuales, evaluaciones al personal de la institución, procedimientos aplicados a terceros como proveedores, etc. </a:t>
          </a:r>
          <a:endParaRPr lang="es-EC" sz="1600" kern="1200" dirty="0"/>
        </a:p>
      </dsp:txBody>
      <dsp:txXfrm>
        <a:off x="1302571" y="2846329"/>
        <a:ext cx="4176838" cy="2500227"/>
      </dsp:txXfrm>
    </dsp:sp>
    <dsp:sp modelId="{32A6A6A0-46F0-4431-B04E-CC4BB2088048}">
      <dsp:nvSpPr>
        <dsp:cNvPr id="0" name=""/>
        <dsp:cNvSpPr/>
      </dsp:nvSpPr>
      <dsp:spPr>
        <a:xfrm>
          <a:off x="5879988" y="2917685"/>
          <a:ext cx="4167046" cy="2500227"/>
        </a:xfrm>
        <a:prstGeom prst="rect">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_tradnl" sz="1600" kern="1200" dirty="0" smtClean="0"/>
            <a:t>Finalmente, en base a los resultados obtenidos en la investigación se sugiere que se concientice al personal de las instituciones del sector público, sobre los efectos del fraude y cómo debemos responder en el caso de que exista algún indicio.</a:t>
          </a:r>
          <a:endParaRPr lang="es-EC" sz="1600" kern="1200" dirty="0"/>
        </a:p>
      </dsp:txBody>
      <dsp:txXfrm>
        <a:off x="5879988" y="2917685"/>
        <a:ext cx="4167046" cy="250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AC01-2860-4005-9865-23020C8374C9}">
      <dsp:nvSpPr>
        <dsp:cNvPr id="0" name=""/>
        <dsp:cNvSpPr/>
      </dsp:nvSpPr>
      <dsp:spPr>
        <a:xfrm>
          <a:off x="2575" y="211377"/>
          <a:ext cx="1125892" cy="13721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Reducción de costos</a:t>
          </a:r>
          <a:endParaRPr lang="es-EC" sz="1300" kern="1200" dirty="0"/>
        </a:p>
      </dsp:txBody>
      <dsp:txXfrm>
        <a:off x="35551" y="244353"/>
        <a:ext cx="1059940" cy="1306229"/>
      </dsp:txXfrm>
    </dsp:sp>
    <dsp:sp modelId="{3912F1BB-EC44-4A9A-A92C-6D5BBE6A8E5C}">
      <dsp:nvSpPr>
        <dsp:cNvPr id="0" name=""/>
        <dsp:cNvSpPr/>
      </dsp:nvSpPr>
      <dsp:spPr>
        <a:xfrm>
          <a:off x="1241056" y="757857"/>
          <a:ext cx="238689" cy="2792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1241056" y="813701"/>
        <a:ext cx="167082" cy="167533"/>
      </dsp:txXfrm>
    </dsp:sp>
    <dsp:sp modelId="{0E98C0DE-C28B-40C0-8508-CF0E6F6140FD}">
      <dsp:nvSpPr>
        <dsp:cNvPr id="0" name=""/>
        <dsp:cNvSpPr/>
      </dsp:nvSpPr>
      <dsp:spPr>
        <a:xfrm>
          <a:off x="1578824" y="211377"/>
          <a:ext cx="1125892" cy="1372181"/>
        </a:xfrm>
        <a:prstGeom prst="roundRect">
          <a:avLst>
            <a:gd name="adj" fmla="val 10000"/>
          </a:avLst>
        </a:prstGeom>
        <a:solidFill>
          <a:schemeClr val="accent4">
            <a:hueOff val="1030158"/>
            <a:satOff val="11228"/>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No poseer recursos suficientes para combatir el riesgo de fraude</a:t>
          </a:r>
          <a:endParaRPr lang="es-EC" sz="1300" kern="1200" dirty="0"/>
        </a:p>
      </dsp:txBody>
      <dsp:txXfrm>
        <a:off x="1611800" y="244353"/>
        <a:ext cx="1059940" cy="1306229"/>
      </dsp:txXfrm>
    </dsp:sp>
    <dsp:sp modelId="{9D3459C8-C424-408B-A473-FA2AAD5679E5}">
      <dsp:nvSpPr>
        <dsp:cNvPr id="0" name=""/>
        <dsp:cNvSpPr/>
      </dsp:nvSpPr>
      <dsp:spPr>
        <a:xfrm>
          <a:off x="2817306" y="757857"/>
          <a:ext cx="238689" cy="279221"/>
        </a:xfrm>
        <a:prstGeom prst="rightArrow">
          <a:avLst>
            <a:gd name="adj1" fmla="val 60000"/>
            <a:gd name="adj2" fmla="val 50000"/>
          </a:avLst>
        </a:prstGeom>
        <a:solidFill>
          <a:schemeClr val="accent4">
            <a:hueOff val="1545236"/>
            <a:satOff val="16843"/>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2817306" y="813701"/>
        <a:ext cx="167082" cy="167533"/>
      </dsp:txXfrm>
    </dsp:sp>
    <dsp:sp modelId="{9AE32C4E-CC16-44A4-8CE5-1EC1F8050339}">
      <dsp:nvSpPr>
        <dsp:cNvPr id="0" name=""/>
        <dsp:cNvSpPr/>
      </dsp:nvSpPr>
      <dsp:spPr>
        <a:xfrm>
          <a:off x="3155073" y="211377"/>
          <a:ext cx="1125892" cy="1372181"/>
        </a:xfrm>
        <a:prstGeom prst="roundRect">
          <a:avLst>
            <a:gd name="adj" fmla="val 10000"/>
          </a:avLst>
        </a:prstGeom>
        <a:solidFill>
          <a:schemeClr val="accent4">
            <a:hueOff val="2060315"/>
            <a:satOff val="22457"/>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Cada vez aumenta la habilidad del individuo</a:t>
          </a:r>
          <a:endParaRPr lang="es-EC" sz="1300" kern="1200" dirty="0"/>
        </a:p>
      </dsp:txBody>
      <dsp:txXfrm>
        <a:off x="3188049" y="244353"/>
        <a:ext cx="1059940" cy="1306229"/>
      </dsp:txXfrm>
    </dsp:sp>
    <dsp:sp modelId="{85AB4834-B47B-4F05-9D91-5F5A9405F8A4}">
      <dsp:nvSpPr>
        <dsp:cNvPr id="0" name=""/>
        <dsp:cNvSpPr/>
      </dsp:nvSpPr>
      <dsp:spPr>
        <a:xfrm>
          <a:off x="4393555" y="757857"/>
          <a:ext cx="238689" cy="279221"/>
        </a:xfrm>
        <a:prstGeom prst="rightArrow">
          <a:avLst>
            <a:gd name="adj1" fmla="val 60000"/>
            <a:gd name="adj2" fmla="val 50000"/>
          </a:avLst>
        </a:prstGeom>
        <a:solidFill>
          <a:schemeClr val="accent4">
            <a:hueOff val="3090473"/>
            <a:satOff val="33685"/>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C" sz="1000" kern="1200"/>
        </a:p>
      </dsp:txBody>
      <dsp:txXfrm>
        <a:off x="4393555" y="813701"/>
        <a:ext cx="167082" cy="167533"/>
      </dsp:txXfrm>
    </dsp:sp>
    <dsp:sp modelId="{D7536807-C7ED-4CD7-BCCC-A83A291507B5}">
      <dsp:nvSpPr>
        <dsp:cNvPr id="0" name=""/>
        <dsp:cNvSpPr/>
      </dsp:nvSpPr>
      <dsp:spPr>
        <a:xfrm>
          <a:off x="4731323" y="211377"/>
          <a:ext cx="1125892" cy="1372181"/>
        </a:xfrm>
        <a:prstGeom prst="roundRect">
          <a:avLst>
            <a:gd name="adj" fmla="val 10000"/>
          </a:avLst>
        </a:prstGeom>
        <a:solidFill>
          <a:schemeClr val="accent4">
            <a:hueOff val="3090473"/>
            <a:satOff val="336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Falta de segregación de funciones</a:t>
          </a:r>
          <a:endParaRPr lang="es-EC" sz="1300" kern="1200" dirty="0"/>
        </a:p>
      </dsp:txBody>
      <dsp:txXfrm>
        <a:off x="4764299" y="244353"/>
        <a:ext cx="1059940" cy="1306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57ADB-00DA-4BCF-B24C-56507FAC9835}">
      <dsp:nvSpPr>
        <dsp:cNvPr id="0" name=""/>
        <dsp:cNvSpPr/>
      </dsp:nvSpPr>
      <dsp:spPr>
        <a:xfrm>
          <a:off x="0" y="0"/>
          <a:ext cx="11180817" cy="6451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t>OBJETIVO GENERAL</a:t>
          </a:r>
        </a:p>
      </dsp:txBody>
      <dsp:txXfrm>
        <a:off x="31492" y="31492"/>
        <a:ext cx="11117833" cy="582126"/>
      </dsp:txXfrm>
    </dsp:sp>
    <dsp:sp modelId="{6E290181-AF48-4175-A173-1B9FBF7C9AE9}">
      <dsp:nvSpPr>
        <dsp:cNvPr id="0" name=""/>
        <dsp:cNvSpPr/>
      </dsp:nvSpPr>
      <dsp:spPr>
        <a:xfrm>
          <a:off x="0" y="670921"/>
          <a:ext cx="1118081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91"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EC" sz="1800" kern="1200" dirty="0" smtClean="0"/>
            <a:t>Determinar si la Auditoría Interna puede ser utilizada como herramienta para minimizar el riesgo de fraude en el sector público.</a:t>
          </a:r>
          <a:endParaRPr lang="es-EC" sz="1800" kern="1200" dirty="0"/>
        </a:p>
      </dsp:txBody>
      <dsp:txXfrm>
        <a:off x="0" y="670921"/>
        <a:ext cx="11180817" cy="1076400"/>
      </dsp:txXfrm>
    </dsp:sp>
    <dsp:sp modelId="{653B9A5A-CB27-47F6-9699-4004E4790F11}">
      <dsp:nvSpPr>
        <dsp:cNvPr id="0" name=""/>
        <dsp:cNvSpPr/>
      </dsp:nvSpPr>
      <dsp:spPr>
        <a:xfrm>
          <a:off x="0" y="1305362"/>
          <a:ext cx="11180817" cy="655928"/>
        </a:xfrm>
        <a:prstGeom prst="roundRect">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a:t>OBJETIVOS ESPECÍFICOS</a:t>
          </a:r>
        </a:p>
      </dsp:txBody>
      <dsp:txXfrm>
        <a:off x="32020" y="1337382"/>
        <a:ext cx="11116777" cy="591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326B-0AFA-4260-B5F8-9A8D0B7D230F}">
      <dsp:nvSpPr>
        <dsp:cNvPr id="0" name=""/>
        <dsp:cNvSpPr/>
      </dsp:nvSpPr>
      <dsp:spPr>
        <a:xfrm>
          <a:off x="4838" y="779941"/>
          <a:ext cx="2115343" cy="26970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_tradnl" sz="1800" kern="1200" dirty="0" smtClean="0"/>
        </a:p>
        <a:p>
          <a:pPr lvl="0" algn="ctr" defTabSz="800100">
            <a:lnSpc>
              <a:spcPct val="90000"/>
            </a:lnSpc>
            <a:spcBef>
              <a:spcPct val="0"/>
            </a:spcBef>
            <a:spcAft>
              <a:spcPct val="35000"/>
            </a:spcAft>
          </a:pPr>
          <a:endParaRPr lang="es-ES_tradnl" sz="1800" kern="1200" dirty="0" smtClean="0"/>
        </a:p>
        <a:p>
          <a:pPr lvl="0" algn="ctr" defTabSz="800100">
            <a:lnSpc>
              <a:spcPct val="90000"/>
            </a:lnSpc>
            <a:spcBef>
              <a:spcPct val="0"/>
            </a:spcBef>
            <a:spcAft>
              <a:spcPct val="35000"/>
            </a:spcAft>
          </a:pPr>
          <a:r>
            <a:rPr lang="es-ES_tradnl" sz="1800" kern="1200" dirty="0" smtClean="0"/>
            <a:t>1. Describir la fundamentación teórica sobre la Auditoría Interna y el riesgo de frade</a:t>
          </a:r>
          <a:r>
            <a:rPr lang="es-EC" sz="1800" kern="1200" dirty="0" smtClean="0"/>
            <a:t>.</a:t>
          </a:r>
        </a:p>
        <a:p>
          <a:pPr lvl="0" algn="ctr" defTabSz="800100">
            <a:lnSpc>
              <a:spcPct val="90000"/>
            </a:lnSpc>
            <a:spcBef>
              <a:spcPct val="0"/>
            </a:spcBef>
            <a:spcAft>
              <a:spcPct val="35000"/>
            </a:spcAft>
          </a:pPr>
          <a:endParaRPr lang="es-EC" sz="1800" kern="1200" dirty="0"/>
        </a:p>
      </dsp:txBody>
      <dsp:txXfrm>
        <a:off x="66794" y="841897"/>
        <a:ext cx="1991431" cy="2573151"/>
      </dsp:txXfrm>
    </dsp:sp>
    <dsp:sp modelId="{A9600EDD-70B9-419C-A2FE-F022373FEAE6}">
      <dsp:nvSpPr>
        <dsp:cNvPr id="0" name=""/>
        <dsp:cNvSpPr/>
      </dsp:nvSpPr>
      <dsp:spPr>
        <a:xfrm>
          <a:off x="2331716" y="1866170"/>
          <a:ext cx="448452" cy="5246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331716" y="1971091"/>
        <a:ext cx="313916" cy="314763"/>
      </dsp:txXfrm>
    </dsp:sp>
    <dsp:sp modelId="{8F722209-1790-48D2-9A7B-419FADAF9B8C}">
      <dsp:nvSpPr>
        <dsp:cNvPr id="0" name=""/>
        <dsp:cNvSpPr/>
      </dsp:nvSpPr>
      <dsp:spPr>
        <a:xfrm>
          <a:off x="2966319" y="779941"/>
          <a:ext cx="2115343" cy="2697063"/>
        </a:xfrm>
        <a:prstGeom prst="roundRect">
          <a:avLst>
            <a:gd name="adj" fmla="val 10000"/>
          </a:avLst>
        </a:prstGeom>
        <a:solidFill>
          <a:schemeClr val="accent2">
            <a:hueOff val="599985"/>
            <a:satOff val="16195"/>
            <a:lumOff val="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2. Realizar un diagnóstico del nivel de corrupción en el sector público.</a:t>
          </a:r>
          <a:endParaRPr lang="es-EC" sz="1800" kern="1200" dirty="0"/>
        </a:p>
      </dsp:txBody>
      <dsp:txXfrm>
        <a:off x="3028275" y="841897"/>
        <a:ext cx="1991431" cy="2573151"/>
      </dsp:txXfrm>
    </dsp:sp>
    <dsp:sp modelId="{F770B9D1-FCAE-4B8B-A9A3-2E8E0F8DD0A0}">
      <dsp:nvSpPr>
        <dsp:cNvPr id="0" name=""/>
        <dsp:cNvSpPr/>
      </dsp:nvSpPr>
      <dsp:spPr>
        <a:xfrm rot="21569225">
          <a:off x="5293188" y="1852800"/>
          <a:ext cx="448470" cy="524605"/>
        </a:xfrm>
        <a:prstGeom prst="rightArrow">
          <a:avLst>
            <a:gd name="adj1" fmla="val 60000"/>
            <a:gd name="adj2" fmla="val 50000"/>
          </a:avLst>
        </a:prstGeom>
        <a:solidFill>
          <a:schemeClr val="accent2">
            <a:hueOff val="899977"/>
            <a:satOff val="24292"/>
            <a:lumOff val="25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293191" y="1958323"/>
        <a:ext cx="313929" cy="314763"/>
      </dsp:txXfrm>
    </dsp:sp>
    <dsp:sp modelId="{5F07E635-F4FF-4BB8-97C9-72068A0F7DA8}">
      <dsp:nvSpPr>
        <dsp:cNvPr id="0" name=""/>
        <dsp:cNvSpPr/>
      </dsp:nvSpPr>
      <dsp:spPr>
        <a:xfrm>
          <a:off x="5927800" y="753429"/>
          <a:ext cx="2115343" cy="2697063"/>
        </a:xfrm>
        <a:prstGeom prst="roundRect">
          <a:avLst>
            <a:gd name="adj" fmla="val 10000"/>
          </a:avLst>
        </a:prstGeom>
        <a:solidFill>
          <a:schemeClr val="accent2">
            <a:hueOff val="1199969"/>
            <a:satOff val="32389"/>
            <a:lumOff val="33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3. Establecer los procedimientos estándar de la Auditoría Interna para la detección del riesgo de fraude.</a:t>
          </a:r>
          <a:endParaRPr lang="es-EC" sz="1800" kern="1200" dirty="0"/>
        </a:p>
      </dsp:txBody>
      <dsp:txXfrm>
        <a:off x="5989756" y="815385"/>
        <a:ext cx="1991431" cy="2573151"/>
      </dsp:txXfrm>
    </dsp:sp>
    <dsp:sp modelId="{7BC27EB2-2B2E-48DE-ABD3-CC953FCFCFE2}">
      <dsp:nvSpPr>
        <dsp:cNvPr id="0" name=""/>
        <dsp:cNvSpPr/>
      </dsp:nvSpPr>
      <dsp:spPr>
        <a:xfrm rot="30775">
          <a:off x="8254669" y="1853027"/>
          <a:ext cx="448470" cy="524605"/>
        </a:xfrm>
        <a:prstGeom prst="rightArrow">
          <a:avLst>
            <a:gd name="adj1" fmla="val 60000"/>
            <a:gd name="adj2" fmla="val 50000"/>
          </a:avLst>
        </a:prstGeom>
        <a:solidFill>
          <a:schemeClr val="accent2">
            <a:hueOff val="1799954"/>
            <a:satOff val="48584"/>
            <a:lumOff val="5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8254672" y="1957346"/>
        <a:ext cx="313929" cy="314763"/>
      </dsp:txXfrm>
    </dsp:sp>
    <dsp:sp modelId="{387D80AC-2994-4484-AA0D-FA4575EFD600}">
      <dsp:nvSpPr>
        <dsp:cNvPr id="0" name=""/>
        <dsp:cNvSpPr/>
      </dsp:nvSpPr>
      <dsp:spPr>
        <a:xfrm>
          <a:off x="8889282" y="779941"/>
          <a:ext cx="2115343" cy="2697063"/>
        </a:xfrm>
        <a:prstGeom prst="roundRect">
          <a:avLst>
            <a:gd name="adj" fmla="val 10000"/>
          </a:avLst>
        </a:prstGeom>
        <a:solidFill>
          <a:schemeClr val="accent2">
            <a:hueOff val="1799954"/>
            <a:satOff val="48584"/>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_tradnl" sz="1800" kern="1200" dirty="0" smtClean="0"/>
            <a:t>4. Determinar la incidencia de la Auditoría Interna en el riesgo de fraude. </a:t>
          </a:r>
          <a:endParaRPr lang="es-EC" sz="1800" kern="1200" dirty="0"/>
        </a:p>
      </dsp:txBody>
      <dsp:txXfrm>
        <a:off x="8951238" y="841897"/>
        <a:ext cx="1991431" cy="2573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1FE-0251-4A51-9A44-7C000987E992}">
      <dsp:nvSpPr>
        <dsp:cNvPr id="0" name=""/>
        <dsp:cNvSpPr/>
      </dsp:nvSpPr>
      <dsp:spPr>
        <a:xfrm>
          <a:off x="0" y="0"/>
          <a:ext cx="3316282" cy="514482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u="none" kern="1200" dirty="0">
              <a:latin typeface="+mn-lt"/>
              <a:cs typeface="Times New Roman" pitchFamily="18" charset="0"/>
            </a:rPr>
            <a:t>TEORÍA DE LA </a:t>
          </a:r>
          <a:r>
            <a:rPr lang="es-EC" sz="2400" b="1" u="none" kern="1200" dirty="0" smtClean="0">
              <a:latin typeface="+mn-lt"/>
              <a:cs typeface="Times New Roman" pitchFamily="18" charset="0"/>
            </a:rPr>
            <a:t>AGENCIA</a:t>
          </a:r>
        </a:p>
        <a:p>
          <a:pPr lvl="0" algn="ctr" defTabSz="1066800">
            <a:lnSpc>
              <a:spcPct val="90000"/>
            </a:lnSpc>
            <a:spcBef>
              <a:spcPct val="0"/>
            </a:spcBef>
            <a:spcAft>
              <a:spcPct val="35000"/>
            </a:spcAft>
          </a:pPr>
          <a:endParaRPr lang="es-EC" sz="2400" b="1" u="none" kern="1200" dirty="0">
            <a:latin typeface="+mn-lt"/>
            <a:cs typeface="Times New Roman" pitchFamily="18" charset="0"/>
          </a:endParaRPr>
        </a:p>
      </dsp:txBody>
      <dsp:txXfrm>
        <a:off x="0" y="0"/>
        <a:ext cx="3316282" cy="1543446"/>
      </dsp:txXfrm>
    </dsp:sp>
    <dsp:sp modelId="{E836FF16-6262-4C91-AF80-BA399CEDA2D8}">
      <dsp:nvSpPr>
        <dsp:cNvPr id="0" name=""/>
        <dsp:cNvSpPr/>
      </dsp:nvSpPr>
      <dsp:spPr>
        <a:xfrm>
          <a:off x="197661" y="1130827"/>
          <a:ext cx="2872535" cy="67260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es-EC" sz="1600" b="0" kern="1200" dirty="0" smtClean="0">
              <a:latin typeface="+mn-lt"/>
              <a:cs typeface="Times New Roman" pitchFamily="18" charset="0"/>
            </a:rPr>
            <a:t>Jensen-</a:t>
          </a:r>
          <a:r>
            <a:rPr lang="es-EC" sz="1600" b="0" kern="1200" dirty="0" err="1" smtClean="0">
              <a:latin typeface="+mn-lt"/>
              <a:cs typeface="Times New Roman" pitchFamily="18" charset="0"/>
            </a:rPr>
            <a:t>Meckling</a:t>
          </a:r>
          <a:r>
            <a:rPr lang="es-EC" sz="1600" b="0" kern="1200" dirty="0" smtClean="0">
              <a:latin typeface="+mn-lt"/>
              <a:cs typeface="Times New Roman" pitchFamily="18" charset="0"/>
            </a:rPr>
            <a:t> (1976): </a:t>
          </a:r>
          <a:r>
            <a:rPr lang="es-EC" sz="1600" b="0" kern="1200" dirty="0">
              <a:latin typeface="+mn-lt"/>
              <a:cs typeface="Times New Roman" pitchFamily="18" charset="0"/>
            </a:rPr>
            <a:t>Modelo de relación contractual.</a:t>
          </a:r>
        </a:p>
      </dsp:txBody>
      <dsp:txXfrm>
        <a:off x="217361" y="1150527"/>
        <a:ext cx="2833135" cy="633206"/>
      </dsp:txXfrm>
    </dsp:sp>
    <dsp:sp modelId="{5AD7341F-3159-4C48-9DC8-88447D781D6B}">
      <dsp:nvSpPr>
        <dsp:cNvPr id="0" name=""/>
        <dsp:cNvSpPr/>
      </dsp:nvSpPr>
      <dsp:spPr>
        <a:xfrm>
          <a:off x="214564" y="2096150"/>
          <a:ext cx="2782170" cy="549024"/>
        </a:xfrm>
        <a:prstGeom prst="roundRect">
          <a:avLst>
            <a:gd name="adj" fmla="val 10000"/>
          </a:avLst>
        </a:prstGeom>
        <a:gradFill rotWithShape="0">
          <a:gsLst>
            <a:gs pos="0">
              <a:schemeClr val="accent5">
                <a:hueOff val="639498"/>
                <a:satOff val="-5154"/>
                <a:lumOff val="1462"/>
                <a:alphaOff val="0"/>
                <a:tint val="50000"/>
                <a:satMod val="300000"/>
              </a:schemeClr>
            </a:gs>
            <a:gs pos="35000">
              <a:schemeClr val="accent5">
                <a:hueOff val="639498"/>
                <a:satOff val="-5154"/>
                <a:lumOff val="1462"/>
                <a:alphaOff val="0"/>
                <a:tint val="37000"/>
                <a:satMod val="300000"/>
              </a:schemeClr>
            </a:gs>
            <a:gs pos="100000">
              <a:schemeClr val="accent5">
                <a:hueOff val="639498"/>
                <a:satOff val="-5154"/>
                <a:lumOff val="14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latin typeface="+mn-lt"/>
              <a:cs typeface="Times New Roman" pitchFamily="18" charset="0"/>
            </a:rPr>
            <a:t>Principal - Agente</a:t>
          </a:r>
        </a:p>
      </dsp:txBody>
      <dsp:txXfrm>
        <a:off x="230644" y="2112230"/>
        <a:ext cx="2750010" cy="516864"/>
      </dsp:txXfrm>
    </dsp:sp>
    <dsp:sp modelId="{899882DA-28BA-47BC-937B-DB15D04FAFAB}">
      <dsp:nvSpPr>
        <dsp:cNvPr id="0" name=""/>
        <dsp:cNvSpPr/>
      </dsp:nvSpPr>
      <dsp:spPr>
        <a:xfrm>
          <a:off x="1047076" y="3115513"/>
          <a:ext cx="2085936" cy="501068"/>
        </a:xfrm>
        <a:prstGeom prst="roundRect">
          <a:avLst>
            <a:gd name="adj" fmla="val 10000"/>
          </a:avLst>
        </a:prstGeom>
        <a:gradFill rotWithShape="0">
          <a:gsLst>
            <a:gs pos="0">
              <a:schemeClr val="accent5">
                <a:hueOff val="1278996"/>
                <a:satOff val="-10309"/>
                <a:lumOff val="2923"/>
                <a:alphaOff val="0"/>
                <a:tint val="50000"/>
                <a:satMod val="300000"/>
              </a:schemeClr>
            </a:gs>
            <a:gs pos="35000">
              <a:schemeClr val="accent5">
                <a:hueOff val="1278996"/>
                <a:satOff val="-10309"/>
                <a:lumOff val="2923"/>
                <a:alphaOff val="0"/>
                <a:tint val="37000"/>
                <a:satMod val="300000"/>
              </a:schemeClr>
            </a:gs>
            <a:gs pos="100000">
              <a:schemeClr val="accent5">
                <a:hueOff val="1278996"/>
                <a:satOff val="-10309"/>
                <a:lumOff val="29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s-EC" sz="1200" kern="1200" dirty="0" smtClean="0">
              <a:latin typeface="+mn-lt"/>
              <a:cs typeface="Times New Roman" pitchFamily="18" charset="0"/>
            </a:rPr>
            <a:t>- Administración de los recursos</a:t>
          </a:r>
        </a:p>
      </dsp:txBody>
      <dsp:txXfrm>
        <a:off x="1061752" y="3130189"/>
        <a:ext cx="2056584" cy="471716"/>
      </dsp:txXfrm>
    </dsp:sp>
    <dsp:sp modelId="{83590A04-7DE5-4C32-B985-16E0BDF25306}">
      <dsp:nvSpPr>
        <dsp:cNvPr id="0" name=""/>
        <dsp:cNvSpPr/>
      </dsp:nvSpPr>
      <dsp:spPr>
        <a:xfrm>
          <a:off x="1047076" y="3793709"/>
          <a:ext cx="2085936" cy="530498"/>
        </a:xfrm>
        <a:prstGeom prst="roundRect">
          <a:avLst>
            <a:gd name="adj" fmla="val 10000"/>
          </a:avLst>
        </a:prstGeom>
        <a:gradFill rotWithShape="0">
          <a:gsLst>
            <a:gs pos="0">
              <a:schemeClr val="accent5">
                <a:hueOff val="1918494"/>
                <a:satOff val="-15463"/>
                <a:lumOff val="4385"/>
                <a:alphaOff val="0"/>
                <a:tint val="50000"/>
                <a:satMod val="300000"/>
              </a:schemeClr>
            </a:gs>
            <a:gs pos="35000">
              <a:schemeClr val="accent5">
                <a:hueOff val="1918494"/>
                <a:satOff val="-15463"/>
                <a:lumOff val="4385"/>
                <a:alphaOff val="0"/>
                <a:tint val="37000"/>
                <a:satMod val="300000"/>
              </a:schemeClr>
            </a:gs>
            <a:gs pos="100000">
              <a:schemeClr val="accent5">
                <a:hueOff val="1918494"/>
                <a:satOff val="-15463"/>
                <a:lumOff val="43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itchFamily="18" charset="0"/>
            </a:rPr>
            <a:t>- Decisiones acertadas</a:t>
          </a:r>
        </a:p>
      </dsp:txBody>
      <dsp:txXfrm>
        <a:off x="1062614" y="3809247"/>
        <a:ext cx="2054860" cy="499422"/>
      </dsp:txXfrm>
    </dsp:sp>
    <dsp:sp modelId="{74907650-A47D-469C-8E0B-AFC5F4E3A985}">
      <dsp:nvSpPr>
        <dsp:cNvPr id="0" name=""/>
        <dsp:cNvSpPr/>
      </dsp:nvSpPr>
      <dsp:spPr>
        <a:xfrm>
          <a:off x="1047076" y="4452480"/>
          <a:ext cx="2010979" cy="561497"/>
        </a:xfrm>
        <a:prstGeom prst="roundRect">
          <a:avLst>
            <a:gd name="adj" fmla="val 10000"/>
          </a:avLst>
        </a:prstGeom>
        <a:gradFill rotWithShape="0">
          <a:gsLst>
            <a:gs pos="0">
              <a:schemeClr val="accent5">
                <a:hueOff val="2557992"/>
                <a:satOff val="-20617"/>
                <a:lumOff val="5847"/>
                <a:alphaOff val="0"/>
                <a:tint val="50000"/>
                <a:satMod val="300000"/>
              </a:schemeClr>
            </a:gs>
            <a:gs pos="35000">
              <a:schemeClr val="accent5">
                <a:hueOff val="2557992"/>
                <a:satOff val="-20617"/>
                <a:lumOff val="5847"/>
                <a:alphaOff val="0"/>
                <a:tint val="37000"/>
                <a:satMod val="300000"/>
              </a:schemeClr>
            </a:gs>
            <a:gs pos="100000">
              <a:schemeClr val="accent5">
                <a:hueOff val="2557992"/>
                <a:satOff val="-20617"/>
                <a:lumOff val="58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itchFamily="18" charset="0"/>
            </a:rPr>
            <a:t>- Auditoría Interna – Valor agregado – mejora en los procesos de la organización</a:t>
          </a:r>
        </a:p>
      </dsp:txBody>
      <dsp:txXfrm>
        <a:off x="1063522" y="4468926"/>
        <a:ext cx="1978087" cy="528605"/>
      </dsp:txXfrm>
    </dsp:sp>
    <dsp:sp modelId="{6928AE62-614D-4843-9B4A-7B38831D6A6D}">
      <dsp:nvSpPr>
        <dsp:cNvPr id="0" name=""/>
        <dsp:cNvSpPr/>
      </dsp:nvSpPr>
      <dsp:spPr>
        <a:xfrm>
          <a:off x="3623511" y="0"/>
          <a:ext cx="3390110" cy="514482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a:latin typeface="+mn-lt"/>
              <a:cs typeface="Times New Roman" pitchFamily="18" charset="0"/>
            </a:rPr>
            <a:t>TEORÍA DE </a:t>
          </a:r>
          <a:r>
            <a:rPr lang="es-EC" sz="2400" b="1" kern="1200" dirty="0" smtClean="0">
              <a:latin typeface="+mn-lt"/>
              <a:cs typeface="Times New Roman" pitchFamily="18" charset="0"/>
            </a:rPr>
            <a:t>LA INFORMACIÓN</a:t>
          </a:r>
        </a:p>
        <a:p>
          <a:pPr lvl="0" algn="ctr" defTabSz="1066800">
            <a:lnSpc>
              <a:spcPct val="90000"/>
            </a:lnSpc>
            <a:spcBef>
              <a:spcPct val="0"/>
            </a:spcBef>
            <a:spcAft>
              <a:spcPct val="35000"/>
            </a:spcAft>
          </a:pPr>
          <a:endParaRPr lang="es-EC" sz="2400" b="1" kern="1200" dirty="0">
            <a:latin typeface="+mn-lt"/>
            <a:cs typeface="Times New Roman" pitchFamily="18" charset="0"/>
          </a:endParaRPr>
        </a:p>
      </dsp:txBody>
      <dsp:txXfrm>
        <a:off x="3623511" y="0"/>
        <a:ext cx="3390110" cy="1543446"/>
      </dsp:txXfrm>
    </dsp:sp>
    <dsp:sp modelId="{FC545DF4-02E3-45B4-A7B9-CEBD2A700D1B}">
      <dsp:nvSpPr>
        <dsp:cNvPr id="0" name=""/>
        <dsp:cNvSpPr/>
      </dsp:nvSpPr>
      <dsp:spPr>
        <a:xfrm>
          <a:off x="7204713" y="0"/>
          <a:ext cx="4737012" cy="5144820"/>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mn-lt"/>
              <a:cs typeface="Times New Roman" pitchFamily="18" charset="0"/>
            </a:rPr>
            <a:t>TEORÍA DEL FRAUDE</a:t>
          </a:r>
        </a:p>
        <a:p>
          <a:pPr lvl="0" algn="ctr" defTabSz="1066800">
            <a:lnSpc>
              <a:spcPct val="90000"/>
            </a:lnSpc>
            <a:spcBef>
              <a:spcPct val="0"/>
            </a:spcBef>
            <a:spcAft>
              <a:spcPct val="35000"/>
            </a:spcAft>
          </a:pPr>
          <a:endParaRPr lang="es-EC" sz="2400" b="1" kern="1200" dirty="0" smtClean="0">
            <a:latin typeface="+mn-lt"/>
            <a:cs typeface="Times New Roman" pitchFamily="18" charset="0"/>
          </a:endParaRPr>
        </a:p>
        <a:p>
          <a:pPr lvl="0" algn="ctr" defTabSz="1066800">
            <a:lnSpc>
              <a:spcPct val="90000"/>
            </a:lnSpc>
            <a:spcBef>
              <a:spcPct val="0"/>
            </a:spcBef>
            <a:spcAft>
              <a:spcPct val="35000"/>
            </a:spcAft>
          </a:pPr>
          <a:endParaRPr lang="es-EC" sz="2400" b="1" kern="1200" dirty="0">
            <a:latin typeface="+mn-lt"/>
            <a:cs typeface="Times New Roman" pitchFamily="18" charset="0"/>
          </a:endParaRPr>
        </a:p>
      </dsp:txBody>
      <dsp:txXfrm>
        <a:off x="7204713" y="0"/>
        <a:ext cx="4737012" cy="1543446"/>
      </dsp:txXfrm>
    </dsp:sp>
    <dsp:sp modelId="{C4122B35-FA6F-4087-AF1A-BAEAD7B4AC57}">
      <dsp:nvSpPr>
        <dsp:cNvPr id="0" name=""/>
        <dsp:cNvSpPr/>
      </dsp:nvSpPr>
      <dsp:spPr>
        <a:xfrm>
          <a:off x="7761994" y="571140"/>
          <a:ext cx="3581348" cy="586815"/>
        </a:xfrm>
        <a:prstGeom prst="roundRect">
          <a:avLst>
            <a:gd name="adj" fmla="val 10000"/>
          </a:avLst>
        </a:prstGeom>
        <a:gradFill rotWithShape="0">
          <a:gsLst>
            <a:gs pos="0">
              <a:schemeClr val="accent5">
                <a:hueOff val="3197490"/>
                <a:satOff val="-25772"/>
                <a:lumOff val="7309"/>
                <a:alphaOff val="0"/>
                <a:tint val="50000"/>
                <a:satMod val="300000"/>
              </a:schemeClr>
            </a:gs>
            <a:gs pos="35000">
              <a:schemeClr val="accent5">
                <a:hueOff val="3197490"/>
                <a:satOff val="-25772"/>
                <a:lumOff val="7309"/>
                <a:alphaOff val="0"/>
                <a:tint val="37000"/>
                <a:satMod val="300000"/>
              </a:schemeClr>
            </a:gs>
            <a:gs pos="100000">
              <a:schemeClr val="accent5">
                <a:hueOff val="3197490"/>
                <a:satOff val="-25772"/>
                <a:lumOff val="73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kern="1200" dirty="0" smtClean="0"/>
            <a:t>Donald R. </a:t>
          </a:r>
          <a:r>
            <a:rPr lang="es-ES_tradnl" sz="1400" kern="1200" dirty="0" err="1" smtClean="0"/>
            <a:t>Cressey</a:t>
          </a:r>
          <a:r>
            <a:rPr lang="es-ES_tradnl" sz="1400" kern="1200" dirty="0" smtClean="0"/>
            <a:t> (1973): “las personas de confianza se convierten en violadores de confianza </a:t>
          </a:r>
          <a:endParaRPr lang="es-EC" sz="1400" kern="1200" dirty="0">
            <a:latin typeface="+mn-lt"/>
            <a:cs typeface="Times New Roman" pitchFamily="18" charset="0"/>
          </a:endParaRPr>
        </a:p>
      </dsp:txBody>
      <dsp:txXfrm>
        <a:off x="7779181" y="588327"/>
        <a:ext cx="3546974" cy="552441"/>
      </dsp:txXfrm>
    </dsp:sp>
    <dsp:sp modelId="{2772F210-8B30-4A4B-8946-F1531A5735C1}">
      <dsp:nvSpPr>
        <dsp:cNvPr id="0" name=""/>
        <dsp:cNvSpPr/>
      </dsp:nvSpPr>
      <dsp:spPr>
        <a:xfrm>
          <a:off x="3789931" y="1246999"/>
          <a:ext cx="3168659" cy="586815"/>
        </a:xfrm>
        <a:prstGeom prst="roundRect">
          <a:avLst>
            <a:gd name="adj" fmla="val 10000"/>
          </a:avLst>
        </a:prstGeom>
        <a:gradFill rotWithShape="0">
          <a:gsLst>
            <a:gs pos="0">
              <a:schemeClr val="accent5">
                <a:hueOff val="3836988"/>
                <a:satOff val="-30926"/>
                <a:lumOff val="8770"/>
                <a:alphaOff val="0"/>
                <a:tint val="50000"/>
                <a:satMod val="300000"/>
              </a:schemeClr>
            </a:gs>
            <a:gs pos="35000">
              <a:schemeClr val="accent5">
                <a:hueOff val="3836988"/>
                <a:satOff val="-30926"/>
                <a:lumOff val="8770"/>
                <a:alphaOff val="0"/>
                <a:tint val="37000"/>
                <a:satMod val="300000"/>
              </a:schemeClr>
            </a:gs>
            <a:gs pos="100000">
              <a:schemeClr val="accent5">
                <a:hueOff val="3836988"/>
                <a:satOff val="-30926"/>
                <a:lumOff val="87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kern="1200" dirty="0" err="1" smtClean="0"/>
            <a:t>Knechel</a:t>
          </a:r>
          <a:r>
            <a:rPr lang="es-ES_tradnl" sz="1400" kern="1200" dirty="0" smtClean="0"/>
            <a:t>, 2001</a:t>
          </a:r>
          <a:r>
            <a:rPr lang="es-EC" sz="1400" kern="1200" dirty="0" smtClean="0">
              <a:latin typeface="+mn-lt"/>
              <a:cs typeface="Times New Roman" pitchFamily="18" charset="0"/>
            </a:rPr>
            <a:t>: Obtener información fiable y presentación a los grupos de interés</a:t>
          </a:r>
          <a:endParaRPr lang="es-EC" sz="1400" kern="1200" dirty="0">
            <a:latin typeface="+mn-lt"/>
            <a:cs typeface="Times New Roman" pitchFamily="18" charset="0"/>
          </a:endParaRPr>
        </a:p>
      </dsp:txBody>
      <dsp:txXfrm>
        <a:off x="3807118" y="1264186"/>
        <a:ext cx="3134285" cy="552441"/>
      </dsp:txXfrm>
    </dsp:sp>
    <dsp:sp modelId="{5DB57C17-35DB-4C29-9466-AF8025C574F3}">
      <dsp:nvSpPr>
        <dsp:cNvPr id="0" name=""/>
        <dsp:cNvSpPr/>
      </dsp:nvSpPr>
      <dsp:spPr>
        <a:xfrm>
          <a:off x="7937572" y="1245380"/>
          <a:ext cx="3250540" cy="586815"/>
        </a:xfrm>
        <a:prstGeom prst="roundRect">
          <a:avLst>
            <a:gd name="adj" fmla="val 10000"/>
          </a:avLst>
        </a:prstGeom>
        <a:gradFill rotWithShape="0">
          <a:gsLst>
            <a:gs pos="0">
              <a:schemeClr val="accent5">
                <a:hueOff val="4476486"/>
                <a:satOff val="-36081"/>
                <a:lumOff val="10232"/>
                <a:alphaOff val="0"/>
                <a:tint val="50000"/>
                <a:satMod val="300000"/>
              </a:schemeClr>
            </a:gs>
            <a:gs pos="35000">
              <a:schemeClr val="accent5">
                <a:hueOff val="4476486"/>
                <a:satOff val="-36081"/>
                <a:lumOff val="10232"/>
                <a:alphaOff val="0"/>
                <a:tint val="37000"/>
                <a:satMod val="300000"/>
              </a:schemeClr>
            </a:gs>
            <a:gs pos="100000">
              <a:schemeClr val="accent5">
                <a:hueOff val="4476486"/>
                <a:satOff val="-36081"/>
                <a:lumOff val="102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latin typeface="+mn-lt"/>
              <a:cs typeface="Times New Roman" pitchFamily="18" charset="0"/>
            </a:rPr>
            <a:t>Factores del comportamiento fraudulento</a:t>
          </a:r>
          <a:endParaRPr lang="es-EC" sz="1400" kern="1200" dirty="0">
            <a:latin typeface="+mn-lt"/>
            <a:cs typeface="Times New Roman" pitchFamily="18" charset="0"/>
          </a:endParaRPr>
        </a:p>
      </dsp:txBody>
      <dsp:txXfrm>
        <a:off x="7954759" y="1262567"/>
        <a:ext cx="3216166" cy="552441"/>
      </dsp:txXfrm>
    </dsp:sp>
    <dsp:sp modelId="{AE6BEA20-A9FA-4D9B-8D12-FEBBA672489B}">
      <dsp:nvSpPr>
        <dsp:cNvPr id="0" name=""/>
        <dsp:cNvSpPr/>
      </dsp:nvSpPr>
      <dsp:spPr>
        <a:xfrm>
          <a:off x="8230576" y="1933351"/>
          <a:ext cx="2952661" cy="336931"/>
        </a:xfrm>
        <a:prstGeom prst="roundRect">
          <a:avLst>
            <a:gd name="adj" fmla="val 10000"/>
          </a:avLst>
        </a:prstGeom>
        <a:gradFill rotWithShape="0">
          <a:gsLst>
            <a:gs pos="0">
              <a:schemeClr val="accent5">
                <a:hueOff val="5115984"/>
                <a:satOff val="-41235"/>
                <a:lumOff val="11694"/>
                <a:alphaOff val="0"/>
                <a:tint val="50000"/>
                <a:satMod val="300000"/>
              </a:schemeClr>
            </a:gs>
            <a:gs pos="35000">
              <a:schemeClr val="accent5">
                <a:hueOff val="5115984"/>
                <a:satOff val="-41235"/>
                <a:lumOff val="11694"/>
                <a:alphaOff val="0"/>
                <a:tint val="37000"/>
                <a:satMod val="300000"/>
              </a:schemeClr>
            </a:gs>
            <a:gs pos="100000">
              <a:schemeClr val="accent5">
                <a:hueOff val="5115984"/>
                <a:satOff val="-41235"/>
                <a:lumOff val="116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l" defTabSz="488950">
            <a:lnSpc>
              <a:spcPct val="90000"/>
            </a:lnSpc>
            <a:spcBef>
              <a:spcPct val="0"/>
            </a:spcBef>
            <a:spcAft>
              <a:spcPct val="35000"/>
            </a:spcAft>
          </a:pPr>
          <a:r>
            <a:rPr lang="es-EC" sz="1100" kern="1200" dirty="0" smtClean="0">
              <a:latin typeface="+mn-lt"/>
              <a:cs typeface="Times New Roman" pitchFamily="18" charset="0"/>
            </a:rPr>
            <a:t>Percepción de la necesidad económica</a:t>
          </a:r>
          <a:endParaRPr lang="es-EC" sz="1100" kern="1200" dirty="0">
            <a:latin typeface="+mn-lt"/>
            <a:cs typeface="Times New Roman" pitchFamily="18" charset="0"/>
          </a:endParaRPr>
        </a:p>
      </dsp:txBody>
      <dsp:txXfrm>
        <a:off x="8240444" y="1943219"/>
        <a:ext cx="2932925" cy="317195"/>
      </dsp:txXfrm>
    </dsp:sp>
    <dsp:sp modelId="{FA361ED4-90DE-4EF2-A1CB-213D1688A501}">
      <dsp:nvSpPr>
        <dsp:cNvPr id="0" name=""/>
        <dsp:cNvSpPr/>
      </dsp:nvSpPr>
      <dsp:spPr>
        <a:xfrm>
          <a:off x="8225749" y="2324050"/>
          <a:ext cx="2965825" cy="316054"/>
        </a:xfrm>
        <a:prstGeom prst="roundRect">
          <a:avLst>
            <a:gd name="adj" fmla="val 10000"/>
          </a:avLst>
        </a:prstGeom>
        <a:gradFill rotWithShape="0">
          <a:gsLst>
            <a:gs pos="0">
              <a:schemeClr val="accent5">
                <a:hueOff val="5755482"/>
                <a:satOff val="-46389"/>
                <a:lumOff val="13156"/>
                <a:alphaOff val="0"/>
                <a:tint val="50000"/>
                <a:satMod val="300000"/>
              </a:schemeClr>
            </a:gs>
            <a:gs pos="35000">
              <a:schemeClr val="accent5">
                <a:hueOff val="5755482"/>
                <a:satOff val="-46389"/>
                <a:lumOff val="13156"/>
                <a:alphaOff val="0"/>
                <a:tint val="37000"/>
                <a:satMod val="300000"/>
              </a:schemeClr>
            </a:gs>
            <a:gs pos="100000">
              <a:schemeClr val="accent5">
                <a:hueOff val="5755482"/>
                <a:satOff val="-46389"/>
                <a:lumOff val="13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0955" rIns="27940" bIns="20955" numCol="1" spcCol="1270" anchor="ctr" anchorCtr="0">
          <a:noAutofit/>
        </a:bodyPr>
        <a:lstStyle/>
        <a:p>
          <a:pPr lvl="0" algn="l" defTabSz="488950">
            <a:lnSpc>
              <a:spcPct val="90000"/>
            </a:lnSpc>
            <a:spcBef>
              <a:spcPct val="0"/>
            </a:spcBef>
            <a:spcAft>
              <a:spcPct val="35000"/>
            </a:spcAft>
          </a:pPr>
          <a:r>
            <a:rPr lang="es-EC" sz="1100" kern="1200" dirty="0" smtClean="0">
              <a:latin typeface="+mn-lt"/>
              <a:cs typeface="Times New Roman" pitchFamily="18" charset="0"/>
            </a:rPr>
            <a:t>Oportunidad percibida</a:t>
          </a:r>
          <a:endParaRPr lang="es-EC" sz="1100" kern="1200" dirty="0">
            <a:latin typeface="+mn-lt"/>
            <a:cs typeface="Times New Roman" pitchFamily="18" charset="0"/>
          </a:endParaRPr>
        </a:p>
      </dsp:txBody>
      <dsp:txXfrm>
        <a:off x="8235006" y="2333307"/>
        <a:ext cx="2947311" cy="297540"/>
      </dsp:txXfrm>
    </dsp:sp>
    <dsp:sp modelId="{E4170421-BCB8-4A7C-9E4D-733AA4385370}">
      <dsp:nvSpPr>
        <dsp:cNvPr id="0" name=""/>
        <dsp:cNvSpPr/>
      </dsp:nvSpPr>
      <dsp:spPr>
        <a:xfrm>
          <a:off x="8225749" y="2744027"/>
          <a:ext cx="2965825" cy="316054"/>
        </a:xfrm>
        <a:prstGeom prst="roundRect">
          <a:avLst>
            <a:gd name="adj" fmla="val 10000"/>
          </a:avLst>
        </a:prstGeom>
        <a:gradFill rotWithShape="0">
          <a:gsLst>
            <a:gs pos="0">
              <a:schemeClr val="accent5">
                <a:hueOff val="6394980"/>
                <a:satOff val="-51544"/>
                <a:lumOff val="14617"/>
                <a:alphaOff val="0"/>
                <a:tint val="50000"/>
                <a:satMod val="300000"/>
              </a:schemeClr>
            </a:gs>
            <a:gs pos="35000">
              <a:schemeClr val="accent5">
                <a:hueOff val="6394980"/>
                <a:satOff val="-51544"/>
                <a:lumOff val="14617"/>
                <a:alphaOff val="0"/>
                <a:tint val="37000"/>
                <a:satMod val="300000"/>
              </a:schemeClr>
            </a:gs>
            <a:gs pos="100000">
              <a:schemeClr val="accent5">
                <a:hueOff val="6394980"/>
                <a:satOff val="-51544"/>
                <a:lumOff val="14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l" defTabSz="533400">
            <a:lnSpc>
              <a:spcPct val="90000"/>
            </a:lnSpc>
            <a:spcBef>
              <a:spcPct val="0"/>
            </a:spcBef>
            <a:spcAft>
              <a:spcPct val="35000"/>
            </a:spcAft>
          </a:pPr>
          <a:r>
            <a:rPr lang="es-EC" sz="1200" kern="1200" dirty="0" smtClean="0">
              <a:latin typeface="+mn-lt"/>
              <a:cs typeface="Times New Roman" pitchFamily="18" charset="0"/>
            </a:rPr>
            <a:t>Racionalización</a:t>
          </a:r>
          <a:endParaRPr lang="es-EC" sz="1200" kern="1200" dirty="0">
            <a:latin typeface="+mn-lt"/>
            <a:cs typeface="Times New Roman" pitchFamily="18" charset="0"/>
          </a:endParaRPr>
        </a:p>
      </dsp:txBody>
      <dsp:txXfrm>
        <a:off x="8235006" y="2753284"/>
        <a:ext cx="2947311" cy="297540"/>
      </dsp:txXfrm>
    </dsp:sp>
    <dsp:sp modelId="{AF679F66-769B-48AB-9363-1ED706A98E78}">
      <dsp:nvSpPr>
        <dsp:cNvPr id="0" name=""/>
        <dsp:cNvSpPr/>
      </dsp:nvSpPr>
      <dsp:spPr>
        <a:xfrm>
          <a:off x="4634015" y="2887605"/>
          <a:ext cx="2351961" cy="586815"/>
        </a:xfrm>
        <a:prstGeom prst="roundRect">
          <a:avLst>
            <a:gd name="adj" fmla="val 1000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kern="1200" dirty="0" smtClean="0">
              <a:latin typeface="+mn-lt"/>
              <a:cs typeface="Times New Roman" pitchFamily="18" charset="0"/>
            </a:rPr>
            <a:t>-Información distorsionada</a:t>
          </a:r>
        </a:p>
        <a:p>
          <a:pPr lvl="0" algn="ctr" defTabSz="533400">
            <a:lnSpc>
              <a:spcPct val="90000"/>
            </a:lnSpc>
            <a:spcBef>
              <a:spcPct val="0"/>
            </a:spcBef>
            <a:spcAft>
              <a:spcPct val="35000"/>
            </a:spcAft>
          </a:pPr>
          <a:r>
            <a:rPr lang="es-EC" sz="1200" kern="1200" dirty="0" smtClean="0">
              <a:latin typeface="+mn-lt"/>
              <a:cs typeface="Times New Roman" pitchFamily="18" charset="0"/>
            </a:rPr>
            <a:t>- Incurrir en costos para combatir este problema</a:t>
          </a:r>
          <a:endParaRPr lang="es-EC" sz="1200" kern="1200" dirty="0">
            <a:latin typeface="+mn-lt"/>
            <a:cs typeface="Times New Roman" pitchFamily="18" charset="0"/>
          </a:endParaRPr>
        </a:p>
      </dsp:txBody>
      <dsp:txXfrm>
        <a:off x="4651202" y="2904792"/>
        <a:ext cx="2317587" cy="552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EBFD-10C3-4BDB-BC32-1EFEE8C3A513}">
      <dsp:nvSpPr>
        <dsp:cNvPr id="0" name=""/>
        <dsp:cNvSpPr/>
      </dsp:nvSpPr>
      <dsp:spPr>
        <a:xfrm>
          <a:off x="388046" y="1734"/>
          <a:ext cx="2999093" cy="6452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Asesoramiento y consultoría</a:t>
          </a:r>
          <a:endParaRPr lang="es-EC" sz="1700" kern="1200" dirty="0"/>
        </a:p>
      </dsp:txBody>
      <dsp:txXfrm>
        <a:off x="406943" y="20631"/>
        <a:ext cx="2961299" cy="607413"/>
      </dsp:txXfrm>
    </dsp:sp>
    <dsp:sp modelId="{323B1DE8-9355-4A4A-B5EB-C2E1421C3107}">
      <dsp:nvSpPr>
        <dsp:cNvPr id="0" name=""/>
        <dsp:cNvSpPr/>
      </dsp:nvSpPr>
      <dsp:spPr>
        <a:xfrm rot="5400000">
          <a:off x="1766616" y="663071"/>
          <a:ext cx="241952" cy="2903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800490" y="687266"/>
        <a:ext cx="174205" cy="169366"/>
      </dsp:txXfrm>
    </dsp:sp>
    <dsp:sp modelId="{D7BDB6ED-6505-4D00-B1CA-26A0DA6936F1}">
      <dsp:nvSpPr>
        <dsp:cNvPr id="0" name=""/>
        <dsp:cNvSpPr/>
      </dsp:nvSpPr>
      <dsp:spPr>
        <a:xfrm>
          <a:off x="339842" y="969545"/>
          <a:ext cx="3095500" cy="645207"/>
        </a:xfrm>
        <a:prstGeom prst="roundRect">
          <a:avLst>
            <a:gd name="adj" fmla="val 10000"/>
          </a:avLst>
        </a:prstGeom>
        <a:solidFill>
          <a:schemeClr val="accent5">
            <a:hueOff val="2344826"/>
            <a:satOff val="-18899"/>
            <a:lumOff val="5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Añadir valor y mejorar operaciones</a:t>
          </a:r>
          <a:endParaRPr lang="es-EC" sz="1700" kern="1200" dirty="0"/>
        </a:p>
      </dsp:txBody>
      <dsp:txXfrm>
        <a:off x="358739" y="988442"/>
        <a:ext cx="3057706" cy="607413"/>
      </dsp:txXfrm>
    </dsp:sp>
    <dsp:sp modelId="{50D9E586-E711-4119-87A3-70552A612948}">
      <dsp:nvSpPr>
        <dsp:cNvPr id="0" name=""/>
        <dsp:cNvSpPr/>
      </dsp:nvSpPr>
      <dsp:spPr>
        <a:xfrm rot="5400000">
          <a:off x="1766616" y="1630882"/>
          <a:ext cx="241952" cy="290343"/>
        </a:xfrm>
        <a:prstGeom prst="rightArrow">
          <a:avLst>
            <a:gd name="adj1" fmla="val 60000"/>
            <a:gd name="adj2" fmla="val 50000"/>
          </a:avLst>
        </a:prstGeom>
        <a:solidFill>
          <a:schemeClr val="accent5">
            <a:hueOff val="3517239"/>
            <a:satOff val="-28349"/>
            <a:lumOff val="80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800490" y="1655077"/>
        <a:ext cx="174205" cy="169366"/>
      </dsp:txXfrm>
    </dsp:sp>
    <dsp:sp modelId="{0CB5B352-37C6-4367-81C7-AE372EAD2C0F}">
      <dsp:nvSpPr>
        <dsp:cNvPr id="0" name=""/>
        <dsp:cNvSpPr/>
      </dsp:nvSpPr>
      <dsp:spPr>
        <a:xfrm>
          <a:off x="363944" y="1937356"/>
          <a:ext cx="3047297" cy="645207"/>
        </a:xfrm>
        <a:prstGeom prst="roundRect">
          <a:avLst>
            <a:gd name="adj" fmla="val 10000"/>
          </a:avLst>
        </a:prstGeom>
        <a:solidFill>
          <a:schemeClr val="accent5">
            <a:hueOff val="4689652"/>
            <a:satOff val="-37799"/>
            <a:lumOff val="10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Cumplimiento de objetivos</a:t>
          </a:r>
          <a:endParaRPr lang="es-EC" sz="1700" kern="1200" dirty="0"/>
        </a:p>
      </dsp:txBody>
      <dsp:txXfrm>
        <a:off x="382841" y="1956253"/>
        <a:ext cx="3009503" cy="607413"/>
      </dsp:txXfrm>
    </dsp:sp>
    <dsp:sp modelId="{16F80C3E-DBEC-48DE-87FC-BC39B71D74D9}">
      <dsp:nvSpPr>
        <dsp:cNvPr id="0" name=""/>
        <dsp:cNvSpPr/>
      </dsp:nvSpPr>
      <dsp:spPr>
        <a:xfrm rot="5400000">
          <a:off x="1766616" y="2598693"/>
          <a:ext cx="241952" cy="290343"/>
        </a:xfrm>
        <a:prstGeom prst="rightArrow">
          <a:avLst>
            <a:gd name="adj1" fmla="val 60000"/>
            <a:gd name="adj2" fmla="val 50000"/>
          </a:avLst>
        </a:prstGeom>
        <a:solidFill>
          <a:schemeClr val="accent5">
            <a:hueOff val="7034478"/>
            <a:satOff val="-5669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1800490" y="2622888"/>
        <a:ext cx="174205" cy="169366"/>
      </dsp:txXfrm>
    </dsp:sp>
    <dsp:sp modelId="{FF0220E4-06E9-4BFE-ADBC-F25F4B498095}">
      <dsp:nvSpPr>
        <dsp:cNvPr id="0" name=""/>
        <dsp:cNvSpPr/>
      </dsp:nvSpPr>
      <dsp:spPr>
        <a:xfrm>
          <a:off x="375995" y="2905167"/>
          <a:ext cx="3023195" cy="645207"/>
        </a:xfrm>
        <a:prstGeom prst="roundRect">
          <a:avLst>
            <a:gd name="adj" fmla="val 10000"/>
          </a:avLst>
        </a:prstGeom>
        <a:solidFill>
          <a:schemeClr val="accent5">
            <a:hueOff val="7034478"/>
            <a:satOff val="-56698"/>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Gestión de riesgo, control y de gobierno</a:t>
          </a:r>
          <a:endParaRPr lang="es-EC" sz="1700" kern="1200" dirty="0"/>
        </a:p>
      </dsp:txBody>
      <dsp:txXfrm>
        <a:off x="394892" y="2924064"/>
        <a:ext cx="2985401" cy="607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DBAD5-E69A-4D98-8CD4-E0F56063CF3F}">
      <dsp:nvSpPr>
        <dsp:cNvPr id="0" name=""/>
        <dsp:cNvSpPr/>
      </dsp:nvSpPr>
      <dsp:spPr>
        <a:xfrm>
          <a:off x="124307" y="1853767"/>
          <a:ext cx="1815809" cy="59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dirty="0" smtClean="0"/>
            <a:t>75.000 miembros</a:t>
          </a:r>
        </a:p>
        <a:p>
          <a:pPr lvl="0" algn="ctr" defTabSz="755650">
            <a:lnSpc>
              <a:spcPct val="90000"/>
            </a:lnSpc>
            <a:spcBef>
              <a:spcPct val="0"/>
            </a:spcBef>
            <a:spcAft>
              <a:spcPct val="35000"/>
            </a:spcAft>
          </a:pPr>
          <a:r>
            <a:rPr lang="es-ES" sz="1700" b="1" kern="1200" dirty="0" smtClean="0"/>
            <a:t>150 países </a:t>
          </a:r>
          <a:endParaRPr lang="es-ES" sz="1700" b="1" kern="1200" dirty="0"/>
        </a:p>
      </dsp:txBody>
      <dsp:txXfrm>
        <a:off x="124307" y="1853767"/>
        <a:ext cx="1815809" cy="598391"/>
      </dsp:txXfrm>
    </dsp:sp>
    <dsp:sp modelId="{85D7B26B-449E-4F34-A814-723D4B809DE5}">
      <dsp:nvSpPr>
        <dsp:cNvPr id="0" name=""/>
        <dsp:cNvSpPr/>
      </dsp:nvSpPr>
      <dsp:spPr>
        <a:xfrm>
          <a:off x="122244" y="1671773"/>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4F01B0-4083-4F43-8B39-457EE7CE920A}">
      <dsp:nvSpPr>
        <dsp:cNvPr id="0" name=""/>
        <dsp:cNvSpPr/>
      </dsp:nvSpPr>
      <dsp:spPr>
        <a:xfrm>
          <a:off x="223352" y="1469558"/>
          <a:ext cx="144439" cy="14443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785E78-7B15-423E-81A4-FB7251C1DB31}">
      <dsp:nvSpPr>
        <dsp:cNvPr id="0" name=""/>
        <dsp:cNvSpPr/>
      </dsp:nvSpPr>
      <dsp:spPr>
        <a:xfrm>
          <a:off x="466010" y="1510001"/>
          <a:ext cx="226976" cy="2269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0A71C0-DCF4-4235-899A-B69F89801AAA}">
      <dsp:nvSpPr>
        <dsp:cNvPr id="0" name=""/>
        <dsp:cNvSpPr/>
      </dsp:nvSpPr>
      <dsp:spPr>
        <a:xfrm>
          <a:off x="668225" y="1287564"/>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D17F71-D0CA-4BC9-9C23-31273F376599}">
      <dsp:nvSpPr>
        <dsp:cNvPr id="0" name=""/>
        <dsp:cNvSpPr/>
      </dsp:nvSpPr>
      <dsp:spPr>
        <a:xfrm>
          <a:off x="931105" y="1206678"/>
          <a:ext cx="144439" cy="14443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4867AB-469C-4167-AB35-5E17F493DCD4}">
      <dsp:nvSpPr>
        <dsp:cNvPr id="0" name=""/>
        <dsp:cNvSpPr/>
      </dsp:nvSpPr>
      <dsp:spPr>
        <a:xfrm>
          <a:off x="1254649" y="1348229"/>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EA1F5B-A343-47C7-B3F7-8D845C84DCA7}">
      <dsp:nvSpPr>
        <dsp:cNvPr id="0" name=""/>
        <dsp:cNvSpPr/>
      </dsp:nvSpPr>
      <dsp:spPr>
        <a:xfrm>
          <a:off x="1456864" y="1449336"/>
          <a:ext cx="226976" cy="2269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0BA212-707A-4EDD-A30F-9937F2FB41D6}">
      <dsp:nvSpPr>
        <dsp:cNvPr id="0" name=""/>
        <dsp:cNvSpPr/>
      </dsp:nvSpPr>
      <dsp:spPr>
        <a:xfrm>
          <a:off x="1739966" y="1671773"/>
          <a:ext cx="144439" cy="14443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971E36-5E28-4CDE-8F1F-0A65C9E89DE7}">
      <dsp:nvSpPr>
        <dsp:cNvPr id="0" name=""/>
        <dsp:cNvSpPr/>
      </dsp:nvSpPr>
      <dsp:spPr>
        <a:xfrm>
          <a:off x="1861295" y="1894210"/>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FDB601-FFA4-40B7-B156-EBF5E5C68297}">
      <dsp:nvSpPr>
        <dsp:cNvPr id="0" name=""/>
        <dsp:cNvSpPr/>
      </dsp:nvSpPr>
      <dsp:spPr>
        <a:xfrm>
          <a:off x="809776" y="1469558"/>
          <a:ext cx="371415" cy="37141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E8E46B-4BEC-481C-A268-383CE5F6DCCD}">
      <dsp:nvSpPr>
        <dsp:cNvPr id="0" name=""/>
        <dsp:cNvSpPr/>
      </dsp:nvSpPr>
      <dsp:spPr>
        <a:xfrm>
          <a:off x="21136" y="2237976"/>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C17747-D631-451C-A01A-BE5C24A54078}">
      <dsp:nvSpPr>
        <dsp:cNvPr id="0" name=""/>
        <dsp:cNvSpPr/>
      </dsp:nvSpPr>
      <dsp:spPr>
        <a:xfrm>
          <a:off x="142465" y="2419969"/>
          <a:ext cx="226976" cy="22697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CBF2B7-DF1F-42F0-A7A0-10B966A25C5F}">
      <dsp:nvSpPr>
        <dsp:cNvPr id="0" name=""/>
        <dsp:cNvSpPr/>
      </dsp:nvSpPr>
      <dsp:spPr>
        <a:xfrm>
          <a:off x="445788" y="2581741"/>
          <a:ext cx="330147" cy="33014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2E67F9-63D7-4C3F-A5D4-B2A48526086C}">
      <dsp:nvSpPr>
        <dsp:cNvPr id="0" name=""/>
        <dsp:cNvSpPr/>
      </dsp:nvSpPr>
      <dsp:spPr>
        <a:xfrm>
          <a:off x="870440" y="2844621"/>
          <a:ext cx="144439" cy="14443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C81F05-9D6C-4D96-B4AD-576ABF7D488E}">
      <dsp:nvSpPr>
        <dsp:cNvPr id="0" name=""/>
        <dsp:cNvSpPr/>
      </dsp:nvSpPr>
      <dsp:spPr>
        <a:xfrm>
          <a:off x="951326" y="2581741"/>
          <a:ext cx="226976" cy="226976"/>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C962A3B-2242-4DB2-9033-3D23CB9B2BB1}">
      <dsp:nvSpPr>
        <dsp:cNvPr id="0" name=""/>
        <dsp:cNvSpPr/>
      </dsp:nvSpPr>
      <dsp:spPr>
        <a:xfrm>
          <a:off x="1153541" y="2864843"/>
          <a:ext cx="144439" cy="14443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82259A3-C44E-4822-895C-E5637FAA8597}">
      <dsp:nvSpPr>
        <dsp:cNvPr id="0" name=""/>
        <dsp:cNvSpPr/>
      </dsp:nvSpPr>
      <dsp:spPr>
        <a:xfrm>
          <a:off x="1335535" y="2541298"/>
          <a:ext cx="330147" cy="33014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4E4F8E-410A-42C2-9A63-975845071587}">
      <dsp:nvSpPr>
        <dsp:cNvPr id="0" name=""/>
        <dsp:cNvSpPr/>
      </dsp:nvSpPr>
      <dsp:spPr>
        <a:xfrm>
          <a:off x="1780409" y="2460412"/>
          <a:ext cx="226976" cy="22697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693F0E-4B22-48F0-B3ED-F0D2D57A0A4D}">
      <dsp:nvSpPr>
        <dsp:cNvPr id="0" name=""/>
        <dsp:cNvSpPr/>
      </dsp:nvSpPr>
      <dsp:spPr>
        <a:xfrm>
          <a:off x="2007385" y="1509665"/>
          <a:ext cx="666596" cy="1272606"/>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5AA2F9-EE00-4468-AE64-7349FCAFD2E1}">
      <dsp:nvSpPr>
        <dsp:cNvPr id="0" name=""/>
        <dsp:cNvSpPr/>
      </dsp:nvSpPr>
      <dsp:spPr>
        <a:xfrm>
          <a:off x="2552782" y="1509665"/>
          <a:ext cx="666596" cy="1272606"/>
        </a:xfrm>
        <a:prstGeom prst="chevron">
          <a:avLst>
            <a:gd name="adj" fmla="val 623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F34658-4759-4C77-BEB4-718D0A6B179C}">
      <dsp:nvSpPr>
        <dsp:cNvPr id="0" name=""/>
        <dsp:cNvSpPr/>
      </dsp:nvSpPr>
      <dsp:spPr>
        <a:xfrm>
          <a:off x="3355728" y="1419383"/>
          <a:ext cx="1545292" cy="15452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s-ES" sz="1700" kern="1200" dirty="0" smtClean="0"/>
            <a:t>ACFE</a:t>
          </a:r>
          <a:endParaRPr lang="es-ES" sz="1700" kern="1200" dirty="0"/>
        </a:p>
      </dsp:txBody>
      <dsp:txXfrm>
        <a:off x="3582031" y="1645686"/>
        <a:ext cx="1092686" cy="1092686"/>
      </dsp:txXfrm>
    </dsp:sp>
    <dsp:sp modelId="{A7035F5F-511B-4835-9AE1-27A42956FC3F}">
      <dsp:nvSpPr>
        <dsp:cNvPr id="0" name=""/>
        <dsp:cNvSpPr/>
      </dsp:nvSpPr>
      <dsp:spPr>
        <a:xfrm>
          <a:off x="3187237" y="3055579"/>
          <a:ext cx="1817991" cy="1121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Principal y mayor organización antifraude a nivel mundial</a:t>
          </a:r>
          <a:endParaRPr lang="es-ES" sz="1800" kern="1200" dirty="0"/>
        </a:p>
      </dsp:txBody>
      <dsp:txXfrm>
        <a:off x="3187237" y="3055579"/>
        <a:ext cx="1817991" cy="1121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7642E-D017-42FD-890E-BABE64E39586}">
      <dsp:nvSpPr>
        <dsp:cNvPr id="0" name=""/>
        <dsp:cNvSpPr/>
      </dsp:nvSpPr>
      <dsp:spPr>
        <a:xfrm rot="5400000">
          <a:off x="7089505" y="-4004496"/>
          <a:ext cx="772935" cy="8781928"/>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Relación entre el proceso de auditoría tradicional y los riesgos y objetivos de la entidad</a:t>
          </a:r>
          <a:endParaRPr lang="es-EC" sz="1600" kern="1200" dirty="0"/>
        </a:p>
        <a:p>
          <a:pPr marL="171450" lvl="1" indent="-171450" algn="l" defTabSz="711200">
            <a:lnSpc>
              <a:spcPct val="90000"/>
            </a:lnSpc>
            <a:spcBef>
              <a:spcPct val="0"/>
            </a:spcBef>
            <a:spcAft>
              <a:spcPct val="15000"/>
            </a:spcAft>
            <a:buChar char="••"/>
          </a:pPr>
          <a:r>
            <a:rPr lang="es-EC" sz="1600" kern="1200" dirty="0" smtClean="0"/>
            <a:t>Factores: riesgos inherentes y asignación de recursos a actividades adicionales</a:t>
          </a:r>
          <a:endParaRPr lang="es-EC" sz="1600" kern="1200" dirty="0"/>
        </a:p>
      </dsp:txBody>
      <dsp:txXfrm rot="-5400000">
        <a:off x="3085009" y="37732"/>
        <a:ext cx="8744196" cy="697471"/>
      </dsp:txXfrm>
    </dsp:sp>
    <dsp:sp modelId="{9731D7FF-86D5-4493-BA45-6B896536E69C}">
      <dsp:nvSpPr>
        <dsp:cNvPr id="0" name=""/>
        <dsp:cNvSpPr/>
      </dsp:nvSpPr>
      <dsp:spPr>
        <a:xfrm>
          <a:off x="31826" y="0"/>
          <a:ext cx="3082632" cy="82169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i="0" kern="1200" dirty="0" err="1" smtClean="0"/>
            <a:t>The</a:t>
          </a:r>
          <a:r>
            <a:rPr lang="es-ES_tradnl" sz="2000" i="0" kern="1200" dirty="0" smtClean="0"/>
            <a:t> </a:t>
          </a:r>
          <a:r>
            <a:rPr lang="es-ES_tradnl" sz="2000" i="0" kern="1200" dirty="0" err="1" smtClean="0"/>
            <a:t>Institute</a:t>
          </a:r>
          <a:r>
            <a:rPr lang="es-ES_tradnl" sz="2000" i="0" kern="1200" dirty="0" smtClean="0"/>
            <a:t> of </a:t>
          </a:r>
          <a:r>
            <a:rPr lang="es-ES_tradnl" sz="2000" i="0" kern="1200" dirty="0" err="1" smtClean="0"/>
            <a:t>Internal</a:t>
          </a:r>
          <a:r>
            <a:rPr lang="es-ES_tradnl" sz="2000" i="0" kern="1200" dirty="0" smtClean="0"/>
            <a:t> </a:t>
          </a:r>
          <a:r>
            <a:rPr lang="es-ES_tradnl" sz="2000" i="0" kern="1200" dirty="0" err="1" smtClean="0"/>
            <a:t>Auditors</a:t>
          </a:r>
          <a:r>
            <a:rPr lang="es-ES_tradnl" sz="2000" i="0" kern="1200" dirty="0" smtClean="0"/>
            <a:t> Global </a:t>
          </a:r>
          <a:r>
            <a:rPr lang="es-ES_tradnl" sz="2000" kern="1200" dirty="0" smtClean="0"/>
            <a:t>(2018)</a:t>
          </a:r>
          <a:endParaRPr lang="es-EC" sz="2000" kern="1200" dirty="0"/>
        </a:p>
      </dsp:txBody>
      <dsp:txXfrm>
        <a:off x="71938" y="40112"/>
        <a:ext cx="3002408" cy="741474"/>
      </dsp:txXfrm>
    </dsp:sp>
    <dsp:sp modelId="{631139D9-610D-4EC4-8801-4F5F97D1A190}">
      <dsp:nvSpPr>
        <dsp:cNvPr id="0" name=""/>
        <dsp:cNvSpPr/>
      </dsp:nvSpPr>
      <dsp:spPr>
        <a:xfrm rot="5400000">
          <a:off x="7157360" y="-3105848"/>
          <a:ext cx="657358" cy="8761785"/>
        </a:xfrm>
        <a:prstGeom prst="round2SameRect">
          <a:avLst/>
        </a:prstGeom>
        <a:solidFill>
          <a:schemeClr val="accent3">
            <a:tint val="40000"/>
            <a:alpha val="90000"/>
            <a:hueOff val="207293"/>
            <a:satOff val="-28539"/>
            <a:lumOff val="-2521"/>
            <a:alphaOff val="0"/>
          </a:schemeClr>
        </a:solidFill>
        <a:ln w="25400" cap="flat" cmpd="sng" algn="ctr">
          <a:solidFill>
            <a:schemeClr val="accent3">
              <a:tint val="40000"/>
              <a:alpha val="90000"/>
              <a:hueOff val="207293"/>
              <a:satOff val="-28539"/>
              <a:lumOff val="-2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t>
          </a:r>
          <a:r>
            <a:rPr lang="es-ES_tradnl" sz="1600" kern="1200" dirty="0" smtClean="0"/>
            <a:t>a contabilidad creativa es utilizada ya sea por estrategia empresarial o para cometimiento de fraude</a:t>
          </a:r>
          <a:r>
            <a:rPr lang="es-EC" sz="1600" kern="1200" dirty="0" smtClean="0"/>
            <a:t>”. Información que se maneja es incompleta</a:t>
          </a:r>
          <a:endParaRPr lang="es-EC" sz="1600" kern="1200" dirty="0"/>
        </a:p>
      </dsp:txBody>
      <dsp:txXfrm rot="-5400000">
        <a:off x="3105147" y="978455"/>
        <a:ext cx="8729695" cy="593178"/>
      </dsp:txXfrm>
    </dsp:sp>
    <dsp:sp modelId="{4F720537-F7E6-4858-BA41-7D74299B58E4}">
      <dsp:nvSpPr>
        <dsp:cNvPr id="0" name=""/>
        <dsp:cNvSpPr/>
      </dsp:nvSpPr>
      <dsp:spPr>
        <a:xfrm>
          <a:off x="1188" y="864194"/>
          <a:ext cx="3093927" cy="821698"/>
        </a:xfrm>
        <a:prstGeom prst="roundRect">
          <a:avLst/>
        </a:prstGeom>
        <a:solidFill>
          <a:schemeClr val="accent3">
            <a:hueOff val="27"/>
            <a:satOff val="-10052"/>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Altamirano (2017)</a:t>
          </a:r>
          <a:endParaRPr lang="es-EC" sz="2000" kern="1200" dirty="0"/>
        </a:p>
      </dsp:txBody>
      <dsp:txXfrm>
        <a:off x="41300" y="904306"/>
        <a:ext cx="3013703" cy="741474"/>
      </dsp:txXfrm>
    </dsp:sp>
    <dsp:sp modelId="{242AFC88-1E35-4E22-887A-3FBC790C66FD}">
      <dsp:nvSpPr>
        <dsp:cNvPr id="0" name=""/>
        <dsp:cNvSpPr/>
      </dsp:nvSpPr>
      <dsp:spPr>
        <a:xfrm rot="5400000">
          <a:off x="7106943" y="-2231745"/>
          <a:ext cx="746476" cy="8773511"/>
        </a:xfrm>
        <a:prstGeom prst="round2SameRect">
          <a:avLst/>
        </a:prstGeom>
        <a:solidFill>
          <a:schemeClr val="accent3">
            <a:tint val="40000"/>
            <a:alpha val="90000"/>
            <a:hueOff val="414586"/>
            <a:satOff val="-57077"/>
            <a:lumOff val="-5043"/>
            <a:alphaOff val="0"/>
          </a:schemeClr>
        </a:solidFill>
        <a:ln w="25400" cap="flat" cmpd="sng" algn="ctr">
          <a:solidFill>
            <a:schemeClr val="accent3">
              <a:tint val="40000"/>
              <a:alpha val="90000"/>
              <a:hueOff val="414586"/>
              <a:satOff val="-57077"/>
              <a:lumOff val="-50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smtClean="0"/>
            <a:t>Las actividades están supeditadas al logro de objetivos, lo que presiona a los responsables a cumplirlos, y se traspasan las barreras de lo lícito a lo ilícito. </a:t>
          </a:r>
          <a:endParaRPr lang="es-EC" sz="1600" kern="1200" dirty="0"/>
        </a:p>
        <a:p>
          <a:pPr marL="171450" lvl="1" indent="-171450" algn="l" defTabSz="711200">
            <a:lnSpc>
              <a:spcPct val="90000"/>
            </a:lnSpc>
            <a:spcBef>
              <a:spcPct val="0"/>
            </a:spcBef>
            <a:spcAft>
              <a:spcPct val="15000"/>
            </a:spcAft>
            <a:buChar char="••"/>
          </a:pPr>
          <a:r>
            <a:rPr lang="es-ES_tradnl" sz="1600" kern="1200" dirty="0" smtClean="0"/>
            <a:t>AI – Herramienta eficaz – Control – Correctivos. Fraude – riesgo Inherente. </a:t>
          </a:r>
          <a:endParaRPr lang="es-EC" sz="1600" kern="1200" dirty="0"/>
        </a:p>
      </dsp:txBody>
      <dsp:txXfrm rot="-5400000">
        <a:off x="3093426" y="1818212"/>
        <a:ext cx="8737071" cy="673596"/>
      </dsp:txXfrm>
    </dsp:sp>
    <dsp:sp modelId="{497486A3-7019-4BE6-A275-EBE4332A9B3F}">
      <dsp:nvSpPr>
        <dsp:cNvPr id="0" name=""/>
        <dsp:cNvSpPr/>
      </dsp:nvSpPr>
      <dsp:spPr>
        <a:xfrm>
          <a:off x="1188" y="1726977"/>
          <a:ext cx="3090575" cy="821698"/>
        </a:xfrm>
        <a:prstGeom prst="roundRect">
          <a:avLst/>
        </a:prstGeom>
        <a:solidFill>
          <a:schemeClr val="accent3">
            <a:hueOff val="55"/>
            <a:satOff val="-20105"/>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kern="1200" dirty="0" smtClean="0"/>
            <a:t>Castilla T. (2015)</a:t>
          </a:r>
          <a:endParaRPr lang="es-EC" sz="2000" kern="1200" dirty="0"/>
        </a:p>
      </dsp:txBody>
      <dsp:txXfrm>
        <a:off x="41300" y="1767089"/>
        <a:ext cx="3010351" cy="741474"/>
      </dsp:txXfrm>
    </dsp:sp>
    <dsp:sp modelId="{E9E020FF-B3EB-4783-99DF-F08CF3866515}">
      <dsp:nvSpPr>
        <dsp:cNvPr id="0" name=""/>
        <dsp:cNvSpPr/>
      </dsp:nvSpPr>
      <dsp:spPr>
        <a:xfrm>
          <a:off x="1188" y="2589760"/>
          <a:ext cx="3065529" cy="821698"/>
        </a:xfrm>
        <a:prstGeom prst="roundRect">
          <a:avLst/>
        </a:prstGeom>
        <a:solidFill>
          <a:schemeClr val="accent3">
            <a:hueOff val="82"/>
            <a:satOff val="-30157"/>
            <a:lumOff val="-7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kern="1200" dirty="0" smtClean="0"/>
            <a:t>Salas Ávila &amp; Reyes Maldonado (2015)</a:t>
          </a:r>
          <a:endParaRPr lang="es-EC" sz="2000" kern="1200" dirty="0"/>
        </a:p>
      </dsp:txBody>
      <dsp:txXfrm>
        <a:off x="41300" y="2629872"/>
        <a:ext cx="2985305" cy="741474"/>
      </dsp:txXfrm>
    </dsp:sp>
    <dsp:sp modelId="{5D861608-C9F0-4B6E-858A-951A08E10BED}">
      <dsp:nvSpPr>
        <dsp:cNvPr id="0" name=""/>
        <dsp:cNvSpPr/>
      </dsp:nvSpPr>
      <dsp:spPr>
        <a:xfrm>
          <a:off x="1188" y="3452544"/>
          <a:ext cx="3052926" cy="821698"/>
        </a:xfrm>
        <a:prstGeom prst="roundRect">
          <a:avLst/>
        </a:prstGeom>
        <a:solidFill>
          <a:schemeClr val="accent3">
            <a:hueOff val="110"/>
            <a:satOff val="-40210"/>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kern="1200" dirty="0" err="1" smtClean="0"/>
            <a:t>Albanese</a:t>
          </a:r>
          <a:r>
            <a:rPr lang="es-ES_tradnl" sz="2000" kern="1200" dirty="0" smtClean="0"/>
            <a:t> (2012)</a:t>
          </a:r>
          <a:endParaRPr lang="es-EC" sz="2000" kern="1200" dirty="0"/>
        </a:p>
      </dsp:txBody>
      <dsp:txXfrm>
        <a:off x="41300" y="3492656"/>
        <a:ext cx="2972702" cy="741474"/>
      </dsp:txXfrm>
    </dsp:sp>
    <dsp:sp modelId="{4C6D5C24-9FDC-496C-8450-87F0FD980987}">
      <dsp:nvSpPr>
        <dsp:cNvPr id="0" name=""/>
        <dsp:cNvSpPr/>
      </dsp:nvSpPr>
      <dsp:spPr>
        <a:xfrm>
          <a:off x="1188" y="4315327"/>
          <a:ext cx="3021996" cy="821698"/>
        </a:xfrm>
        <a:prstGeom prst="roundRect">
          <a:avLst/>
        </a:prstGeom>
        <a:solidFill>
          <a:schemeClr val="accent3">
            <a:hueOff val="137"/>
            <a:satOff val="-50262"/>
            <a:lumOff val="-117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S_tradnl" sz="1900" kern="1200" dirty="0" smtClean="0"/>
            <a:t>Ocampo S., Trejos </a:t>
          </a:r>
          <a:r>
            <a:rPr lang="es-ES_tradnl" sz="1900" kern="1200" dirty="0" err="1" smtClean="0"/>
            <a:t>Buritica</a:t>
          </a:r>
          <a:r>
            <a:rPr lang="es-ES_tradnl" sz="1900" kern="1200" dirty="0" smtClean="0"/>
            <a:t>, &amp; Solarte Martínez,  (2010)</a:t>
          </a:r>
          <a:endParaRPr lang="es-EC" sz="1900" kern="1200" dirty="0"/>
        </a:p>
      </dsp:txBody>
      <dsp:txXfrm>
        <a:off x="41300" y="4355439"/>
        <a:ext cx="2941772" cy="741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33256-37E1-47AB-B406-3F6EC3608ED9}">
      <dsp:nvSpPr>
        <dsp:cNvPr id="0" name=""/>
        <dsp:cNvSpPr/>
      </dsp:nvSpPr>
      <dsp:spPr>
        <a:xfrm>
          <a:off x="1615" y="0"/>
          <a:ext cx="3306193" cy="7933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Sector público ecuatoriano </a:t>
          </a:r>
        </a:p>
        <a:p>
          <a:pPr lvl="0" algn="ctr" defTabSz="844550">
            <a:lnSpc>
              <a:spcPct val="90000"/>
            </a:lnSpc>
            <a:spcBef>
              <a:spcPct val="0"/>
            </a:spcBef>
            <a:spcAft>
              <a:spcPct val="35000"/>
            </a:spcAft>
          </a:pPr>
          <a:r>
            <a:rPr lang="es-EC" sz="1900" kern="1200" dirty="0" smtClean="0"/>
            <a:t>(1830-1895)</a:t>
          </a:r>
          <a:endParaRPr lang="es-EC" sz="1900" kern="1200" dirty="0"/>
        </a:p>
      </dsp:txBody>
      <dsp:txXfrm>
        <a:off x="24852" y="23237"/>
        <a:ext cx="3259719" cy="7468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E0D29-7E11-40B5-A07E-930AA2D69E24}" type="datetimeFigureOut">
              <a:rPr lang="es-EC" smtClean="0"/>
              <a:t>11/2/2019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5B3C0-8C5B-47A8-9AB6-DD7CADF4A934}" type="slidenum">
              <a:rPr lang="es-EC" smtClean="0"/>
              <a:t>‹Nº›</a:t>
            </a:fld>
            <a:endParaRPr lang="es-EC"/>
          </a:p>
        </p:txBody>
      </p:sp>
    </p:spTree>
    <p:extLst>
      <p:ext uri="{BB962C8B-B14F-4D97-AF65-F5344CB8AC3E}">
        <p14:creationId xmlns:p14="http://schemas.microsoft.com/office/powerpoint/2010/main" val="145368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F685390-9255-4A33-A399-0145B7F00D59}" type="slidenum">
              <a:rPr lang="es-ES" smtClean="0"/>
              <a:pPr>
                <a:defRPr/>
              </a:pPr>
              <a:t>8</a:t>
            </a:fld>
            <a:endParaRPr lang="es-ES"/>
          </a:p>
        </p:txBody>
      </p:sp>
    </p:spTree>
    <p:extLst>
      <p:ext uri="{BB962C8B-B14F-4D97-AF65-F5344CB8AC3E}">
        <p14:creationId xmlns:p14="http://schemas.microsoft.com/office/powerpoint/2010/main" val="425640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88"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EF6171D-9993-4C35-9F32-2DAA985D7D9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0A1E5320-12D4-49A0-948D-B5F8DEB6A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3A85BF65-013E-4588-B948-6FB1038430CD}"/>
              </a:ext>
            </a:extLst>
          </p:cNvPr>
          <p:cNvSpPr>
            <a:spLocks noGrp="1"/>
          </p:cNvSpPr>
          <p:nvPr>
            <p:ph type="dt" sz="half" idx="10"/>
          </p:nvPr>
        </p:nvSpPr>
        <p:spPr/>
        <p:txBody>
          <a:bodyPr/>
          <a:lstStyle/>
          <a:p>
            <a:fld id="{9A520052-D3AA-4AA5-B719-E7BB6DA5E4DC}" type="datetimeFigureOut">
              <a:rPr lang="es-ES" smtClean="0"/>
              <a:t>11/02/2019</a:t>
            </a:fld>
            <a:endParaRPr lang="es-ES"/>
          </a:p>
        </p:txBody>
      </p:sp>
      <p:sp>
        <p:nvSpPr>
          <p:cNvPr id="5" name="Marcador de pie de página 4">
            <a:extLst>
              <a:ext uri="{FF2B5EF4-FFF2-40B4-BE49-F238E27FC236}">
                <a16:creationId xmlns="" xmlns:a16="http://schemas.microsoft.com/office/drawing/2014/main" id="{8BC90813-2AB5-49D3-916C-C280950199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9556BFCD-328F-465E-9D76-C0CCC34FBE95}"/>
              </a:ext>
            </a:extLst>
          </p:cNvPr>
          <p:cNvSpPr>
            <a:spLocks noGrp="1"/>
          </p:cNvSpPr>
          <p:nvPr>
            <p:ph type="sldNum" sz="quarter" idx="12"/>
          </p:nvPr>
        </p:nvSpPr>
        <p:spPr/>
        <p:txBody>
          <a:bodyPr/>
          <a:lstStyle/>
          <a:p>
            <a:fld id="{44A28F18-196F-4E42-AF2B-A8DA6528AC4A}" type="slidenum">
              <a:rPr lang="es-ES" smtClean="0"/>
              <a:t>‹Nº›</a:t>
            </a:fld>
            <a:endParaRPr lang="es-ES"/>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3"/>
            <a:ext cx="10972800" cy="4525963"/>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Editar los estilos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33868" y="6296025"/>
            <a:ext cx="8879417"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33868" y="6245225"/>
            <a:ext cx="8879417"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diagramData" Target="../diagrams/data6.xml"/><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17" Type="http://schemas.microsoft.com/office/2007/relationships/diagramDrawing" Target="../diagrams/drawing6.xml"/><Relationship Id="rId2" Type="http://schemas.openxmlformats.org/officeDocument/2006/relationships/image" Target="../media/image37.jpeg"/><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png"/><Relationship Id="rId15" Type="http://schemas.openxmlformats.org/officeDocument/2006/relationships/diagramQuickStyle" Target="../diagrams/quickStyle6.xml"/><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7.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6.jpeg"/><Relationship Id="rId5" Type="http://schemas.openxmlformats.org/officeDocument/2006/relationships/image" Target="../media/image51.jpeg"/><Relationship Id="rId10" Type="http://schemas.openxmlformats.org/officeDocument/2006/relationships/image" Target="../media/image55.png"/><Relationship Id="rId4" Type="http://schemas.openxmlformats.org/officeDocument/2006/relationships/image" Target="../media/image50.jpeg"/><Relationship Id="rId9" Type="http://schemas.openxmlformats.org/officeDocument/2006/relationships/image" Target="../media/image54.jpe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7.xml"/><Relationship Id="rId7" Type="http://schemas.openxmlformats.org/officeDocument/2006/relationships/image" Target="../media/image5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66.png"/><Relationship Id="rId3" Type="http://schemas.openxmlformats.org/officeDocument/2006/relationships/diagramLayout" Target="../diagrams/layout9.xml"/><Relationship Id="rId7" Type="http://schemas.openxmlformats.org/officeDocument/2006/relationships/image" Target="../media/image65.png"/><Relationship Id="rId12" Type="http://schemas.microsoft.com/office/2007/relationships/diagramDrawing" Target="../diagrams/drawing10.xml"/><Relationship Id="rId17" Type="http://schemas.openxmlformats.org/officeDocument/2006/relationships/image" Target="../media/image69.png"/><Relationship Id="rId2" Type="http://schemas.openxmlformats.org/officeDocument/2006/relationships/diagramData" Target="../diagrams/data9.xml"/><Relationship Id="rId16" Type="http://schemas.openxmlformats.org/officeDocument/2006/relationships/image" Target="../media/image68.pn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5" Type="http://schemas.openxmlformats.org/officeDocument/2006/relationships/image" Target="../media/image67.png"/><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71.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7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3.xml"/><Relationship Id="rId11" Type="http://schemas.openxmlformats.org/officeDocument/2006/relationships/package" Target="../embeddings/Hoja_de_c_lculo_de_Microsoft_Excel1.xlsx"/><Relationship Id="rId5" Type="http://schemas.openxmlformats.org/officeDocument/2006/relationships/diagramQuickStyle" Target="../diagrams/quickStyle13.xml"/><Relationship Id="rId10" Type="http://schemas.openxmlformats.org/officeDocument/2006/relationships/image" Target="../media/image75.png"/><Relationship Id="rId4" Type="http://schemas.openxmlformats.org/officeDocument/2006/relationships/diagramLayout" Target="../diagrams/layout13.xml"/><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80.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diagramLayout" Target="../diagrams/layout2.xml"/><Relationship Id="rId12"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8.jpeg"/><Relationship Id="rId5" Type="http://schemas.openxmlformats.org/officeDocument/2006/relationships/image" Target="../media/image17.jpeg"/><Relationship Id="rId10" Type="http://schemas.microsoft.com/office/2007/relationships/diagramDrawing" Target="../diagrams/drawing2.xml"/><Relationship Id="rId4" Type="http://schemas.openxmlformats.org/officeDocument/2006/relationships/image" Target="../media/image16.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4.png"/><Relationship Id="rId5" Type="http://schemas.openxmlformats.org/officeDocument/2006/relationships/diagramQuickStyle" Target="../diagrams/quickStyle5.xml"/><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2459510" y="789211"/>
            <a:ext cx="9324397" cy="4570482"/>
          </a:xfrm>
          <a:prstGeom prst="rect">
            <a:avLst/>
          </a:prstGeom>
        </p:spPr>
        <p:txBody>
          <a:bodyPr wrap="square">
            <a:spAutoFit/>
          </a:bodyPr>
          <a:lstStyle/>
          <a:p>
            <a:pPr algn="ctr"/>
            <a:endParaRPr lang="es-ES" sz="1200" b="1" dirty="0" smtClean="0">
              <a:solidFill>
                <a:srgbClr val="000000"/>
              </a:solidFill>
            </a:endParaRPr>
          </a:p>
          <a:p>
            <a:pPr algn="ctr"/>
            <a:r>
              <a:rPr lang="es-ES" sz="1600" b="1" dirty="0" smtClean="0">
                <a:solidFill>
                  <a:srgbClr val="000000"/>
                </a:solidFill>
              </a:rPr>
              <a:t>DEPARTAMENTO </a:t>
            </a:r>
            <a:r>
              <a:rPr lang="es-ES" sz="1600" b="1" dirty="0">
                <a:solidFill>
                  <a:srgbClr val="000000"/>
                </a:solidFill>
              </a:rPr>
              <a:t>DE CIENCIAS </a:t>
            </a:r>
            <a:r>
              <a:rPr lang="es-ES" sz="1600" b="1" dirty="0" smtClean="0">
                <a:solidFill>
                  <a:srgbClr val="000000"/>
                </a:solidFill>
              </a:rPr>
              <a:t>ECONOMICAS, ADMINISTRATIVAS Y DE COMERCIO</a:t>
            </a:r>
            <a:endParaRPr lang="es-ES" sz="1600" dirty="0">
              <a:solidFill>
                <a:srgbClr val="000000"/>
              </a:solidFill>
            </a:endParaRPr>
          </a:p>
          <a:p>
            <a:pPr algn="ctr"/>
            <a:endParaRPr lang="es-ES" sz="1100" b="1" dirty="0" smtClean="0">
              <a:solidFill>
                <a:srgbClr val="000000"/>
              </a:solidFill>
            </a:endParaRPr>
          </a:p>
          <a:p>
            <a:pPr algn="ctr"/>
            <a:r>
              <a:rPr lang="es-ES" sz="1100" b="1" dirty="0">
                <a:solidFill>
                  <a:srgbClr val="000000"/>
                </a:solidFill>
              </a:rPr>
              <a:t> </a:t>
            </a:r>
            <a:endParaRPr lang="es-ES" sz="1100" dirty="0">
              <a:solidFill>
                <a:srgbClr val="000000"/>
              </a:solidFill>
            </a:endParaRPr>
          </a:p>
          <a:p>
            <a:pPr algn="ctr"/>
            <a:r>
              <a:rPr lang="es-EC" sz="1600" b="1" dirty="0">
                <a:solidFill>
                  <a:srgbClr val="000000"/>
                </a:solidFill>
              </a:rPr>
              <a:t>CARRERA DE INGENIERÍA EN FINANZAS Y AUDITORÍA</a:t>
            </a:r>
            <a:endParaRPr lang="es-ES" sz="1600" b="1" dirty="0" smtClean="0">
              <a:solidFill>
                <a:srgbClr val="000000"/>
              </a:solidFill>
            </a:endParaRPr>
          </a:p>
          <a:p>
            <a:pPr algn="ctr"/>
            <a:r>
              <a:rPr lang="es-ES" sz="1100" b="1" dirty="0">
                <a:solidFill>
                  <a:srgbClr val="000000"/>
                </a:solidFill>
              </a:rPr>
              <a:t> </a:t>
            </a:r>
            <a:endParaRPr lang="es-ES" sz="1100" b="1" dirty="0" smtClean="0">
              <a:solidFill>
                <a:srgbClr val="000000"/>
              </a:solidFill>
            </a:endParaRPr>
          </a:p>
          <a:p>
            <a:pPr algn="ctr"/>
            <a:endParaRPr lang="es-ES" sz="1100" dirty="0">
              <a:solidFill>
                <a:srgbClr val="000000"/>
              </a:solidFill>
            </a:endParaRPr>
          </a:p>
          <a:p>
            <a:pPr algn="ctr"/>
            <a:r>
              <a:rPr lang="es-EC" sz="1600" b="1" dirty="0"/>
              <a:t>TRABAJO DE TITULACIÓN, PREVIO A LA OBTENCIÓN DEL TÍTULO DE INGENIERO EN FINANZAS - CONTADOR PÚBLICO– </a:t>
            </a:r>
            <a:r>
              <a:rPr lang="es-EC" sz="1600" b="1" dirty="0" smtClean="0"/>
              <a:t>AUDITOR</a:t>
            </a:r>
          </a:p>
          <a:p>
            <a:pPr algn="ctr"/>
            <a:endParaRPr lang="es-EC" sz="1100" b="1" dirty="0" smtClean="0"/>
          </a:p>
          <a:p>
            <a:pPr algn="ctr"/>
            <a:endParaRPr lang="es-EC" sz="1100" b="1" dirty="0"/>
          </a:p>
          <a:p>
            <a:pPr algn="ctr"/>
            <a:r>
              <a:rPr lang="es-EC" sz="1600" b="1" dirty="0" smtClean="0"/>
              <a:t>TEMA: “</a:t>
            </a:r>
            <a:r>
              <a:rPr lang="es-ES_tradnl" sz="1600" b="1" dirty="0"/>
              <a:t>LA AUDITORÍA INTERNA COMO HERRAMIENTA PARA MINIMIZAR EL RIESGO DE FRAUDE EN EL SECTOR </a:t>
            </a:r>
            <a:r>
              <a:rPr lang="es-ES_tradnl" sz="1600" b="1" dirty="0" smtClean="0"/>
              <a:t>PÚBLICO”</a:t>
            </a:r>
          </a:p>
          <a:p>
            <a:pPr algn="ctr"/>
            <a:endParaRPr lang="es-ES_tradnl" sz="1100" b="1" dirty="0" smtClean="0"/>
          </a:p>
          <a:p>
            <a:pPr algn="ctr"/>
            <a:endParaRPr lang="es-ES_tradnl" sz="1100" b="1" dirty="0"/>
          </a:p>
          <a:p>
            <a:pPr algn="ctr"/>
            <a:r>
              <a:rPr lang="es-ES_tradnl" sz="1600" b="1" dirty="0" smtClean="0"/>
              <a:t>AUTORA: </a:t>
            </a:r>
            <a:r>
              <a:rPr lang="es-ES_tradnl" sz="1600" b="1" dirty="0"/>
              <a:t>JUMBO SOTO,</a:t>
            </a:r>
            <a:r>
              <a:rPr lang="es-ES_tradnl" sz="1600" dirty="0"/>
              <a:t> </a:t>
            </a:r>
            <a:r>
              <a:rPr lang="es-ES_tradnl" sz="1600" b="1" dirty="0"/>
              <a:t>BLANCA ESTHELA</a:t>
            </a:r>
            <a:endParaRPr lang="es-EC" sz="1600" dirty="0"/>
          </a:p>
          <a:p>
            <a:r>
              <a:rPr lang="es-ES_tradnl" sz="1400" dirty="0"/>
              <a:t> </a:t>
            </a:r>
            <a:endParaRPr lang="es-ES_tradnl" sz="1100" dirty="0" smtClean="0"/>
          </a:p>
          <a:p>
            <a:endParaRPr lang="es-EC" sz="1100" dirty="0"/>
          </a:p>
          <a:p>
            <a:pPr algn="ctr"/>
            <a:r>
              <a:rPr lang="es-ES_tradnl" sz="1600" b="1" dirty="0"/>
              <a:t>DIRECTOR: DR. BERRONES PAGUAY, AMARO WLADIMIR</a:t>
            </a:r>
            <a:endParaRPr lang="es-EC" sz="1600" dirty="0"/>
          </a:p>
          <a:p>
            <a:endParaRPr lang="es-ES_tradnl" sz="1100" dirty="0" smtClean="0"/>
          </a:p>
          <a:p>
            <a:r>
              <a:rPr lang="es-ES_tradnl" sz="1100" dirty="0"/>
              <a:t> </a:t>
            </a:r>
            <a:endParaRPr lang="es-EC" sz="1100" dirty="0"/>
          </a:p>
          <a:p>
            <a:pPr algn="r"/>
            <a:r>
              <a:rPr lang="es-ES_tradnl" sz="1400" dirty="0"/>
              <a:t> </a:t>
            </a:r>
            <a:r>
              <a:rPr lang="es-ES_tradnl" sz="1600" b="1" dirty="0" smtClean="0"/>
              <a:t>SANGOLQUÍ, FEBRERO 2019</a:t>
            </a:r>
            <a:endParaRPr lang="es-EC" sz="1600" dirty="0"/>
          </a:p>
        </p:txBody>
      </p:sp>
    </p:spTree>
    <p:extLst>
      <p:ext uri="{BB962C8B-B14F-4D97-AF65-F5344CB8AC3E}">
        <p14:creationId xmlns:p14="http://schemas.microsoft.com/office/powerpoint/2010/main" val="1981116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2"/>
          <p:cNvSpPr/>
          <p:nvPr/>
        </p:nvSpPr>
        <p:spPr>
          <a:xfrm>
            <a:off x="440944" y="34460"/>
            <a:ext cx="640871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dirty="0">
                <a:ln/>
                <a:latin typeface="+mj-lt"/>
                <a:cs typeface="Times New Roman" pitchFamily="18" charset="0"/>
              </a:rPr>
              <a:t>4.- MARCO TEÓRICO</a:t>
            </a:r>
          </a:p>
        </p:txBody>
      </p:sp>
      <p:sp>
        <p:nvSpPr>
          <p:cNvPr id="19" name="CuadroTexto 18"/>
          <p:cNvSpPr txBox="1"/>
          <p:nvPr/>
        </p:nvSpPr>
        <p:spPr>
          <a:xfrm>
            <a:off x="8536446" y="793311"/>
            <a:ext cx="3016646" cy="369332"/>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AUDITORÍA INTERNA</a:t>
            </a:r>
            <a:endParaRPr lang="es-EC" dirty="0"/>
          </a:p>
        </p:txBody>
      </p:sp>
      <p:sp>
        <p:nvSpPr>
          <p:cNvPr id="20" name="Flecha curvada hacia arriba 19"/>
          <p:cNvSpPr/>
          <p:nvPr/>
        </p:nvSpPr>
        <p:spPr>
          <a:xfrm rot="4860451">
            <a:off x="371353" y="2290639"/>
            <a:ext cx="904352" cy="296217"/>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solidFill>
                <a:schemeClr val="tx1"/>
              </a:solidFill>
            </a:endParaRPr>
          </a:p>
        </p:txBody>
      </p:sp>
      <p:sp>
        <p:nvSpPr>
          <p:cNvPr id="25" name="CuadroTexto 24"/>
          <p:cNvSpPr txBox="1"/>
          <p:nvPr/>
        </p:nvSpPr>
        <p:spPr>
          <a:xfrm>
            <a:off x="91491" y="672655"/>
            <a:ext cx="454581" cy="550920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s-EC" sz="1600" dirty="0" smtClean="0"/>
          </a:p>
          <a:p>
            <a:pPr algn="ctr"/>
            <a:r>
              <a:rPr lang="es-EC" sz="1600" b="1" dirty="0" smtClean="0"/>
              <a:t>L</a:t>
            </a:r>
          </a:p>
          <a:p>
            <a:pPr algn="ctr"/>
            <a:r>
              <a:rPr lang="es-EC" sz="1600" b="1" dirty="0" smtClean="0"/>
              <a:t>A</a:t>
            </a:r>
          </a:p>
          <a:p>
            <a:pPr algn="ctr"/>
            <a:endParaRPr lang="es-EC" sz="1600" b="1" dirty="0" smtClean="0"/>
          </a:p>
          <a:p>
            <a:pPr algn="ctr"/>
            <a:r>
              <a:rPr lang="es-EC" sz="1600" b="1" dirty="0" smtClean="0"/>
              <a:t>AUD</a:t>
            </a:r>
          </a:p>
          <a:p>
            <a:pPr algn="ctr"/>
            <a:r>
              <a:rPr lang="es-EC" sz="1600" b="1" dirty="0" smtClean="0"/>
              <a:t>I</a:t>
            </a:r>
          </a:p>
          <a:p>
            <a:pPr algn="ctr"/>
            <a:r>
              <a:rPr lang="es-EC" sz="1600" b="1" dirty="0" smtClean="0"/>
              <a:t>TOR</a:t>
            </a:r>
          </a:p>
          <a:p>
            <a:pPr algn="ctr"/>
            <a:r>
              <a:rPr lang="es-EC" sz="1600" b="1" dirty="0" smtClean="0"/>
              <a:t>Í</a:t>
            </a:r>
          </a:p>
          <a:p>
            <a:pPr algn="ctr"/>
            <a:r>
              <a:rPr lang="es-EC" sz="1600" b="1" dirty="0" smtClean="0"/>
              <a:t>A</a:t>
            </a:r>
          </a:p>
          <a:p>
            <a:pPr algn="ctr"/>
            <a:endParaRPr lang="es-EC" sz="1600" b="1" dirty="0" smtClean="0"/>
          </a:p>
          <a:p>
            <a:pPr algn="ctr"/>
            <a:r>
              <a:rPr lang="es-EC" sz="1600" b="1" dirty="0" smtClean="0"/>
              <a:t>I</a:t>
            </a:r>
          </a:p>
          <a:p>
            <a:pPr algn="ctr"/>
            <a:r>
              <a:rPr lang="es-EC" sz="1600" b="1" dirty="0" smtClean="0"/>
              <a:t>N</a:t>
            </a:r>
          </a:p>
          <a:p>
            <a:pPr algn="ctr"/>
            <a:r>
              <a:rPr lang="es-EC" sz="1600" b="1" dirty="0" smtClean="0"/>
              <a:t>T</a:t>
            </a:r>
          </a:p>
          <a:p>
            <a:pPr algn="ctr"/>
            <a:r>
              <a:rPr lang="es-EC" sz="1600" b="1" dirty="0" smtClean="0"/>
              <a:t>ERNA</a:t>
            </a:r>
          </a:p>
          <a:p>
            <a:pPr algn="ctr"/>
            <a:endParaRPr lang="es-EC" sz="1600" dirty="0"/>
          </a:p>
        </p:txBody>
      </p:sp>
      <p:pic>
        <p:nvPicPr>
          <p:cNvPr id="7170" name="Picture 2" descr="Resultado de imagen para ESTADO DE GRE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26" b="10869"/>
          <a:stretch/>
        </p:blipFill>
        <p:spPr bwMode="auto">
          <a:xfrm>
            <a:off x="989475" y="808167"/>
            <a:ext cx="1571432" cy="92523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983276" y="1732793"/>
            <a:ext cx="157143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dirty="0" smtClean="0"/>
              <a:t>2500 años</a:t>
            </a:r>
            <a:endParaRPr lang="es-EC" dirty="0"/>
          </a:p>
        </p:txBody>
      </p:sp>
      <p:pic>
        <p:nvPicPr>
          <p:cNvPr id="7172" name="Picture 4" descr="Resultado de imagen para policias dibujo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63" t="14661" r="19039" b="15744"/>
          <a:stretch/>
        </p:blipFill>
        <p:spPr bwMode="auto">
          <a:xfrm>
            <a:off x="1131079" y="2797867"/>
            <a:ext cx="952034" cy="15210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auditores intern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021" y="3158727"/>
            <a:ext cx="1696042" cy="1050526"/>
          </a:xfrm>
          <a:prstGeom prst="rect">
            <a:avLst/>
          </a:prstGeom>
          <a:noFill/>
          <a:extLst>
            <a:ext uri="{909E8E84-426E-40DD-AFC4-6F175D3DCCD1}">
              <a14:hiddenFill xmlns:a14="http://schemas.microsoft.com/office/drawing/2010/main">
                <a:solidFill>
                  <a:srgbClr val="FFFFFF"/>
                </a:solidFill>
              </a14:hiddenFill>
            </a:ext>
          </a:extLst>
        </p:spPr>
      </p:pic>
      <p:sp>
        <p:nvSpPr>
          <p:cNvPr id="27" name="Flecha derecha 26"/>
          <p:cNvSpPr/>
          <p:nvPr/>
        </p:nvSpPr>
        <p:spPr>
          <a:xfrm rot="5400000">
            <a:off x="6144374" y="2592989"/>
            <a:ext cx="446942" cy="25589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1600" dirty="0"/>
          </a:p>
        </p:txBody>
      </p:sp>
      <p:pic>
        <p:nvPicPr>
          <p:cNvPr id="4" name="Imagen 3"/>
          <p:cNvPicPr>
            <a:picLocks noChangeAspect="1"/>
          </p:cNvPicPr>
          <p:nvPr/>
        </p:nvPicPr>
        <p:blipFill>
          <a:blip r:embed="rId5"/>
          <a:stretch>
            <a:fillRect/>
          </a:stretch>
        </p:blipFill>
        <p:spPr>
          <a:xfrm>
            <a:off x="5255502" y="830593"/>
            <a:ext cx="1001674" cy="430544"/>
          </a:xfrm>
          <a:prstGeom prst="rect">
            <a:avLst/>
          </a:prstGeom>
        </p:spPr>
      </p:pic>
      <p:sp>
        <p:nvSpPr>
          <p:cNvPr id="29" name="Flecha derecha 28"/>
          <p:cNvSpPr/>
          <p:nvPr/>
        </p:nvSpPr>
        <p:spPr>
          <a:xfrm>
            <a:off x="2217429" y="3624247"/>
            <a:ext cx="446942" cy="25589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1600" dirty="0"/>
          </a:p>
        </p:txBody>
      </p:sp>
      <p:pic>
        <p:nvPicPr>
          <p:cNvPr id="7178" name="Picture 10" descr="Resultado de imagen para omi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948" y="1442032"/>
            <a:ext cx="976270" cy="69372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n para ineficienc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9613" y="775723"/>
            <a:ext cx="850201" cy="459358"/>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Resultado de imagen para frau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9613" y="1447444"/>
            <a:ext cx="962639" cy="72126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217213" y="793310"/>
            <a:ext cx="2244696" cy="142788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pic>
        <p:nvPicPr>
          <p:cNvPr id="7184" name="Picture 16" descr="Resultado de imagen para avance de la tecnolog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0341" y="3067867"/>
            <a:ext cx="1902313" cy="114138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Resultado de imagen para muestreo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864" t="6055" r="13768" b="3415"/>
          <a:stretch/>
        </p:blipFill>
        <p:spPr bwMode="auto">
          <a:xfrm>
            <a:off x="6015362" y="5054818"/>
            <a:ext cx="1396180" cy="1127037"/>
          </a:xfrm>
          <a:prstGeom prst="rect">
            <a:avLst/>
          </a:prstGeom>
          <a:noFill/>
          <a:extLst>
            <a:ext uri="{909E8E84-426E-40DD-AFC4-6F175D3DCCD1}">
              <a14:hiddenFill xmlns:a14="http://schemas.microsoft.com/office/drawing/2010/main">
                <a:solidFill>
                  <a:srgbClr val="FFFFFF"/>
                </a:solidFill>
              </a14:hiddenFill>
            </a:ext>
          </a:extLst>
        </p:spPr>
      </p:pic>
      <p:sp>
        <p:nvSpPr>
          <p:cNvPr id="36" name="Flecha derecha 35"/>
          <p:cNvSpPr/>
          <p:nvPr/>
        </p:nvSpPr>
        <p:spPr>
          <a:xfrm rot="18998770">
            <a:off x="4354508" y="2724420"/>
            <a:ext cx="446942" cy="25589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1600" dirty="0"/>
          </a:p>
        </p:txBody>
      </p:sp>
      <p:sp>
        <p:nvSpPr>
          <p:cNvPr id="38" name="Flecha derecha 37"/>
          <p:cNvSpPr/>
          <p:nvPr/>
        </p:nvSpPr>
        <p:spPr>
          <a:xfrm rot="5400000">
            <a:off x="6244036" y="4504089"/>
            <a:ext cx="446942" cy="255893"/>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C" sz="1600" dirty="0"/>
          </a:p>
        </p:txBody>
      </p:sp>
      <p:pic>
        <p:nvPicPr>
          <p:cNvPr id="7188" name="Picture 20" descr="Resultado de imagen para DEFINIC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93214" y="1248835"/>
            <a:ext cx="855231" cy="725650"/>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Resultado de imagen para INSTITUTO DE AUDITORES INTERN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04801" y="1310379"/>
            <a:ext cx="790029" cy="5999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p:cNvCxnSpPr>
            <a:stCxn id="7188" idx="3"/>
            <a:endCxn id="7190" idx="1"/>
          </p:cNvCxnSpPr>
          <p:nvPr/>
        </p:nvCxnSpPr>
        <p:spPr>
          <a:xfrm flipV="1">
            <a:off x="9548445" y="1610355"/>
            <a:ext cx="1056356" cy="1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Diagrama 13"/>
          <p:cNvGraphicFramePr/>
          <p:nvPr>
            <p:extLst>
              <p:ext uri="{D42A27DB-BD31-4B8C-83A1-F6EECF244321}">
                <p14:modId xmlns:p14="http://schemas.microsoft.com/office/powerpoint/2010/main" val="191597471"/>
              </p:ext>
            </p:extLst>
          </p:nvPr>
        </p:nvGraphicFramePr>
        <p:xfrm>
          <a:off x="8230622" y="2136779"/>
          <a:ext cx="3775186" cy="35521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1695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2"/>
          <p:cNvSpPr/>
          <p:nvPr/>
        </p:nvSpPr>
        <p:spPr>
          <a:xfrm>
            <a:off x="440944" y="34460"/>
            <a:ext cx="640871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dirty="0">
                <a:ln/>
                <a:latin typeface="+mj-lt"/>
                <a:cs typeface="Times New Roman" pitchFamily="18" charset="0"/>
              </a:rPr>
              <a:t>4.- MARCO TEÓRICO</a:t>
            </a:r>
          </a:p>
        </p:txBody>
      </p:sp>
      <p:sp>
        <p:nvSpPr>
          <p:cNvPr id="25" name="CuadroTexto 24"/>
          <p:cNvSpPr txBox="1"/>
          <p:nvPr/>
        </p:nvSpPr>
        <p:spPr>
          <a:xfrm>
            <a:off x="91491" y="672655"/>
            <a:ext cx="454581" cy="550920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s-EC" sz="1600" dirty="0" smtClean="0"/>
          </a:p>
          <a:p>
            <a:pPr algn="ctr"/>
            <a:r>
              <a:rPr lang="es-EC" sz="1600" b="1" dirty="0" smtClean="0"/>
              <a:t>L</a:t>
            </a:r>
          </a:p>
          <a:p>
            <a:pPr algn="ctr"/>
            <a:r>
              <a:rPr lang="es-EC" sz="1600" b="1" dirty="0" smtClean="0"/>
              <a:t>A</a:t>
            </a:r>
          </a:p>
          <a:p>
            <a:pPr algn="ctr"/>
            <a:endParaRPr lang="es-EC" sz="1600" b="1" dirty="0" smtClean="0"/>
          </a:p>
          <a:p>
            <a:pPr algn="ctr"/>
            <a:r>
              <a:rPr lang="es-EC" sz="1600" b="1" dirty="0" smtClean="0"/>
              <a:t>AUD</a:t>
            </a:r>
          </a:p>
          <a:p>
            <a:pPr algn="ctr"/>
            <a:r>
              <a:rPr lang="es-EC" sz="1600" b="1" dirty="0" smtClean="0"/>
              <a:t>I</a:t>
            </a:r>
          </a:p>
          <a:p>
            <a:pPr algn="ctr"/>
            <a:r>
              <a:rPr lang="es-EC" sz="1600" b="1" dirty="0" smtClean="0"/>
              <a:t>TOR</a:t>
            </a:r>
          </a:p>
          <a:p>
            <a:pPr algn="ctr"/>
            <a:r>
              <a:rPr lang="es-EC" sz="1600" b="1" dirty="0" smtClean="0"/>
              <a:t>Í</a:t>
            </a:r>
          </a:p>
          <a:p>
            <a:pPr algn="ctr"/>
            <a:r>
              <a:rPr lang="es-EC" sz="1600" b="1" dirty="0" smtClean="0"/>
              <a:t>A</a:t>
            </a:r>
          </a:p>
          <a:p>
            <a:pPr algn="ctr"/>
            <a:endParaRPr lang="es-EC" sz="1600" b="1" dirty="0" smtClean="0"/>
          </a:p>
          <a:p>
            <a:pPr algn="ctr"/>
            <a:r>
              <a:rPr lang="es-EC" sz="1600" b="1" dirty="0" smtClean="0"/>
              <a:t>I</a:t>
            </a:r>
          </a:p>
          <a:p>
            <a:pPr algn="ctr"/>
            <a:r>
              <a:rPr lang="es-EC" sz="1600" b="1" dirty="0" smtClean="0"/>
              <a:t>N</a:t>
            </a:r>
          </a:p>
          <a:p>
            <a:pPr algn="ctr"/>
            <a:r>
              <a:rPr lang="es-EC" sz="1600" b="1" dirty="0" smtClean="0"/>
              <a:t>T</a:t>
            </a:r>
          </a:p>
          <a:p>
            <a:pPr algn="ctr"/>
            <a:r>
              <a:rPr lang="es-EC" sz="1600" b="1" dirty="0" smtClean="0"/>
              <a:t>ERNA</a:t>
            </a:r>
          </a:p>
          <a:p>
            <a:pPr algn="ctr"/>
            <a:endParaRPr lang="es-EC" sz="1600" dirty="0"/>
          </a:p>
        </p:txBody>
      </p:sp>
      <p:pic>
        <p:nvPicPr>
          <p:cNvPr id="46" name="Imagen 45"/>
          <p:cNvPicPr/>
          <p:nvPr/>
        </p:nvPicPr>
        <p:blipFill rotWithShape="1">
          <a:blip r:embed="rId2"/>
          <a:srcRect l="31413" t="35981" r="37959" b="9338"/>
          <a:stretch/>
        </p:blipFill>
        <p:spPr bwMode="auto">
          <a:xfrm>
            <a:off x="1766700" y="2329152"/>
            <a:ext cx="2844800" cy="2601333"/>
          </a:xfrm>
          <a:prstGeom prst="rect">
            <a:avLst/>
          </a:prstGeom>
          <a:ln>
            <a:noFill/>
          </a:ln>
          <a:extLst>
            <a:ext uri="{53640926-AAD7-44D8-BBD7-CCE9431645EC}">
              <a14:shadowObscured xmlns:a14="http://schemas.microsoft.com/office/drawing/2010/main"/>
            </a:ext>
          </a:extLst>
        </p:spPr>
      </p:pic>
      <p:sp>
        <p:nvSpPr>
          <p:cNvPr id="47" name="CuadroTexto 46"/>
          <p:cNvSpPr txBox="1"/>
          <p:nvPr/>
        </p:nvSpPr>
        <p:spPr>
          <a:xfrm>
            <a:off x="1695335" y="786286"/>
            <a:ext cx="2844800" cy="30777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400" dirty="0" smtClean="0"/>
              <a:t>NORMATIVA</a:t>
            </a:r>
            <a:endParaRPr lang="es-EC" sz="1400" dirty="0"/>
          </a:p>
        </p:txBody>
      </p:sp>
      <p:sp>
        <p:nvSpPr>
          <p:cNvPr id="48" name="CuadroTexto 47"/>
          <p:cNvSpPr txBox="1"/>
          <p:nvPr/>
        </p:nvSpPr>
        <p:spPr>
          <a:xfrm>
            <a:off x="8268988" y="754464"/>
            <a:ext cx="2353536" cy="30777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400" dirty="0" smtClean="0"/>
              <a:t>NIA 240</a:t>
            </a:r>
            <a:endParaRPr lang="es-EC" sz="1400" dirty="0"/>
          </a:p>
        </p:txBody>
      </p:sp>
      <p:pic>
        <p:nvPicPr>
          <p:cNvPr id="7192" name="Picture 24" descr="Resultado de imagen para PRINCIPIOS Y REGLAS DE CONDUCT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61" t="25058" b="33571"/>
          <a:stretch/>
        </p:blipFill>
        <p:spPr bwMode="auto">
          <a:xfrm>
            <a:off x="4214268" y="1389034"/>
            <a:ext cx="2358612" cy="815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0" name="CuadroTexto 29"/>
          <p:cNvSpPr txBox="1"/>
          <p:nvPr/>
        </p:nvSpPr>
        <p:spPr>
          <a:xfrm>
            <a:off x="4228665" y="1874490"/>
            <a:ext cx="1756494" cy="307777"/>
          </a:xfrm>
          <a:prstGeom prst="rect">
            <a:avLst/>
          </a:prstGeom>
          <a:noFill/>
        </p:spPr>
        <p:txBody>
          <a:bodyPr wrap="square" rtlCol="0">
            <a:spAutoFit/>
          </a:bodyPr>
          <a:lstStyle/>
          <a:p>
            <a:pPr algn="ctr"/>
            <a:r>
              <a:rPr lang="es-EC" sz="700" b="1" dirty="0" smtClean="0">
                <a:solidFill>
                  <a:schemeClr val="tx1">
                    <a:lumMod val="65000"/>
                    <a:lumOff val="35000"/>
                  </a:schemeClr>
                </a:solidFill>
              </a:rPr>
              <a:t>Integridad, confidencialidad, objetividad y competencia</a:t>
            </a:r>
            <a:endParaRPr lang="es-EC" sz="700" b="1" dirty="0">
              <a:solidFill>
                <a:schemeClr val="tx1">
                  <a:lumMod val="65000"/>
                  <a:lumOff val="35000"/>
                </a:schemeClr>
              </a:solidFill>
            </a:endParaRPr>
          </a:p>
        </p:txBody>
      </p:sp>
      <p:cxnSp>
        <p:nvCxnSpPr>
          <p:cNvPr id="7168" name="Conector recto de flecha 7167"/>
          <p:cNvCxnSpPr>
            <a:endCxn id="7192" idx="2"/>
          </p:cNvCxnSpPr>
          <p:nvPr/>
        </p:nvCxnSpPr>
        <p:spPr>
          <a:xfrm flipV="1">
            <a:off x="4399707" y="2204547"/>
            <a:ext cx="993867" cy="6941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7194" name="Picture 26" descr="Resultado de imagen para normas sobre atributos y sobre desempeÃ±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61" t="25556" r="9740" b="20861"/>
          <a:stretch/>
        </p:blipFill>
        <p:spPr bwMode="auto">
          <a:xfrm>
            <a:off x="2417285" y="1205476"/>
            <a:ext cx="1527207" cy="876766"/>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ector recto de flecha 59"/>
          <p:cNvCxnSpPr/>
          <p:nvPr/>
        </p:nvCxnSpPr>
        <p:spPr>
          <a:xfrm flipH="1" flipV="1">
            <a:off x="3122578" y="2092235"/>
            <a:ext cx="9444" cy="21224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7196" name="Picture 28" descr="Resultado de imagen para partes interesada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50" t="2812" r="5530" b="16116"/>
          <a:stretch/>
        </p:blipFill>
        <p:spPr bwMode="auto">
          <a:xfrm>
            <a:off x="649032" y="4907716"/>
            <a:ext cx="1869379" cy="1068218"/>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Conector recto de flecha 62"/>
          <p:cNvCxnSpPr>
            <a:endCxn id="7196" idx="0"/>
          </p:cNvCxnSpPr>
          <p:nvPr/>
        </p:nvCxnSpPr>
        <p:spPr>
          <a:xfrm flipH="1">
            <a:off x="1583722" y="4360985"/>
            <a:ext cx="489193" cy="54673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7185" name="CuadroTexto 7184"/>
          <p:cNvSpPr txBox="1"/>
          <p:nvPr/>
        </p:nvSpPr>
        <p:spPr>
          <a:xfrm>
            <a:off x="1306216" y="5351310"/>
            <a:ext cx="778237" cy="415498"/>
          </a:xfrm>
          <a:prstGeom prst="rect">
            <a:avLst/>
          </a:prstGeom>
          <a:noFill/>
        </p:spPr>
        <p:txBody>
          <a:bodyPr wrap="square" rtlCol="0">
            <a:spAutoFit/>
          </a:bodyPr>
          <a:lstStyle/>
          <a:p>
            <a:r>
              <a:rPr lang="es-EC" sz="700" b="1" dirty="0" smtClean="0"/>
              <a:t>Gobierno, riesgo y control</a:t>
            </a:r>
            <a:endParaRPr lang="es-EC" sz="700" b="1" dirty="0"/>
          </a:p>
        </p:txBody>
      </p:sp>
      <p:sp>
        <p:nvSpPr>
          <p:cNvPr id="7187" name="Rectángulo 7186"/>
          <p:cNvSpPr/>
          <p:nvPr/>
        </p:nvSpPr>
        <p:spPr>
          <a:xfrm>
            <a:off x="2621371" y="5237270"/>
            <a:ext cx="1132685"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_tradnl" sz="1400" b="1" dirty="0">
                <a:latin typeface="Times New Roman" panose="02020603050405020304" pitchFamily="18" charset="0"/>
                <a:ea typeface="Calibri" panose="020F0502020204030204" pitchFamily="34" charset="0"/>
              </a:rPr>
              <a:t>enfoque, </a:t>
            </a:r>
            <a:r>
              <a:rPr lang="es-ES_tradnl" sz="1400" b="1" dirty="0" smtClean="0">
                <a:latin typeface="Times New Roman" panose="02020603050405020304" pitchFamily="18" charset="0"/>
                <a:ea typeface="Calibri" panose="020F0502020204030204" pitchFamily="34" charset="0"/>
              </a:rPr>
              <a:t>métodos, </a:t>
            </a:r>
            <a:r>
              <a:rPr lang="es-ES_tradnl" sz="1400" b="1" dirty="0">
                <a:latin typeface="Times New Roman" panose="02020603050405020304" pitchFamily="18" charset="0"/>
                <a:ea typeface="Calibri" panose="020F0502020204030204" pitchFamily="34" charset="0"/>
              </a:rPr>
              <a:t>aspectos</a:t>
            </a:r>
            <a:endParaRPr lang="es-EC" sz="1400" b="1" dirty="0"/>
          </a:p>
        </p:txBody>
      </p:sp>
      <p:cxnSp>
        <p:nvCxnSpPr>
          <p:cNvPr id="69" name="Conector recto de flecha 68"/>
          <p:cNvCxnSpPr>
            <a:stCxn id="46" idx="2"/>
            <a:endCxn id="7187" idx="0"/>
          </p:cNvCxnSpPr>
          <p:nvPr/>
        </p:nvCxnSpPr>
        <p:spPr>
          <a:xfrm flipH="1">
            <a:off x="3187714" y="4930485"/>
            <a:ext cx="1386" cy="30678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7198" name="Picture 30" descr="Resultado de imagen para tÃ©cnicas, programas, herramientas y enfoqu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3739" y="5055090"/>
            <a:ext cx="1521477" cy="102802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Conector recto de flecha 72"/>
          <p:cNvCxnSpPr>
            <a:endCxn id="7198" idx="0"/>
          </p:cNvCxnSpPr>
          <p:nvPr/>
        </p:nvCxnSpPr>
        <p:spPr>
          <a:xfrm>
            <a:off x="4318579" y="4360985"/>
            <a:ext cx="475899" cy="6941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55" name="CuadroTexto 54"/>
          <p:cNvSpPr txBox="1"/>
          <p:nvPr/>
        </p:nvSpPr>
        <p:spPr>
          <a:xfrm>
            <a:off x="7555350" y="1344127"/>
            <a:ext cx="382129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Procedimiento ante un indicio de fraude</a:t>
            </a:r>
            <a:endParaRPr lang="es-EC" dirty="0"/>
          </a:p>
        </p:txBody>
      </p:sp>
      <p:pic>
        <p:nvPicPr>
          <p:cNvPr id="7200" name="Picture 32" descr="Resultado de imagen para frau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8776" y="2235980"/>
            <a:ext cx="1732231" cy="860669"/>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Resultado de imagen para comportamiento del audi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44399" y="2081577"/>
            <a:ext cx="1009094" cy="1154372"/>
          </a:xfrm>
          <a:prstGeom prst="rect">
            <a:avLst/>
          </a:prstGeom>
          <a:noFill/>
          <a:extLst>
            <a:ext uri="{909E8E84-426E-40DD-AFC4-6F175D3DCCD1}">
              <a14:hiddenFill xmlns:a14="http://schemas.microsoft.com/office/drawing/2010/main">
                <a:solidFill>
                  <a:srgbClr val="FFFFFF"/>
                </a:solidFill>
              </a14:hiddenFill>
            </a:ext>
          </a:extLst>
        </p:spPr>
      </p:pic>
      <p:sp>
        <p:nvSpPr>
          <p:cNvPr id="94" name="Flecha curvada hacia arriba 93"/>
          <p:cNvSpPr/>
          <p:nvPr/>
        </p:nvSpPr>
        <p:spPr>
          <a:xfrm rot="4860451">
            <a:off x="6926128" y="2358118"/>
            <a:ext cx="791558" cy="347433"/>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a:solidFill>
                <a:schemeClr val="tx1"/>
              </a:solidFill>
            </a:endParaRPr>
          </a:p>
        </p:txBody>
      </p:sp>
      <p:sp>
        <p:nvSpPr>
          <p:cNvPr id="95" name="Flecha derecha 94"/>
          <p:cNvSpPr/>
          <p:nvPr/>
        </p:nvSpPr>
        <p:spPr>
          <a:xfrm>
            <a:off x="9465997" y="2555191"/>
            <a:ext cx="723298" cy="20714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sz="1600" dirty="0"/>
          </a:p>
        </p:txBody>
      </p:sp>
      <p:pic>
        <p:nvPicPr>
          <p:cNvPr id="7204" name="Picture 36" descr="Resultado de imagen para falsificaciÃ³n de registros contabl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8598" y="3690788"/>
            <a:ext cx="1482409" cy="923896"/>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n 57"/>
          <p:cNvPicPr>
            <a:picLocks noChangeAspect="1"/>
          </p:cNvPicPr>
          <p:nvPr/>
        </p:nvPicPr>
        <p:blipFill>
          <a:blip r:embed="rId10"/>
          <a:stretch>
            <a:fillRect/>
          </a:stretch>
        </p:blipFill>
        <p:spPr>
          <a:xfrm>
            <a:off x="8696258" y="4707531"/>
            <a:ext cx="1512817" cy="1061229"/>
          </a:xfrm>
          <a:prstGeom prst="rect">
            <a:avLst/>
          </a:prstGeom>
        </p:spPr>
      </p:pic>
      <p:pic>
        <p:nvPicPr>
          <p:cNvPr id="7208" name="Picture 40" descr="Imagen relacionad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27646" y="3721354"/>
            <a:ext cx="1414528" cy="795672"/>
          </a:xfrm>
          <a:prstGeom prst="rect">
            <a:avLst/>
          </a:prstGeom>
          <a:noFill/>
          <a:extLst>
            <a:ext uri="{909E8E84-426E-40DD-AFC4-6F175D3DCCD1}">
              <a14:hiddenFill xmlns:a14="http://schemas.microsoft.com/office/drawing/2010/main">
                <a:solidFill>
                  <a:srgbClr val="FFFFFF"/>
                </a:solidFill>
              </a14:hiddenFill>
            </a:ext>
          </a:extLst>
        </p:spPr>
      </p:pic>
      <p:sp>
        <p:nvSpPr>
          <p:cNvPr id="59" name="Flecha arriba y abajo 58"/>
          <p:cNvSpPr/>
          <p:nvPr/>
        </p:nvSpPr>
        <p:spPr>
          <a:xfrm>
            <a:off x="9445756" y="2926085"/>
            <a:ext cx="212934" cy="581165"/>
          </a:xfrm>
          <a:prstGeom prst="up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14783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34" y="0"/>
            <a:ext cx="11279209" cy="634082"/>
          </a:xfrm>
        </p:spPr>
        <p:txBody>
          <a:bodyPr>
            <a:noAutofit/>
          </a:bodyPr>
          <a:lstStyle/>
          <a:p>
            <a:pPr algn="ctr"/>
            <a:r>
              <a:rPr lang="es-EC" sz="2800" dirty="0" smtClean="0">
                <a:solidFill>
                  <a:schemeClr val="tx1"/>
                </a:solidFill>
              </a:rPr>
              <a:t>FRAUDE</a:t>
            </a:r>
            <a:endParaRPr lang="es-EC" sz="2800" b="1" dirty="0">
              <a:solidFill>
                <a:schemeClr val="tx1"/>
              </a:solidFill>
            </a:endParaRPr>
          </a:p>
        </p:txBody>
      </p:sp>
      <p:graphicFrame>
        <p:nvGraphicFramePr>
          <p:cNvPr id="6" name="4 Diagrama"/>
          <p:cNvGraphicFramePr/>
          <p:nvPr>
            <p:extLst>
              <p:ext uri="{D42A27DB-BD31-4B8C-83A1-F6EECF244321}">
                <p14:modId xmlns:p14="http://schemas.microsoft.com/office/powerpoint/2010/main" val="3831760005"/>
              </p:ext>
            </p:extLst>
          </p:nvPr>
        </p:nvGraphicFramePr>
        <p:xfrm>
          <a:off x="184052" y="-279423"/>
          <a:ext cx="5058508" cy="5443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heurón 11"/>
          <p:cNvSpPr/>
          <p:nvPr/>
        </p:nvSpPr>
        <p:spPr>
          <a:xfrm>
            <a:off x="5415575" y="1250976"/>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3" name="Cheurón 12"/>
          <p:cNvSpPr/>
          <p:nvPr/>
        </p:nvSpPr>
        <p:spPr>
          <a:xfrm>
            <a:off x="5960972" y="1250976"/>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17" name="Grupo 16"/>
          <p:cNvGrpSpPr/>
          <p:nvPr/>
        </p:nvGrpSpPr>
        <p:grpSpPr>
          <a:xfrm>
            <a:off x="6824418" y="1247310"/>
            <a:ext cx="2287684" cy="1351345"/>
            <a:chOff x="3219379" y="2960391"/>
            <a:chExt cx="2287684" cy="1351345"/>
          </a:xfrm>
        </p:grpSpPr>
        <p:sp>
          <p:nvSpPr>
            <p:cNvPr id="18" name="Rectángulo 17"/>
            <p:cNvSpPr/>
            <p:nvPr/>
          </p:nvSpPr>
          <p:spPr>
            <a:xfrm>
              <a:off x="3219379" y="3115569"/>
              <a:ext cx="1817991" cy="11210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ángulo 18"/>
            <p:cNvSpPr/>
            <p:nvPr/>
          </p:nvSpPr>
          <p:spPr>
            <a:xfrm>
              <a:off x="3219379" y="2960391"/>
              <a:ext cx="2287684" cy="13513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Especialistas, auditores, abogados, académicos, investigadores, entre otros</a:t>
              </a:r>
              <a:endParaRPr lang="es-ES" sz="1800" kern="1200" dirty="0"/>
            </a:p>
          </p:txBody>
        </p:sp>
      </p:grpSp>
      <p:sp>
        <p:nvSpPr>
          <p:cNvPr id="20" name="Cheurón 19"/>
          <p:cNvSpPr/>
          <p:nvPr/>
        </p:nvSpPr>
        <p:spPr>
          <a:xfrm>
            <a:off x="9076719" y="1250976"/>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1" name="Cheurón 20"/>
          <p:cNvSpPr/>
          <p:nvPr/>
        </p:nvSpPr>
        <p:spPr>
          <a:xfrm>
            <a:off x="9622116" y="1250976"/>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3" name="Cheurón 22"/>
          <p:cNvSpPr/>
          <p:nvPr/>
        </p:nvSpPr>
        <p:spPr>
          <a:xfrm rot="5400000">
            <a:off x="10907749" y="2256623"/>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4" name="Cheurón 23"/>
          <p:cNvSpPr/>
          <p:nvPr/>
        </p:nvSpPr>
        <p:spPr>
          <a:xfrm rot="5400000">
            <a:off x="10907748" y="2666316"/>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pic>
        <p:nvPicPr>
          <p:cNvPr id="4" name="Imagen 3"/>
          <p:cNvPicPr>
            <a:picLocks noChangeAspect="1"/>
          </p:cNvPicPr>
          <p:nvPr/>
        </p:nvPicPr>
        <p:blipFill>
          <a:blip r:embed="rId7"/>
          <a:stretch>
            <a:fillRect/>
          </a:stretch>
        </p:blipFill>
        <p:spPr>
          <a:xfrm>
            <a:off x="10523203" y="4108026"/>
            <a:ext cx="1354145" cy="1014302"/>
          </a:xfrm>
          <a:prstGeom prst="rect">
            <a:avLst/>
          </a:prstGeom>
        </p:spPr>
      </p:pic>
      <p:sp>
        <p:nvSpPr>
          <p:cNvPr id="25" name="Cheurón 24"/>
          <p:cNvSpPr/>
          <p:nvPr/>
        </p:nvSpPr>
        <p:spPr>
          <a:xfrm rot="10800000">
            <a:off x="9984427" y="4086539"/>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6" name="Cheurón 25"/>
          <p:cNvSpPr/>
          <p:nvPr/>
        </p:nvSpPr>
        <p:spPr>
          <a:xfrm rot="10800000">
            <a:off x="9581823" y="4123072"/>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grpSp>
        <p:nvGrpSpPr>
          <p:cNvPr id="27" name="Grupo 26"/>
          <p:cNvGrpSpPr/>
          <p:nvPr/>
        </p:nvGrpSpPr>
        <p:grpSpPr>
          <a:xfrm>
            <a:off x="7592026" y="3942341"/>
            <a:ext cx="2001061" cy="1416805"/>
            <a:chOff x="125303" y="3338858"/>
            <a:chExt cx="2001061" cy="1416805"/>
          </a:xfrm>
        </p:grpSpPr>
        <p:sp>
          <p:nvSpPr>
            <p:cNvPr id="28" name="Rectángulo 27"/>
            <p:cNvSpPr/>
            <p:nvPr/>
          </p:nvSpPr>
          <p:spPr>
            <a:xfrm>
              <a:off x="125303" y="3338858"/>
              <a:ext cx="1817991" cy="11210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ángulo 28"/>
            <p:cNvSpPr/>
            <p:nvPr/>
          </p:nvSpPr>
          <p:spPr>
            <a:xfrm>
              <a:off x="308373" y="3634569"/>
              <a:ext cx="1817991" cy="11210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Costo, víctimas, defraudadores, métodos usados</a:t>
              </a:r>
              <a:endParaRPr lang="es-ES" sz="1800" kern="1200" dirty="0"/>
            </a:p>
          </p:txBody>
        </p:sp>
      </p:grpSp>
      <p:sp>
        <p:nvSpPr>
          <p:cNvPr id="30" name="Cheurón 29"/>
          <p:cNvSpPr/>
          <p:nvPr/>
        </p:nvSpPr>
        <p:spPr>
          <a:xfrm rot="10800000">
            <a:off x="7224308" y="4123072"/>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1" name="Cheurón 30"/>
          <p:cNvSpPr/>
          <p:nvPr/>
        </p:nvSpPr>
        <p:spPr>
          <a:xfrm rot="10800000">
            <a:off x="6821704" y="4159605"/>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pic>
        <p:nvPicPr>
          <p:cNvPr id="7" name="Imagen 6"/>
          <p:cNvPicPr>
            <a:picLocks noChangeAspect="1"/>
          </p:cNvPicPr>
          <p:nvPr/>
        </p:nvPicPr>
        <p:blipFill>
          <a:blip r:embed="rId8"/>
          <a:stretch>
            <a:fillRect/>
          </a:stretch>
        </p:blipFill>
        <p:spPr>
          <a:xfrm>
            <a:off x="4682973" y="4291237"/>
            <a:ext cx="2055449" cy="1057276"/>
          </a:xfrm>
          <a:prstGeom prst="rect">
            <a:avLst/>
          </a:prstGeom>
        </p:spPr>
      </p:pic>
      <p:sp>
        <p:nvSpPr>
          <p:cNvPr id="32" name="CuadroTexto 31"/>
          <p:cNvSpPr txBox="1"/>
          <p:nvPr/>
        </p:nvSpPr>
        <p:spPr>
          <a:xfrm>
            <a:off x="4667939" y="5106693"/>
            <a:ext cx="1362302" cy="261610"/>
          </a:xfrm>
          <a:prstGeom prst="rect">
            <a:avLst/>
          </a:prstGeom>
          <a:noFill/>
        </p:spPr>
        <p:txBody>
          <a:bodyPr wrap="square" rtlCol="0">
            <a:spAutoFit/>
          </a:bodyPr>
          <a:lstStyle/>
          <a:p>
            <a:r>
              <a:rPr lang="es-EC" sz="1100" b="1" i="1" dirty="0" smtClean="0"/>
              <a:t>Reducir pérdidas</a:t>
            </a:r>
            <a:endParaRPr lang="es-EC" sz="1100" b="1" i="1" dirty="0"/>
          </a:p>
        </p:txBody>
      </p:sp>
      <p:sp>
        <p:nvSpPr>
          <p:cNvPr id="33" name="CuadroTexto 32"/>
          <p:cNvSpPr txBox="1"/>
          <p:nvPr/>
        </p:nvSpPr>
        <p:spPr>
          <a:xfrm>
            <a:off x="6169815" y="4291237"/>
            <a:ext cx="615773" cy="261610"/>
          </a:xfrm>
          <a:prstGeom prst="rect">
            <a:avLst/>
          </a:prstGeom>
          <a:noFill/>
        </p:spPr>
        <p:txBody>
          <a:bodyPr wrap="square" rtlCol="0">
            <a:spAutoFit/>
          </a:bodyPr>
          <a:lstStyle/>
          <a:p>
            <a:r>
              <a:rPr lang="es-EC" sz="1100" b="1" i="1" dirty="0" smtClean="0"/>
              <a:t>Evitar</a:t>
            </a:r>
            <a:endParaRPr lang="es-EC" sz="1100" b="1" i="1" dirty="0"/>
          </a:p>
        </p:txBody>
      </p:sp>
      <p:grpSp>
        <p:nvGrpSpPr>
          <p:cNvPr id="34" name="Grupo 33"/>
          <p:cNvGrpSpPr/>
          <p:nvPr/>
        </p:nvGrpSpPr>
        <p:grpSpPr>
          <a:xfrm>
            <a:off x="10427630" y="1106603"/>
            <a:ext cx="1545292" cy="1545292"/>
            <a:chOff x="3355728" y="1419383"/>
            <a:chExt cx="1545292" cy="1545292"/>
          </a:xfrm>
        </p:grpSpPr>
        <p:sp>
          <p:nvSpPr>
            <p:cNvPr id="35" name="Elipse 34"/>
            <p:cNvSpPr/>
            <p:nvPr/>
          </p:nvSpPr>
          <p:spPr>
            <a:xfrm>
              <a:off x="3355728" y="1419383"/>
              <a:ext cx="1545292" cy="1545292"/>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6" name="Elipse 4"/>
            <p:cNvSpPr/>
            <p:nvPr/>
          </p:nvSpPr>
          <p:spPr>
            <a:xfrm>
              <a:off x="3582031" y="1645686"/>
              <a:ext cx="1092686" cy="109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600" dirty="0"/>
                <a:t>1996 - </a:t>
              </a:r>
              <a:r>
                <a:rPr lang="es-ES_tradnl" sz="1600" dirty="0"/>
                <a:t>Joseph T. Wells: Primera publicación</a:t>
              </a:r>
              <a:endParaRPr lang="es-ES" sz="1600" dirty="0"/>
            </a:p>
          </p:txBody>
        </p:sp>
      </p:grpSp>
      <p:sp>
        <p:nvSpPr>
          <p:cNvPr id="37" name="Cheurón 36"/>
          <p:cNvSpPr/>
          <p:nvPr/>
        </p:nvSpPr>
        <p:spPr>
          <a:xfrm rot="10800000">
            <a:off x="3806914" y="4145969"/>
            <a:ext cx="666596" cy="1272606"/>
          </a:xfrm>
          <a:prstGeom prst="chevron">
            <a:avLst>
              <a:gd name="adj" fmla="val 6231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8" name="Cheurón 37"/>
          <p:cNvSpPr/>
          <p:nvPr/>
        </p:nvSpPr>
        <p:spPr>
          <a:xfrm rot="10800000">
            <a:off x="3404310" y="4182502"/>
            <a:ext cx="666596" cy="1272606"/>
          </a:xfrm>
          <a:prstGeom prst="chevron">
            <a:avLst>
              <a:gd name="adj" fmla="val 6231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pic>
        <p:nvPicPr>
          <p:cNvPr id="10246" name="Picture 6" descr="Resultado de imagen para lista de verificaciÃ³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6728" y="3897246"/>
            <a:ext cx="2192849" cy="2020337"/>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p:cNvSpPr txBox="1"/>
          <p:nvPr/>
        </p:nvSpPr>
        <p:spPr>
          <a:xfrm>
            <a:off x="1606833" y="4407191"/>
            <a:ext cx="908185" cy="1015663"/>
          </a:xfrm>
          <a:prstGeom prst="rect">
            <a:avLst/>
          </a:prstGeom>
          <a:noFill/>
        </p:spPr>
        <p:txBody>
          <a:bodyPr wrap="square" rtlCol="0">
            <a:spAutoFit/>
          </a:bodyPr>
          <a:lstStyle/>
          <a:p>
            <a:r>
              <a:rPr lang="es-EC" sz="1200" dirty="0" smtClean="0">
                <a:latin typeface="Monotype Corsiva" panose="03010101010201010101" pitchFamily="66" charset="0"/>
                <a:cs typeface="Leelawadee UI" panose="020B0502040204020203" pitchFamily="34" charset="-34"/>
              </a:rPr>
              <a:t>Comprobar la eficiencia de sus medidas de prevención</a:t>
            </a:r>
            <a:endParaRPr lang="es-EC" sz="1200" dirty="0">
              <a:latin typeface="Monotype Corsiva" panose="03010101010201010101" pitchFamily="66" charset="0"/>
              <a:cs typeface="Leelawadee UI" panose="020B0502040204020203" pitchFamily="34" charset="-34"/>
            </a:endParaRPr>
          </a:p>
        </p:txBody>
      </p:sp>
    </p:spTree>
    <p:extLst>
      <p:ext uri="{BB962C8B-B14F-4D97-AF65-F5344CB8AC3E}">
        <p14:creationId xmlns:p14="http://schemas.microsoft.com/office/powerpoint/2010/main" val="3875718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062" y="123226"/>
            <a:ext cx="8229600" cy="504056"/>
          </a:xfrm>
        </p:spPr>
        <p:txBody>
          <a:bodyPr>
            <a:normAutofit fontScale="90000"/>
          </a:bodyPr>
          <a:lstStyle/>
          <a:p>
            <a:pPr algn="l"/>
            <a:r>
              <a:rPr lang="es-EC" sz="3600" dirty="0" smtClean="0">
                <a:solidFill>
                  <a:schemeClr val="tx1"/>
                </a:solidFill>
              </a:rPr>
              <a:t>FRAUDE</a:t>
            </a:r>
            <a:endParaRPr lang="es-EC" dirty="0">
              <a:solidFill>
                <a:schemeClr val="tx1"/>
              </a:solidFill>
            </a:endParaRPr>
          </a:p>
        </p:txBody>
      </p:sp>
      <p:sp>
        <p:nvSpPr>
          <p:cNvPr id="4" name="Rectángulo redondeado 3"/>
          <p:cNvSpPr/>
          <p:nvPr/>
        </p:nvSpPr>
        <p:spPr>
          <a:xfrm>
            <a:off x="4826978" y="181923"/>
            <a:ext cx="7032298" cy="6733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sz="2000" dirty="0" smtClean="0"/>
              <a:t>Acto intencionado que conlleve a la utilización del engaño con el fin de conseguir una ventaja ilegal o injusta (NIA 240)</a:t>
            </a:r>
            <a:endParaRPr lang="es-EC" sz="2000" dirty="0"/>
          </a:p>
        </p:txBody>
      </p:sp>
      <p:pic>
        <p:nvPicPr>
          <p:cNvPr id="9218" name="Picture 2" descr="Resultado de imagen para fraude intern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53" t="13650" r="18566" b="17938"/>
          <a:stretch/>
        </p:blipFill>
        <p:spPr bwMode="auto">
          <a:xfrm>
            <a:off x="2026577" y="1239154"/>
            <a:ext cx="2312500" cy="54755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fraude inter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286" y="5489400"/>
            <a:ext cx="1322605" cy="73287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Esquema del fraude"/>
          <p:cNvPicPr/>
          <p:nvPr/>
        </p:nvPicPr>
        <p:blipFill rotWithShape="1">
          <a:blip r:embed="rId4" cstate="print">
            <a:extLst>
              <a:ext uri="{28A0092B-C50C-407E-A947-70E740481C1C}">
                <a14:useLocalDpi xmlns:a14="http://schemas.microsoft.com/office/drawing/2010/main" val="0"/>
              </a:ext>
            </a:extLst>
          </a:blip>
          <a:srcRect l="6470" t="8219" r="7674" b="56895"/>
          <a:stretch/>
        </p:blipFill>
        <p:spPr bwMode="auto">
          <a:xfrm>
            <a:off x="-158568" y="1859180"/>
            <a:ext cx="5935114" cy="4181692"/>
          </a:xfrm>
          <a:prstGeom prst="rect">
            <a:avLst/>
          </a:prstGeom>
          <a:noFill/>
          <a:ln>
            <a:noFill/>
          </a:ln>
          <a:extLst>
            <a:ext uri="{53640926-AAD7-44D8-BBD7-CCE9431645EC}">
              <a14:shadowObscured xmlns:a14="http://schemas.microsoft.com/office/drawing/2010/main"/>
            </a:ext>
          </a:extLst>
        </p:spPr>
      </p:pic>
      <p:sp>
        <p:nvSpPr>
          <p:cNvPr id="10" name="Rectángulo 9"/>
          <p:cNvSpPr/>
          <p:nvPr/>
        </p:nvSpPr>
        <p:spPr>
          <a:xfrm>
            <a:off x="8230253" y="1097431"/>
            <a:ext cx="2219524" cy="830997"/>
          </a:xfrm>
          <a:prstGeom prst="rect">
            <a:avLst/>
          </a:prstGeom>
          <a:noFill/>
        </p:spPr>
        <p:txBody>
          <a:bodyPr wrap="square" lIns="91440" tIns="45720" rIns="91440" bIns="45720">
            <a:spAutoFit/>
          </a:bodyPr>
          <a:lstStyle/>
          <a:p>
            <a:pPr algn="ctr"/>
            <a:r>
              <a:rPr lang="es-ES"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FRAUDE </a:t>
            </a:r>
          </a:p>
          <a:p>
            <a:pPr algn="ctr"/>
            <a:r>
              <a:rPr lang="es-ES"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EXTERNO</a:t>
            </a:r>
            <a:endParaRPr lang="es-E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2" name="Imagen 11"/>
          <p:cNvPicPr>
            <a:picLocks noChangeAspect="1"/>
          </p:cNvPicPr>
          <p:nvPr/>
        </p:nvPicPr>
        <p:blipFill rotWithShape="1">
          <a:blip r:embed="rId5"/>
          <a:srcRect l="45545" t="34031" r="12943" b="25452"/>
          <a:stretch/>
        </p:blipFill>
        <p:spPr>
          <a:xfrm>
            <a:off x="6357515" y="2378485"/>
            <a:ext cx="5724900" cy="3143083"/>
          </a:xfrm>
          <a:prstGeom prst="rect">
            <a:avLst/>
          </a:prstGeom>
        </p:spPr>
      </p:pic>
      <p:sp>
        <p:nvSpPr>
          <p:cNvPr id="16" name="Rectángulo 15"/>
          <p:cNvSpPr/>
          <p:nvPr/>
        </p:nvSpPr>
        <p:spPr>
          <a:xfrm>
            <a:off x="264893" y="2246856"/>
            <a:ext cx="1280792" cy="263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1200" kern="1200" dirty="0" smtClean="0"/>
              <a:t>Fraude laboral</a:t>
            </a:r>
            <a:endParaRPr lang="es-EC" sz="1200" kern="1200" dirty="0"/>
          </a:p>
        </p:txBody>
      </p:sp>
      <p:pic>
        <p:nvPicPr>
          <p:cNvPr id="2050" name="Picture 2" descr="Resultado de imagen para fraude labo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73" y="4599515"/>
            <a:ext cx="1435832" cy="82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5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redondeado 19"/>
          <p:cNvSpPr/>
          <p:nvPr/>
        </p:nvSpPr>
        <p:spPr>
          <a:xfrm>
            <a:off x="3192934" y="5153359"/>
            <a:ext cx="8936853" cy="72123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600" dirty="0" smtClean="0">
                <a:solidFill>
                  <a:schemeClr val="tx1"/>
                </a:solidFill>
              </a:rPr>
              <a:t>Las debilidades de sistemas de información permite una tendencia que se presenten fraudes.</a:t>
            </a:r>
          </a:p>
          <a:p>
            <a:pPr marL="285750" indent="-285750">
              <a:buFont typeface="Arial" panose="020B0604020202020204" pitchFamily="34" charset="0"/>
              <a:buChar char="•"/>
            </a:pPr>
            <a:r>
              <a:rPr lang="es-ES_tradnl" sz="1600" dirty="0">
                <a:solidFill>
                  <a:schemeClr val="tx1"/>
                </a:solidFill>
              </a:rPr>
              <a:t>La auditoría </a:t>
            </a:r>
            <a:r>
              <a:rPr lang="es-ES_tradnl" sz="1600" dirty="0" smtClean="0">
                <a:solidFill>
                  <a:schemeClr val="tx1"/>
                </a:solidFill>
              </a:rPr>
              <a:t>forense, se encarga de investigar a fondo cuando ocurren fraudes.</a:t>
            </a:r>
            <a:endParaRPr lang="es-EC" sz="1600" dirty="0">
              <a:solidFill>
                <a:schemeClr val="tx1"/>
              </a:solidFill>
            </a:endParaRPr>
          </a:p>
        </p:txBody>
      </p:sp>
      <p:sp>
        <p:nvSpPr>
          <p:cNvPr id="19" name="Rectángulo redondeado 18"/>
          <p:cNvSpPr/>
          <p:nvPr/>
        </p:nvSpPr>
        <p:spPr>
          <a:xfrm>
            <a:off x="3258019" y="4276317"/>
            <a:ext cx="8871768" cy="6842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rPr>
              <a:t>.</a:t>
            </a:r>
          </a:p>
          <a:p>
            <a:pPr marL="285750" indent="-285750">
              <a:buFont typeface="Arial" panose="020B0604020202020204" pitchFamily="34" charset="0"/>
              <a:buChar char="•"/>
            </a:pPr>
            <a:r>
              <a:rPr lang="es-ES_tradnl" sz="1600" dirty="0">
                <a:solidFill>
                  <a:schemeClr val="tx1"/>
                </a:solidFill>
              </a:rPr>
              <a:t>L</a:t>
            </a:r>
            <a:r>
              <a:rPr lang="es-ES_tradnl" sz="1600" dirty="0" smtClean="0">
                <a:solidFill>
                  <a:schemeClr val="tx1"/>
                </a:solidFill>
              </a:rPr>
              <a:t>a </a:t>
            </a:r>
            <a:r>
              <a:rPr lang="es-ES_tradnl" sz="1600" dirty="0">
                <a:solidFill>
                  <a:schemeClr val="tx1"/>
                </a:solidFill>
              </a:rPr>
              <a:t>realidad de las empresas </a:t>
            </a:r>
            <a:r>
              <a:rPr lang="es-ES_tradnl" sz="1600" dirty="0" smtClean="0">
                <a:solidFill>
                  <a:schemeClr val="tx1"/>
                </a:solidFill>
              </a:rPr>
              <a:t>requiere </a:t>
            </a:r>
            <a:r>
              <a:rPr lang="es-ES_tradnl" sz="1600" dirty="0">
                <a:solidFill>
                  <a:schemeClr val="tx1"/>
                </a:solidFill>
              </a:rPr>
              <a:t>procesos ágiles y seguros, a través de controles</a:t>
            </a:r>
            <a:endParaRPr lang="es-EC" sz="1600" dirty="0">
              <a:solidFill>
                <a:schemeClr val="tx1"/>
              </a:solidFill>
            </a:endParaRPr>
          </a:p>
          <a:p>
            <a:pPr marL="285750" indent="-285750">
              <a:buFont typeface="Arial" panose="020B0604020202020204" pitchFamily="34" charset="0"/>
              <a:buChar char="•"/>
            </a:pPr>
            <a:r>
              <a:rPr lang="es-ES" sz="1600" dirty="0" smtClean="0">
                <a:solidFill>
                  <a:schemeClr val="tx1"/>
                </a:solidFill>
              </a:rPr>
              <a:t>Elaboración de una matriz de riesgos, monitoreo continuo y </a:t>
            </a:r>
            <a:r>
              <a:rPr lang="es-ES" sz="1600" dirty="0" err="1" smtClean="0">
                <a:solidFill>
                  <a:schemeClr val="tx1"/>
                </a:solidFill>
              </a:rPr>
              <a:t>freedback</a:t>
            </a:r>
            <a:r>
              <a:rPr lang="es-ES" sz="1600" dirty="0" smtClean="0">
                <a:solidFill>
                  <a:schemeClr val="tx1"/>
                </a:solidFill>
              </a:rPr>
              <a:t> para el futuro.</a:t>
            </a:r>
            <a:endParaRPr lang="es-ES" sz="1600" dirty="0">
              <a:solidFill>
                <a:schemeClr val="tx1"/>
              </a:solidFill>
            </a:endParaRPr>
          </a:p>
          <a:p>
            <a:pPr marL="285750" indent="-285750">
              <a:buFont typeface="Arial" panose="020B0604020202020204" pitchFamily="34" charset="0"/>
              <a:buChar char="•"/>
            </a:pPr>
            <a:endParaRPr lang="es-EC" sz="1400" dirty="0">
              <a:solidFill>
                <a:schemeClr val="tx1"/>
              </a:solidFill>
            </a:endParaRPr>
          </a:p>
        </p:txBody>
      </p:sp>
      <p:sp>
        <p:nvSpPr>
          <p:cNvPr id="17" name="Rectángulo redondeado 16"/>
          <p:cNvSpPr/>
          <p:nvPr/>
        </p:nvSpPr>
        <p:spPr>
          <a:xfrm>
            <a:off x="3263771" y="3439985"/>
            <a:ext cx="8874642" cy="6435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600" dirty="0" smtClean="0">
                <a:solidFill>
                  <a:schemeClr val="tx1"/>
                </a:solidFill>
              </a:rPr>
              <a:t>Fraudes corporativos: Auditoría y su relación con la prevención y detección del fraude.</a:t>
            </a:r>
          </a:p>
          <a:p>
            <a:pPr marL="285750" indent="-285750">
              <a:buFont typeface="Arial" panose="020B0604020202020204" pitchFamily="34" charset="0"/>
              <a:buChar char="•"/>
            </a:pPr>
            <a:r>
              <a:rPr lang="es-EC" sz="1600" dirty="0" smtClean="0">
                <a:solidFill>
                  <a:schemeClr val="tx1"/>
                </a:solidFill>
              </a:rPr>
              <a:t>Manejo de fraudes: auditores internos, externos y empresa. </a:t>
            </a:r>
            <a:endParaRPr lang="es-EC" sz="1400" dirty="0">
              <a:solidFill>
                <a:schemeClr val="tx1"/>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059486724"/>
              </p:ext>
            </p:extLst>
          </p:nvPr>
        </p:nvGraphicFramePr>
        <p:xfrm>
          <a:off x="237976" y="762323"/>
          <a:ext cx="11866938" cy="513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2"/>
          <p:cNvSpPr/>
          <p:nvPr/>
        </p:nvSpPr>
        <p:spPr>
          <a:xfrm>
            <a:off x="-379562" y="17455"/>
            <a:ext cx="5787967"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800" b="1" dirty="0">
                <a:ln/>
                <a:latin typeface="+mj-lt"/>
                <a:cs typeface="Times New Roman" pitchFamily="18" charset="0"/>
              </a:rPr>
              <a:t>5. MARCO REFERENCIAL</a:t>
            </a:r>
          </a:p>
        </p:txBody>
      </p:sp>
    </p:spTree>
    <p:extLst>
      <p:ext uri="{BB962C8B-B14F-4D97-AF65-F5344CB8AC3E}">
        <p14:creationId xmlns:p14="http://schemas.microsoft.com/office/powerpoint/2010/main" val="2957178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F9C6B6-C10A-49D2-A7E2-6E132B9FFCD3}"/>
              </a:ext>
            </a:extLst>
          </p:cNvPr>
          <p:cNvSpPr>
            <a:spLocks noGrp="1"/>
          </p:cNvSpPr>
          <p:nvPr>
            <p:ph type="title"/>
          </p:nvPr>
        </p:nvSpPr>
        <p:spPr>
          <a:xfrm>
            <a:off x="365760" y="227965"/>
            <a:ext cx="10515600" cy="753991"/>
          </a:xfrm>
        </p:spPr>
        <p:txBody>
          <a:bodyPr/>
          <a:lstStyle/>
          <a:p>
            <a:pPr algn="l"/>
            <a:r>
              <a:rPr lang="es-EC" b="1" dirty="0">
                <a:solidFill>
                  <a:schemeClr val="tx1"/>
                </a:solidFill>
              </a:rPr>
              <a:t>6. MARCO SITUACIONAL</a:t>
            </a:r>
          </a:p>
        </p:txBody>
      </p:sp>
      <p:graphicFrame>
        <p:nvGraphicFramePr>
          <p:cNvPr id="5" name="Diagrama 4">
            <a:extLst>
              <a:ext uri="{FF2B5EF4-FFF2-40B4-BE49-F238E27FC236}">
                <a16:creationId xmlns="" xmlns:a16="http://schemas.microsoft.com/office/drawing/2014/main" id="{3E2C167A-041C-44C3-ACBB-C7B8FB54E9E5}"/>
              </a:ext>
            </a:extLst>
          </p:cNvPr>
          <p:cNvGraphicFramePr/>
          <p:nvPr>
            <p:extLst>
              <p:ext uri="{D42A27DB-BD31-4B8C-83A1-F6EECF244321}">
                <p14:modId xmlns:p14="http://schemas.microsoft.com/office/powerpoint/2010/main" val="1616333331"/>
              </p:ext>
            </p:extLst>
          </p:nvPr>
        </p:nvGraphicFramePr>
        <p:xfrm>
          <a:off x="122263" y="918289"/>
          <a:ext cx="3309425" cy="79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p:nvPr/>
        </p:nvPicPr>
        <p:blipFill rotWithShape="1">
          <a:blip r:embed="rId7"/>
          <a:srcRect l="15615" t="6682" r="15422" b="10044"/>
          <a:stretch/>
        </p:blipFill>
        <p:spPr bwMode="auto">
          <a:xfrm>
            <a:off x="4114800" y="848098"/>
            <a:ext cx="8047630" cy="6009902"/>
          </a:xfrm>
          <a:prstGeom prst="rect">
            <a:avLst/>
          </a:prstGeom>
          <a:ln>
            <a:solidFill>
              <a:schemeClr val="tx1"/>
            </a:solidFill>
          </a:ln>
          <a:extLst>
            <a:ext uri="{53640926-AAD7-44D8-BBD7-CCE9431645EC}">
              <a14:shadowObscured xmlns:a14="http://schemas.microsoft.com/office/drawing/2010/main"/>
            </a:ext>
          </a:extLst>
        </p:spPr>
      </p:pic>
      <p:graphicFrame>
        <p:nvGraphicFramePr>
          <p:cNvPr id="14" name="Diagrama 13"/>
          <p:cNvGraphicFramePr/>
          <p:nvPr>
            <p:extLst>
              <p:ext uri="{D42A27DB-BD31-4B8C-83A1-F6EECF244321}">
                <p14:modId xmlns:p14="http://schemas.microsoft.com/office/powerpoint/2010/main" val="747670846"/>
              </p:ext>
            </p:extLst>
          </p:nvPr>
        </p:nvGraphicFramePr>
        <p:xfrm>
          <a:off x="246684" y="2355874"/>
          <a:ext cx="2865291" cy="31486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266" name="Picture 2" descr="Resultado de imagen para estructura del estado"/>
          <p:cNvPicPr>
            <a:picLocks noChangeAspect="1" noChangeArrowheads="1"/>
          </p:cNvPicPr>
          <p:nvPr/>
        </p:nvPicPr>
        <p:blipFill rotWithShape="1">
          <a:blip r:embed="rId13">
            <a:extLst>
              <a:ext uri="{28A0092B-C50C-407E-A947-70E740481C1C}">
                <a14:useLocalDpi xmlns:a14="http://schemas.microsoft.com/office/drawing/2010/main" val="0"/>
              </a:ext>
            </a:extLst>
          </a:blip>
          <a:srcRect l="8664" t="5173" r="20306" b="82644"/>
          <a:stretch/>
        </p:blipFill>
        <p:spPr bwMode="auto">
          <a:xfrm>
            <a:off x="122263" y="1841022"/>
            <a:ext cx="3114135" cy="30063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4"/>
          <a:stretch>
            <a:fillRect/>
          </a:stretch>
        </p:blipFill>
        <p:spPr>
          <a:xfrm>
            <a:off x="296216" y="5591908"/>
            <a:ext cx="572791" cy="751058"/>
          </a:xfrm>
          <a:prstGeom prst="rect">
            <a:avLst/>
          </a:prstGeom>
        </p:spPr>
      </p:pic>
      <p:pic>
        <p:nvPicPr>
          <p:cNvPr id="17" name="Imagen 16"/>
          <p:cNvPicPr>
            <a:picLocks noChangeAspect="1"/>
          </p:cNvPicPr>
          <p:nvPr/>
        </p:nvPicPr>
        <p:blipFill>
          <a:blip r:embed="rId15"/>
          <a:stretch>
            <a:fillRect/>
          </a:stretch>
        </p:blipFill>
        <p:spPr>
          <a:xfrm>
            <a:off x="1050235" y="5682770"/>
            <a:ext cx="841184" cy="559770"/>
          </a:xfrm>
          <a:prstGeom prst="rect">
            <a:avLst/>
          </a:prstGeom>
        </p:spPr>
      </p:pic>
      <p:pic>
        <p:nvPicPr>
          <p:cNvPr id="19" name="Imagen 18"/>
          <p:cNvPicPr>
            <a:picLocks noChangeAspect="1"/>
          </p:cNvPicPr>
          <p:nvPr/>
        </p:nvPicPr>
        <p:blipFill>
          <a:blip r:embed="rId16"/>
          <a:stretch>
            <a:fillRect/>
          </a:stretch>
        </p:blipFill>
        <p:spPr>
          <a:xfrm>
            <a:off x="2072647" y="5758078"/>
            <a:ext cx="1156457" cy="299822"/>
          </a:xfrm>
          <a:prstGeom prst="rect">
            <a:avLst/>
          </a:prstGeom>
        </p:spPr>
      </p:pic>
      <p:pic>
        <p:nvPicPr>
          <p:cNvPr id="11272" name="Picture 8" descr="Resultado de imagen para superintendencia de compaÃ±ia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50077" y="6093888"/>
            <a:ext cx="1001595" cy="29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48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2EA263-2382-439B-983B-DD819E40830A}"/>
              </a:ext>
            </a:extLst>
          </p:cNvPr>
          <p:cNvSpPr>
            <a:spLocks noGrp="1"/>
          </p:cNvSpPr>
          <p:nvPr>
            <p:ph type="title"/>
          </p:nvPr>
        </p:nvSpPr>
        <p:spPr>
          <a:xfrm>
            <a:off x="241540" y="153181"/>
            <a:ext cx="10515600" cy="704020"/>
          </a:xfrm>
        </p:spPr>
        <p:txBody>
          <a:bodyPr/>
          <a:lstStyle/>
          <a:p>
            <a:pPr algn="l"/>
            <a:r>
              <a:rPr lang="es-EC" b="1" dirty="0">
                <a:solidFill>
                  <a:schemeClr val="tx1"/>
                </a:solidFill>
              </a:rPr>
              <a:t>7. METODOLOGÍA</a:t>
            </a:r>
          </a:p>
        </p:txBody>
      </p:sp>
      <p:graphicFrame>
        <p:nvGraphicFramePr>
          <p:cNvPr id="4" name="Diagrama 3">
            <a:extLst>
              <a:ext uri="{FF2B5EF4-FFF2-40B4-BE49-F238E27FC236}">
                <a16:creationId xmlns="" xmlns:a16="http://schemas.microsoft.com/office/drawing/2014/main" id="{8B3D567E-1DD5-4C30-8644-BC6AC73DB933}"/>
              </a:ext>
            </a:extLst>
          </p:cNvPr>
          <p:cNvGraphicFramePr/>
          <p:nvPr>
            <p:extLst>
              <p:ext uri="{D42A27DB-BD31-4B8C-83A1-F6EECF244321}">
                <p14:modId xmlns:p14="http://schemas.microsoft.com/office/powerpoint/2010/main" val="3162210675"/>
              </p:ext>
            </p:extLst>
          </p:nvPr>
        </p:nvGraphicFramePr>
        <p:xfrm>
          <a:off x="317696" y="1033047"/>
          <a:ext cx="6982264" cy="2755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a:extLst>
              <a:ext uri="{FF2B5EF4-FFF2-40B4-BE49-F238E27FC236}">
                <a16:creationId xmlns="" xmlns:a16="http://schemas.microsoft.com/office/drawing/2014/main" id="{53B3EF5E-9C34-43A9-AD10-6C46982A9E48}"/>
              </a:ext>
            </a:extLst>
          </p:cNvPr>
          <p:cNvGraphicFramePr/>
          <p:nvPr>
            <p:extLst>
              <p:ext uri="{D42A27DB-BD31-4B8C-83A1-F6EECF244321}">
                <p14:modId xmlns:p14="http://schemas.microsoft.com/office/powerpoint/2010/main" val="643299784"/>
              </p:ext>
            </p:extLst>
          </p:nvPr>
        </p:nvGraphicFramePr>
        <p:xfrm>
          <a:off x="2792528" y="3951914"/>
          <a:ext cx="8204491" cy="20522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314" name="Picture 2" descr="Resultado de imagen para hipotesis"/>
          <p:cNvPicPr>
            <a:picLocks noChangeAspect="1" noChangeArrowheads="1"/>
          </p:cNvPicPr>
          <p:nvPr/>
        </p:nvPicPr>
        <p:blipFill rotWithShape="1">
          <a:blip r:embed="rId12">
            <a:extLst>
              <a:ext uri="{28A0092B-C50C-407E-A947-70E740481C1C}">
                <a14:useLocalDpi xmlns:a14="http://schemas.microsoft.com/office/drawing/2010/main" val="0"/>
              </a:ext>
            </a:extLst>
          </a:blip>
          <a:srcRect l="22049" t="8807" r="23369" b="12628"/>
          <a:stretch/>
        </p:blipFill>
        <p:spPr bwMode="auto">
          <a:xfrm>
            <a:off x="8374424" y="1219974"/>
            <a:ext cx="3002821" cy="2305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Resultado de imagen para validaciÃ³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4718" y="4147776"/>
            <a:ext cx="2144458" cy="183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262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D2EA263-2382-439B-983B-DD819E40830A}"/>
              </a:ext>
            </a:extLst>
          </p:cNvPr>
          <p:cNvSpPr>
            <a:spLocks noGrp="1"/>
          </p:cNvSpPr>
          <p:nvPr>
            <p:ph type="title"/>
          </p:nvPr>
        </p:nvSpPr>
        <p:spPr>
          <a:xfrm>
            <a:off x="241540" y="153181"/>
            <a:ext cx="10515600" cy="704020"/>
          </a:xfrm>
        </p:spPr>
        <p:txBody>
          <a:bodyPr/>
          <a:lstStyle/>
          <a:p>
            <a:pPr algn="l"/>
            <a:r>
              <a:rPr lang="es-EC" b="1" dirty="0">
                <a:solidFill>
                  <a:schemeClr val="tx1"/>
                </a:solidFill>
              </a:rPr>
              <a:t>7. METODOLOGÍA</a:t>
            </a:r>
          </a:p>
        </p:txBody>
      </p:sp>
      <p:graphicFrame>
        <p:nvGraphicFramePr>
          <p:cNvPr id="3" name="Diagrama 2"/>
          <p:cNvGraphicFramePr/>
          <p:nvPr>
            <p:extLst>
              <p:ext uri="{D42A27DB-BD31-4B8C-83A1-F6EECF244321}">
                <p14:modId xmlns:p14="http://schemas.microsoft.com/office/powerpoint/2010/main" val="1206573193"/>
              </p:ext>
            </p:extLst>
          </p:nvPr>
        </p:nvGraphicFramePr>
        <p:xfrm>
          <a:off x="695569" y="993530"/>
          <a:ext cx="6056923" cy="3719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6">
            <a:extLst>
              <a:ext uri="{FF2B5EF4-FFF2-40B4-BE49-F238E27FC236}">
                <a16:creationId xmlns:a16="http://schemas.microsoft.com/office/drawing/2014/main" xmlns="" xmlns:lc="http://schemas.openxmlformats.org/drawingml/2006/lockedCanvas" id="{B7FF3D93-BBEB-4C95-B87B-25859EC9BC1F}"/>
              </a:ext>
            </a:extLst>
          </p:cNvPr>
          <p:cNvSpPr txBox="1"/>
          <p:nvPr/>
        </p:nvSpPr>
        <p:spPr>
          <a:xfrm>
            <a:off x="8504601" y="1089492"/>
            <a:ext cx="2920030" cy="46166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2400" b="1" dirty="0"/>
              <a:t>MUESTRA</a:t>
            </a:r>
          </a:p>
        </p:txBody>
      </p:sp>
      <mc:AlternateContent xmlns:mc="http://schemas.openxmlformats.org/markup-compatibility/2006">
        <mc:Choice xmlns:a14="http://schemas.microsoft.com/office/drawing/2010/main" Requires="a14">
          <p:sp>
            <p:nvSpPr>
              <p:cNvPr id="10" name="Rectángulo 9"/>
              <p:cNvSpPr/>
              <p:nvPr/>
            </p:nvSpPr>
            <p:spPr>
              <a:xfrm>
                <a:off x="8394218" y="1776770"/>
                <a:ext cx="3140796" cy="704937"/>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1">
                                  <a:latin typeface="Cambria Math" panose="02040503050406030204" pitchFamily="18" charset="0"/>
                                </a:rPr>
                                <m:t>𝑎</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1">
                                  <a:latin typeface="Cambria Math" panose="02040503050406030204" pitchFamily="18" charset="0"/>
                                </a:rPr>
                                <m:t>𝑎</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p:sp>
            <p:nvSpPr>
              <p:cNvPr id="10" name="Rectángulo 9"/>
              <p:cNvSpPr>
                <a:spLocks noRot="1" noChangeAspect="1" noMove="1" noResize="1" noEditPoints="1" noAdjustHandles="1" noChangeArrowheads="1" noChangeShapeType="1" noTextEdit="1"/>
              </p:cNvSpPr>
              <p:nvPr/>
            </p:nvSpPr>
            <p:spPr>
              <a:xfrm>
                <a:off x="8394218" y="1776770"/>
                <a:ext cx="3140796" cy="704937"/>
              </a:xfrm>
              <a:prstGeom prst="rect">
                <a:avLst/>
              </a:prstGeom>
              <a:blipFill rotWithShape="0">
                <a:blip r:embed="rId8"/>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Rectángulo 10"/>
              <p:cNvSpPr/>
              <p:nvPr/>
            </p:nvSpPr>
            <p:spPr>
              <a:xfrm>
                <a:off x="7826113" y="2743466"/>
                <a:ext cx="4277005" cy="687368"/>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22∗</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∗0,95∗0,05</m:t>
                          </m:r>
                        </m:num>
                        <m:den>
                          <m:sSup>
                            <m:sSupPr>
                              <m:ctrlPr>
                                <a:rPr lang="es-EC" i="1">
                                  <a:latin typeface="Cambria Math" panose="02040503050406030204" pitchFamily="18" charset="0"/>
                                </a:rPr>
                              </m:ctrlPr>
                            </m:sSupPr>
                            <m:e>
                              <m:r>
                                <a:rPr lang="es-EC" i="0">
                                  <a:latin typeface="Cambria Math" panose="02040503050406030204" pitchFamily="18" charset="0"/>
                                </a:rPr>
                                <m:t>0,1</m:t>
                              </m:r>
                            </m:e>
                            <m:sup>
                              <m:r>
                                <a:rPr lang="es-EC" i="0">
                                  <a:latin typeface="Cambria Math" panose="02040503050406030204" pitchFamily="18" charset="0"/>
                                </a:rPr>
                                <m:t>2</m:t>
                              </m:r>
                            </m:sup>
                          </m:sSup>
                          <m:r>
                            <a:rPr lang="es-EC" i="0">
                              <a:latin typeface="Cambria Math" panose="02040503050406030204" pitchFamily="18" charset="0"/>
                            </a:rPr>
                            <m:t>∗</m:t>
                          </m:r>
                          <m:d>
                            <m:dPr>
                              <m:ctrlPr>
                                <a:rPr lang="es-EC" i="1">
                                  <a:latin typeface="Cambria Math" panose="02040503050406030204" pitchFamily="18" charset="0"/>
                                </a:rPr>
                              </m:ctrlPr>
                            </m:dPr>
                            <m:e>
                              <m:r>
                                <a:rPr lang="es-EC" i="0">
                                  <a:latin typeface="Cambria Math" panose="02040503050406030204" pitchFamily="18" charset="0"/>
                                </a:rPr>
                                <m:t>22−1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∗0,95∗0,05</m:t>
                          </m:r>
                        </m:den>
                      </m:f>
                    </m:oMath>
                  </m:oMathPara>
                </a14:m>
                <a:endParaRPr lang="es-EC" dirty="0"/>
              </a:p>
            </p:txBody>
          </p:sp>
        </mc:Choice>
        <mc:Fallback>
          <p:sp>
            <p:nvSpPr>
              <p:cNvPr id="11" name="Rectángulo 10"/>
              <p:cNvSpPr>
                <a:spLocks noRot="1" noChangeAspect="1" noMove="1" noResize="1" noEditPoints="1" noAdjustHandles="1" noChangeArrowheads="1" noChangeShapeType="1" noTextEdit="1"/>
              </p:cNvSpPr>
              <p:nvPr/>
            </p:nvSpPr>
            <p:spPr>
              <a:xfrm>
                <a:off x="7826113" y="2743466"/>
                <a:ext cx="4277005" cy="687368"/>
              </a:xfrm>
              <a:prstGeom prst="rect">
                <a:avLst/>
              </a:prstGeom>
              <a:blipFill rotWithShape="0">
                <a:blip r:embed="rId9"/>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2" name="Rectángulo 11"/>
              <p:cNvSpPr/>
              <p:nvPr/>
            </p:nvSpPr>
            <p:spPr>
              <a:xfrm>
                <a:off x="9635995" y="3570375"/>
                <a:ext cx="943655" cy="369332"/>
              </a:xfrm>
              <a:prstGeom prst="rect">
                <a:avLst/>
              </a:prstGeom>
            </p:spPr>
            <p:txBody>
              <a:bodyPr wrap="non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=10</m:t>
                      </m:r>
                    </m:oMath>
                  </m:oMathPara>
                </a14:m>
                <a:endParaRPr lang="es-EC" dirty="0"/>
              </a:p>
            </p:txBody>
          </p:sp>
        </mc:Choice>
        <mc:Fallback>
          <p:sp>
            <p:nvSpPr>
              <p:cNvPr id="12" name="Rectángulo 11"/>
              <p:cNvSpPr>
                <a:spLocks noRot="1" noChangeAspect="1" noMove="1" noResize="1" noEditPoints="1" noAdjustHandles="1" noChangeArrowheads="1" noChangeShapeType="1" noTextEdit="1"/>
              </p:cNvSpPr>
              <p:nvPr/>
            </p:nvSpPr>
            <p:spPr>
              <a:xfrm>
                <a:off x="9635995" y="3570375"/>
                <a:ext cx="943655" cy="369332"/>
              </a:xfrm>
              <a:prstGeom prst="rect">
                <a:avLst/>
              </a:prstGeom>
              <a:blipFill rotWithShape="0">
                <a:blip r:embed="rId10"/>
                <a:stretch>
                  <a:fillRect/>
                </a:stretch>
              </a:blipFill>
            </p:spPr>
            <p:txBody>
              <a:bodyPr/>
              <a:lstStyle/>
              <a:p>
                <a:r>
                  <a:rPr lang="es-EC">
                    <a:noFill/>
                  </a:rPr>
                  <a:t> </a:t>
                </a:r>
              </a:p>
            </p:txBody>
          </p:sp>
        </mc:Fallback>
      </mc:AlternateContent>
      <p:sp>
        <p:nvSpPr>
          <p:cNvPr id="5" name="Rectángulo redondeado 4"/>
          <p:cNvSpPr/>
          <p:nvPr/>
        </p:nvSpPr>
        <p:spPr>
          <a:xfrm>
            <a:off x="7763607" y="4501661"/>
            <a:ext cx="4106007" cy="10264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EMPRESAS PÚBLICAS DE LA ESTRUCTURA ORGÁNICA DE LA FUNCIÓN EJECUTIVA</a:t>
            </a:r>
            <a:endParaRPr lang="es-EC" dirty="0"/>
          </a:p>
        </p:txBody>
      </p:sp>
      <p:sp>
        <p:nvSpPr>
          <p:cNvPr id="14" name="Flecha arriba 13"/>
          <p:cNvSpPr/>
          <p:nvPr/>
        </p:nvSpPr>
        <p:spPr>
          <a:xfrm>
            <a:off x="3481754" y="3401276"/>
            <a:ext cx="263769" cy="83661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graphicFrame>
        <p:nvGraphicFramePr>
          <p:cNvPr id="15" name="Objeto 14"/>
          <p:cNvGraphicFramePr>
            <a:graphicFrameLocks noChangeAspect="1"/>
          </p:cNvGraphicFramePr>
          <p:nvPr>
            <p:extLst>
              <p:ext uri="{D42A27DB-BD31-4B8C-83A1-F6EECF244321}">
                <p14:modId xmlns:p14="http://schemas.microsoft.com/office/powerpoint/2010/main" val="3055908833"/>
              </p:ext>
            </p:extLst>
          </p:nvPr>
        </p:nvGraphicFramePr>
        <p:xfrm>
          <a:off x="867139" y="4349174"/>
          <a:ext cx="5756768" cy="1497710"/>
        </p:xfrm>
        <a:graphic>
          <a:graphicData uri="http://schemas.openxmlformats.org/presentationml/2006/ole">
            <mc:AlternateContent xmlns:mc="http://schemas.openxmlformats.org/markup-compatibility/2006">
              <mc:Choice xmlns:v="urn:schemas-microsoft-com:vml" Requires="v">
                <p:oleObj spid="_x0000_s3078" name="Hoja de cálculo" r:id="rId11" imgW="5387305" imgH="1402017" progId="Excel.Sheet.12">
                  <p:embed/>
                </p:oleObj>
              </mc:Choice>
              <mc:Fallback>
                <p:oleObj name="Hoja de cálculo" r:id="rId11" imgW="5387305" imgH="1402017" progId="Excel.Sheet.12">
                  <p:embed/>
                  <p:pic>
                    <p:nvPicPr>
                      <p:cNvPr id="0" name=""/>
                      <p:cNvPicPr/>
                      <p:nvPr/>
                    </p:nvPicPr>
                    <p:blipFill>
                      <a:blip r:embed="rId12"/>
                      <a:stretch>
                        <a:fillRect/>
                      </a:stretch>
                    </p:blipFill>
                    <p:spPr>
                      <a:xfrm>
                        <a:off x="867139" y="4349174"/>
                        <a:ext cx="5756768" cy="1497710"/>
                      </a:xfrm>
                      <a:prstGeom prst="rect">
                        <a:avLst/>
                      </a:prstGeom>
                    </p:spPr>
                  </p:pic>
                </p:oleObj>
              </mc:Fallback>
            </mc:AlternateContent>
          </a:graphicData>
        </a:graphic>
      </p:graphicFrame>
    </p:spTree>
    <p:extLst>
      <p:ext uri="{BB962C8B-B14F-4D97-AF65-F5344CB8AC3E}">
        <p14:creationId xmlns:p14="http://schemas.microsoft.com/office/powerpoint/2010/main" val="4192748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34876D5-1327-4058-BD95-49A54865782A}"/>
              </a:ext>
            </a:extLst>
          </p:cNvPr>
          <p:cNvSpPr>
            <a:spLocks noGrp="1"/>
          </p:cNvSpPr>
          <p:nvPr>
            <p:ph type="title"/>
          </p:nvPr>
        </p:nvSpPr>
        <p:spPr>
          <a:xfrm>
            <a:off x="0" y="157469"/>
            <a:ext cx="12192000" cy="718087"/>
          </a:xfrm>
        </p:spPr>
        <p:txBody>
          <a:bodyPr/>
          <a:lstStyle/>
          <a:p>
            <a:pPr algn="ctr"/>
            <a:r>
              <a:rPr lang="es-EC" dirty="0">
                <a:solidFill>
                  <a:schemeClr val="tx1"/>
                </a:solidFill>
              </a:rPr>
              <a:t>8. </a:t>
            </a:r>
            <a:r>
              <a:rPr lang="es-EC" dirty="0" smtClean="0">
                <a:solidFill>
                  <a:schemeClr val="tx1"/>
                </a:solidFill>
              </a:rPr>
              <a:t>PROCEDIMIENTOS </a:t>
            </a:r>
            <a:r>
              <a:rPr lang="es-EC" dirty="0" smtClean="0">
                <a:solidFill>
                  <a:schemeClr val="tx1"/>
                </a:solidFill>
              </a:rPr>
              <a:t>MÍNIMOS PARA DETECTAR FRAUDES</a:t>
            </a:r>
            <a:endParaRPr lang="es-EC" b="1" dirty="0">
              <a:solidFill>
                <a:schemeClr val="tx1"/>
              </a:solidFill>
            </a:endParaRPr>
          </a:p>
        </p:txBody>
      </p:sp>
      <p:pic>
        <p:nvPicPr>
          <p:cNvPr id="10" name="Imagen 9" descr="https://documents.lucidchart.com/documents/512aca8e-8ebd-4d8d-996b-bca8cd6998c1/pages/YGcM5DNywbTK?a=1511&amp;x=3&amp;y=-14&amp;w=1087&amp;h=1608&amp;store=1&amp;accept=image%2F*&amp;auth=LCA%208acbbc23039cc8a37802cf0b4ecd5854cbfd3452-ts%3D1549212419"/>
          <p:cNvPicPr/>
          <p:nvPr/>
        </p:nvPicPr>
        <p:blipFill rotWithShape="1">
          <a:blip r:embed="rId2" cstate="print">
            <a:extLst>
              <a:ext uri="{28A0092B-C50C-407E-A947-70E740481C1C}">
                <a14:useLocalDpi xmlns:a14="http://schemas.microsoft.com/office/drawing/2010/main" val="0"/>
              </a:ext>
            </a:extLst>
          </a:blip>
          <a:srcRect l="6021" t="5594" r="5685" b="3896"/>
          <a:stretch/>
        </p:blipFill>
        <p:spPr bwMode="auto">
          <a:xfrm>
            <a:off x="751164" y="1385672"/>
            <a:ext cx="3931920" cy="4770120"/>
          </a:xfrm>
          <a:prstGeom prst="rect">
            <a:avLst/>
          </a:prstGeom>
          <a:noFill/>
          <a:ln>
            <a:noFill/>
          </a:ln>
          <a:extLst>
            <a:ext uri="{53640926-AAD7-44D8-BBD7-CCE9431645EC}">
              <a14:shadowObscured xmlns:a14="http://schemas.microsoft.com/office/drawing/2010/main"/>
            </a:ext>
          </a:extLst>
        </p:spPr>
      </p:pic>
      <p:sp>
        <p:nvSpPr>
          <p:cNvPr id="3" name="CuadroTexto 2"/>
          <p:cNvSpPr txBox="1"/>
          <p:nvPr/>
        </p:nvSpPr>
        <p:spPr>
          <a:xfrm>
            <a:off x="633179" y="945948"/>
            <a:ext cx="409754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EC" b="1" dirty="0" smtClean="0"/>
              <a:t>FASES DE LA AUDITORÍA INTERNA</a:t>
            </a:r>
            <a:endParaRPr lang="es-EC" b="1" dirty="0"/>
          </a:p>
        </p:txBody>
      </p:sp>
      <p:sp>
        <p:nvSpPr>
          <p:cNvPr id="11" name="CuadroTexto 10"/>
          <p:cNvSpPr txBox="1"/>
          <p:nvPr/>
        </p:nvSpPr>
        <p:spPr>
          <a:xfrm>
            <a:off x="6974170" y="900327"/>
            <a:ext cx="409754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b="1" dirty="0" smtClean="0"/>
              <a:t>P.M.P.D.F.</a:t>
            </a:r>
            <a:endParaRPr lang="es-EC" b="1" dirty="0"/>
          </a:p>
        </p:txBody>
      </p:sp>
      <p:graphicFrame>
        <p:nvGraphicFramePr>
          <p:cNvPr id="12" name="Diagrama 11"/>
          <p:cNvGraphicFramePr/>
          <p:nvPr>
            <p:extLst>
              <p:ext uri="{D42A27DB-BD31-4B8C-83A1-F6EECF244321}">
                <p14:modId xmlns:p14="http://schemas.microsoft.com/office/powerpoint/2010/main" val="2728014419"/>
              </p:ext>
            </p:extLst>
          </p:nvPr>
        </p:nvGraphicFramePr>
        <p:xfrm>
          <a:off x="5717989" y="1682150"/>
          <a:ext cx="3149965" cy="4270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892188293"/>
              </p:ext>
            </p:extLst>
          </p:nvPr>
        </p:nvGraphicFramePr>
        <p:xfrm>
          <a:off x="9044911" y="1679274"/>
          <a:ext cx="2960184" cy="41061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36716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8B7266-238A-4E36-BECE-07F74136C3B4}"/>
              </a:ext>
            </a:extLst>
          </p:cNvPr>
          <p:cNvSpPr>
            <a:spLocks noGrp="1"/>
          </p:cNvSpPr>
          <p:nvPr>
            <p:ph type="title"/>
          </p:nvPr>
        </p:nvSpPr>
        <p:spPr>
          <a:xfrm>
            <a:off x="348018" y="191182"/>
            <a:ext cx="10515600" cy="576571"/>
          </a:xfrm>
        </p:spPr>
        <p:txBody>
          <a:bodyPr>
            <a:normAutofit fontScale="90000"/>
          </a:bodyPr>
          <a:lstStyle/>
          <a:p>
            <a:pPr algn="l"/>
            <a:r>
              <a:rPr lang="es-EC" sz="3600" b="1" dirty="0">
                <a:solidFill>
                  <a:schemeClr val="tx1"/>
                </a:solidFill>
              </a:rPr>
              <a:t>9. </a:t>
            </a:r>
            <a:r>
              <a:rPr lang="es-EC" sz="3600" b="1" dirty="0" smtClean="0">
                <a:solidFill>
                  <a:schemeClr val="tx1"/>
                </a:solidFill>
              </a:rPr>
              <a:t>RESULTADOS</a:t>
            </a:r>
            <a:endParaRPr lang="es-EC" sz="3600" b="1" dirty="0">
              <a:solidFill>
                <a:schemeClr val="tx1"/>
              </a:solidFill>
            </a:endParaRPr>
          </a:p>
        </p:txBody>
      </p:sp>
      <p:sp>
        <p:nvSpPr>
          <p:cNvPr id="5" name="Rectángulo: esquinas redondeadas 4">
            <a:extLst>
              <a:ext uri="{FF2B5EF4-FFF2-40B4-BE49-F238E27FC236}">
                <a16:creationId xmlns="" xmlns:a16="http://schemas.microsoft.com/office/drawing/2014/main" id="{67C590A8-5A03-4C7F-A656-5CD10D93B402}"/>
              </a:ext>
            </a:extLst>
          </p:cNvPr>
          <p:cNvSpPr/>
          <p:nvPr/>
        </p:nvSpPr>
        <p:spPr>
          <a:xfrm>
            <a:off x="8568150" y="1394934"/>
            <a:ext cx="2197290" cy="10781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ANÁLISIS DE REGRESIÓN LINEAL</a:t>
            </a:r>
          </a:p>
        </p:txBody>
      </p:sp>
      <p:sp>
        <p:nvSpPr>
          <p:cNvPr id="7" name="Rectángulo: esquinas redondeadas 6">
            <a:extLst>
              <a:ext uri="{FF2B5EF4-FFF2-40B4-BE49-F238E27FC236}">
                <a16:creationId xmlns="" xmlns:a16="http://schemas.microsoft.com/office/drawing/2014/main" id="{493C3038-FA48-4374-BC52-0088BF1CDF03}"/>
              </a:ext>
            </a:extLst>
          </p:cNvPr>
          <p:cNvSpPr/>
          <p:nvPr/>
        </p:nvSpPr>
        <p:spPr>
          <a:xfrm>
            <a:off x="501031" y="3608184"/>
            <a:ext cx="3167497" cy="8021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Auditoría </a:t>
            </a:r>
            <a:r>
              <a:rPr lang="es-EC" sz="2000" dirty="0" smtClean="0"/>
              <a:t>Interna</a:t>
            </a:r>
          </a:p>
          <a:p>
            <a:pPr algn="ctr"/>
            <a:r>
              <a:rPr lang="es-EC" sz="2000" dirty="0" smtClean="0"/>
              <a:t>(Variable independiente X)</a:t>
            </a:r>
            <a:endParaRPr lang="es-EC" sz="2000" dirty="0"/>
          </a:p>
        </p:txBody>
      </p:sp>
      <p:sp>
        <p:nvSpPr>
          <p:cNvPr id="8" name="Rectángulo: esquinas redondeadas 7">
            <a:extLst>
              <a:ext uri="{FF2B5EF4-FFF2-40B4-BE49-F238E27FC236}">
                <a16:creationId xmlns="" xmlns:a16="http://schemas.microsoft.com/office/drawing/2014/main" id="{C5901CEA-6809-4603-A1F3-F8663DFE94CE}"/>
              </a:ext>
            </a:extLst>
          </p:cNvPr>
          <p:cNvSpPr/>
          <p:nvPr/>
        </p:nvSpPr>
        <p:spPr>
          <a:xfrm>
            <a:off x="3112362" y="4788231"/>
            <a:ext cx="1473958" cy="467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y</a:t>
            </a:r>
            <a:endParaRPr lang="es-EC" dirty="0"/>
          </a:p>
        </p:txBody>
      </p:sp>
      <p:cxnSp>
        <p:nvCxnSpPr>
          <p:cNvPr id="10" name="Conector: angular 9">
            <a:extLst>
              <a:ext uri="{FF2B5EF4-FFF2-40B4-BE49-F238E27FC236}">
                <a16:creationId xmlns="" xmlns:a16="http://schemas.microsoft.com/office/drawing/2014/main" id="{11359A68-E954-4F71-8658-E0A0591427A6}"/>
              </a:ext>
            </a:extLst>
          </p:cNvPr>
          <p:cNvCxnSpPr>
            <a:cxnSpLocks/>
            <a:stCxn id="8" idx="1"/>
            <a:endCxn id="7" idx="2"/>
          </p:cNvCxnSpPr>
          <p:nvPr/>
        </p:nvCxnSpPr>
        <p:spPr>
          <a:xfrm rot="10800000">
            <a:off x="2084780" y="4410351"/>
            <a:ext cx="1027582" cy="61141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3" name="Conector recto de flecha 22">
            <a:extLst>
              <a:ext uri="{FF2B5EF4-FFF2-40B4-BE49-F238E27FC236}">
                <a16:creationId xmlns="" xmlns:a16="http://schemas.microsoft.com/office/drawing/2014/main" id="{1EB53A5B-32C6-4A9A-A39A-FC7ECA0B971E}"/>
              </a:ext>
            </a:extLst>
          </p:cNvPr>
          <p:cNvCxnSpPr/>
          <p:nvPr/>
        </p:nvCxnSpPr>
        <p:spPr>
          <a:xfrm>
            <a:off x="7788095" y="3437824"/>
            <a:ext cx="0" cy="2553542"/>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24" name="Grupo 23">
            <a:extLst>
              <a:ext uri="{FF2B5EF4-FFF2-40B4-BE49-F238E27FC236}">
                <a16:creationId xmlns="" xmlns:a16="http://schemas.microsoft.com/office/drawing/2014/main" id="{140CA991-FB8C-4A2B-AFEA-B1353109F409}"/>
              </a:ext>
            </a:extLst>
          </p:cNvPr>
          <p:cNvGrpSpPr/>
          <p:nvPr/>
        </p:nvGrpSpPr>
        <p:grpSpPr>
          <a:xfrm>
            <a:off x="8073997" y="3764992"/>
            <a:ext cx="3491134" cy="1744505"/>
            <a:chOff x="2807179" y="672734"/>
            <a:chExt cx="5262661" cy="1080927"/>
          </a:xfrm>
        </p:grpSpPr>
        <p:sp>
          <p:nvSpPr>
            <p:cNvPr id="25" name="Rectángulo 24">
              <a:extLst>
                <a:ext uri="{FF2B5EF4-FFF2-40B4-BE49-F238E27FC236}">
                  <a16:creationId xmlns="" xmlns:a16="http://schemas.microsoft.com/office/drawing/2014/main" id="{23E09FE6-4122-4CCB-BD08-879568155B71}"/>
                </a:ext>
              </a:extLst>
            </p:cNvPr>
            <p:cNvSpPr/>
            <p:nvPr/>
          </p:nvSpPr>
          <p:spPr>
            <a:xfrm>
              <a:off x="2807179" y="672734"/>
              <a:ext cx="5262661" cy="9850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uadroTexto 25">
              <a:extLst>
                <a:ext uri="{FF2B5EF4-FFF2-40B4-BE49-F238E27FC236}">
                  <a16:creationId xmlns="" xmlns:a16="http://schemas.microsoft.com/office/drawing/2014/main" id="{B9C93A28-3D17-42A6-AB74-F779661A8FA2}"/>
                </a:ext>
              </a:extLst>
            </p:cNvPr>
            <p:cNvSpPr txBox="1"/>
            <p:nvPr/>
          </p:nvSpPr>
          <p:spPr>
            <a:xfrm>
              <a:off x="2807179" y="768588"/>
              <a:ext cx="5262661" cy="9850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0" rIns="135128" bIns="135128" numCol="1" spcCol="1270" anchor="ctr" anchorCtr="0">
              <a:noAutofit/>
            </a:bodyPr>
            <a:lstStyle/>
            <a:p>
              <a:pPr lvl="0" algn="just"/>
              <a:r>
                <a:rPr lang="es-EC" sz="2000" b="1" dirty="0"/>
                <a:t>Hipótesis alternativa:</a:t>
              </a:r>
              <a:r>
                <a:rPr lang="es-EC" sz="2000" dirty="0"/>
                <a:t> </a:t>
              </a:r>
              <a:r>
                <a:rPr lang="es-ES_tradnl" sz="2000" dirty="0"/>
                <a:t>La Auditoría Interna permite minimizar la ocurrencia del riesgo de fraude en el sector público</a:t>
              </a:r>
              <a:r>
                <a:rPr lang="es-EC" sz="2000" dirty="0"/>
                <a:t>.</a:t>
              </a:r>
            </a:p>
          </p:txBody>
        </p:sp>
      </p:grpSp>
      <p:graphicFrame>
        <p:nvGraphicFramePr>
          <p:cNvPr id="6" name="Tabla 5"/>
          <p:cNvGraphicFramePr>
            <a:graphicFrameLocks noGrp="1"/>
          </p:cNvGraphicFramePr>
          <p:nvPr>
            <p:extLst>
              <p:ext uri="{D42A27DB-BD31-4B8C-83A1-F6EECF244321}">
                <p14:modId xmlns:p14="http://schemas.microsoft.com/office/powerpoint/2010/main" val="2043391290"/>
              </p:ext>
            </p:extLst>
          </p:nvPr>
        </p:nvGraphicFramePr>
        <p:xfrm>
          <a:off x="521173" y="957908"/>
          <a:ext cx="7363369" cy="2061336"/>
        </p:xfrm>
        <a:graphic>
          <a:graphicData uri="http://schemas.openxmlformats.org/drawingml/2006/table">
            <a:tbl>
              <a:tblPr firstRow="1" firstCol="1" bandRow="1">
                <a:tableStyleId>{5FD0F851-EC5A-4D38-B0AD-8093EC10F338}</a:tableStyleId>
              </a:tblPr>
              <a:tblGrid>
                <a:gridCol w="5491505"/>
                <a:gridCol w="1871864"/>
              </a:tblGrid>
              <a:tr h="347787">
                <a:tc gridSpan="2">
                  <a:txBody>
                    <a:bodyPr/>
                    <a:lstStyle/>
                    <a:p>
                      <a:pPr algn="ctr">
                        <a:lnSpc>
                          <a:spcPct val="107000"/>
                        </a:lnSpc>
                        <a:spcAft>
                          <a:spcPts val="0"/>
                        </a:spcAft>
                      </a:pPr>
                      <a:r>
                        <a:rPr lang="es-ES_tradnl" sz="2000" dirty="0">
                          <a:effectLst/>
                        </a:rPr>
                        <a:t>Estadísticas de la regresión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r h="339325">
                <a:tc>
                  <a:txBody>
                    <a:bodyPr/>
                    <a:lstStyle/>
                    <a:p>
                      <a:pPr>
                        <a:lnSpc>
                          <a:spcPct val="107000"/>
                        </a:lnSpc>
                        <a:spcAft>
                          <a:spcPts val="0"/>
                        </a:spcAft>
                      </a:pPr>
                      <a:r>
                        <a:rPr lang="es-ES_tradnl" sz="2000">
                          <a:effectLst/>
                        </a:rPr>
                        <a:t>Coeficiente de correlación múltiple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2000">
                          <a:effectLst/>
                        </a:rPr>
                        <a:t>0,84955298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9325">
                <a:tc>
                  <a:txBody>
                    <a:bodyPr/>
                    <a:lstStyle/>
                    <a:p>
                      <a:pPr>
                        <a:lnSpc>
                          <a:spcPct val="107000"/>
                        </a:lnSpc>
                        <a:spcAft>
                          <a:spcPts val="0"/>
                        </a:spcAft>
                      </a:pPr>
                      <a:r>
                        <a:rPr lang="es-ES_tradnl" sz="2000">
                          <a:effectLst/>
                        </a:rPr>
                        <a:t>Coeficiente de determinación R^2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2000">
                          <a:effectLst/>
                        </a:rPr>
                        <a:t>0,72174026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7787">
                <a:tc>
                  <a:txBody>
                    <a:bodyPr/>
                    <a:lstStyle/>
                    <a:p>
                      <a:pPr>
                        <a:lnSpc>
                          <a:spcPct val="107000"/>
                        </a:lnSpc>
                        <a:spcAft>
                          <a:spcPts val="0"/>
                        </a:spcAft>
                      </a:pPr>
                      <a:r>
                        <a:rPr lang="es-ES_tradnl" sz="2000">
                          <a:effectLst/>
                        </a:rPr>
                        <a:t>R^2  ajustado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2000">
                          <a:effectLst/>
                        </a:rPr>
                        <a:t>0,6869578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9325">
                <a:tc>
                  <a:txBody>
                    <a:bodyPr/>
                    <a:lstStyle/>
                    <a:p>
                      <a:pPr>
                        <a:lnSpc>
                          <a:spcPct val="107000"/>
                        </a:lnSpc>
                        <a:spcAft>
                          <a:spcPts val="0"/>
                        </a:spcAft>
                      </a:pPr>
                      <a:r>
                        <a:rPr lang="es-ES_tradnl" sz="2000">
                          <a:effectLst/>
                        </a:rPr>
                        <a:t>Error típico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2000">
                          <a:effectLst/>
                        </a:rPr>
                        <a:t>0,5392884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7787">
                <a:tc>
                  <a:txBody>
                    <a:bodyPr/>
                    <a:lstStyle/>
                    <a:p>
                      <a:pPr>
                        <a:lnSpc>
                          <a:spcPct val="107000"/>
                        </a:lnSpc>
                        <a:spcAft>
                          <a:spcPts val="0"/>
                        </a:spcAft>
                      </a:pPr>
                      <a:r>
                        <a:rPr lang="es-ES_tradnl" sz="2000">
                          <a:effectLst/>
                        </a:rPr>
                        <a:t>Observaciones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20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22" name="Rectángulo: esquinas redondeadas 6">
            <a:extLst>
              <a:ext uri="{FF2B5EF4-FFF2-40B4-BE49-F238E27FC236}">
                <a16:creationId xmlns="" xmlns:a16="http://schemas.microsoft.com/office/drawing/2014/main" id="{493C3038-FA48-4374-BC52-0088BF1CDF03}"/>
              </a:ext>
            </a:extLst>
          </p:cNvPr>
          <p:cNvSpPr/>
          <p:nvPr/>
        </p:nvSpPr>
        <p:spPr>
          <a:xfrm>
            <a:off x="4586320" y="3608184"/>
            <a:ext cx="2971627" cy="80216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dirty="0" smtClean="0"/>
              <a:t>Riesgo de </a:t>
            </a:r>
            <a:r>
              <a:rPr lang="es-EC" sz="2000" dirty="0" smtClean="0"/>
              <a:t>Fraude</a:t>
            </a:r>
          </a:p>
          <a:p>
            <a:pPr algn="ctr"/>
            <a:r>
              <a:rPr lang="es-EC" sz="2000" dirty="0" smtClean="0"/>
              <a:t>(Variable dependiente Y)</a:t>
            </a:r>
            <a:endParaRPr lang="es-EC" sz="2000" dirty="0"/>
          </a:p>
        </p:txBody>
      </p:sp>
      <p:cxnSp>
        <p:nvCxnSpPr>
          <p:cNvPr id="27" name="Conector: angular 9">
            <a:extLst>
              <a:ext uri="{FF2B5EF4-FFF2-40B4-BE49-F238E27FC236}">
                <a16:creationId xmlns="" xmlns:a16="http://schemas.microsoft.com/office/drawing/2014/main" id="{11359A68-E954-4F71-8658-E0A0591427A6}"/>
              </a:ext>
            </a:extLst>
          </p:cNvPr>
          <p:cNvCxnSpPr>
            <a:cxnSpLocks/>
            <a:stCxn id="8" idx="3"/>
            <a:endCxn id="22" idx="2"/>
          </p:cNvCxnSpPr>
          <p:nvPr/>
        </p:nvCxnSpPr>
        <p:spPr>
          <a:xfrm flipV="1">
            <a:off x="4586320" y="4410350"/>
            <a:ext cx="1485814" cy="611419"/>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35493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D2717E-C7BC-4973-9F06-356D874CE05E}"/>
              </a:ext>
            </a:extLst>
          </p:cNvPr>
          <p:cNvSpPr>
            <a:spLocks noGrp="1"/>
          </p:cNvSpPr>
          <p:nvPr>
            <p:ph type="title"/>
          </p:nvPr>
        </p:nvSpPr>
        <p:spPr>
          <a:xfrm>
            <a:off x="725554" y="109085"/>
            <a:ext cx="10972800" cy="500606"/>
          </a:xfrm>
        </p:spPr>
        <p:txBody>
          <a:bodyPr/>
          <a:lstStyle/>
          <a:p>
            <a:r>
              <a:rPr lang="es-EC" dirty="0">
                <a:solidFill>
                  <a:schemeClr val="tx1"/>
                </a:solidFill>
              </a:rPr>
              <a:t>CONTENIDO GENERAL</a:t>
            </a:r>
          </a:p>
        </p:txBody>
      </p:sp>
      <p:sp>
        <p:nvSpPr>
          <p:cNvPr id="4" name="Rectángulo: esquinas redondeadas 3">
            <a:extLst>
              <a:ext uri="{FF2B5EF4-FFF2-40B4-BE49-F238E27FC236}">
                <a16:creationId xmlns="" xmlns:a16="http://schemas.microsoft.com/office/drawing/2014/main" id="{D04ECA1C-1603-48E3-8F13-FA0BDE5CC259}"/>
              </a:ext>
            </a:extLst>
          </p:cNvPr>
          <p:cNvSpPr/>
          <p:nvPr/>
        </p:nvSpPr>
        <p:spPr>
          <a:xfrm>
            <a:off x="427382" y="876602"/>
            <a:ext cx="4288551" cy="469447"/>
          </a:xfrm>
          <a:prstGeom prst="roundRect">
            <a:avLst/>
          </a:prstGeom>
          <a:solidFill>
            <a:srgbClr val="00B050"/>
          </a:solidFill>
          <a:ln/>
        </p:spPr>
        <p:style>
          <a:lnRef idx="0">
            <a:schemeClr val="accent5"/>
          </a:lnRef>
          <a:fillRef idx="3">
            <a:schemeClr val="accent5"/>
          </a:fillRef>
          <a:effectRef idx="3">
            <a:schemeClr val="accent5"/>
          </a:effectRef>
          <a:fontRef idx="minor">
            <a:schemeClr val="lt1"/>
          </a:fontRef>
        </p:style>
        <p:txBody>
          <a:bodyPr rtlCol="0" anchor="ctr"/>
          <a:lstStyle/>
          <a:p>
            <a:r>
              <a:rPr lang="es-EC" sz="2000" dirty="0"/>
              <a:t>1. Planteamiento del problema</a:t>
            </a:r>
          </a:p>
        </p:txBody>
      </p:sp>
      <p:sp>
        <p:nvSpPr>
          <p:cNvPr id="5" name="Rectángulo: esquinas redondeadas 4">
            <a:extLst>
              <a:ext uri="{FF2B5EF4-FFF2-40B4-BE49-F238E27FC236}">
                <a16:creationId xmlns="" xmlns:a16="http://schemas.microsoft.com/office/drawing/2014/main" id="{BAD4D805-77E0-49E4-B2FD-543306E4ABAA}"/>
              </a:ext>
            </a:extLst>
          </p:cNvPr>
          <p:cNvSpPr/>
          <p:nvPr/>
        </p:nvSpPr>
        <p:spPr>
          <a:xfrm>
            <a:off x="427382" y="1913059"/>
            <a:ext cx="4288551" cy="500605"/>
          </a:xfrm>
          <a:prstGeom prst="roundRect">
            <a:avLst/>
          </a:prstGeom>
          <a:solidFill>
            <a:schemeClr val="accent4">
              <a:lumMod val="75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r>
              <a:rPr lang="es-EC" sz="2000" dirty="0"/>
              <a:t>2. Justificación</a:t>
            </a:r>
          </a:p>
        </p:txBody>
      </p:sp>
      <p:sp>
        <p:nvSpPr>
          <p:cNvPr id="6" name="Rectángulo: esquinas redondeadas 5">
            <a:extLst>
              <a:ext uri="{FF2B5EF4-FFF2-40B4-BE49-F238E27FC236}">
                <a16:creationId xmlns="" xmlns:a16="http://schemas.microsoft.com/office/drawing/2014/main" id="{B740B117-31B6-4CCC-9A3B-5A12E36ACE10}"/>
              </a:ext>
            </a:extLst>
          </p:cNvPr>
          <p:cNvSpPr/>
          <p:nvPr/>
        </p:nvSpPr>
        <p:spPr>
          <a:xfrm>
            <a:off x="427382" y="3031384"/>
            <a:ext cx="4288551" cy="508442"/>
          </a:xfrm>
          <a:prstGeom prst="round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lang="es-EC" sz="2000" dirty="0"/>
              <a:t>3. Objetivos</a:t>
            </a:r>
          </a:p>
        </p:txBody>
      </p:sp>
      <p:sp>
        <p:nvSpPr>
          <p:cNvPr id="7" name="Rectángulo: esquinas redondeadas 6">
            <a:extLst>
              <a:ext uri="{FF2B5EF4-FFF2-40B4-BE49-F238E27FC236}">
                <a16:creationId xmlns="" xmlns:a16="http://schemas.microsoft.com/office/drawing/2014/main" id="{879AAA36-6EFD-48A8-90E7-5B5BC82C56B7}"/>
              </a:ext>
            </a:extLst>
          </p:cNvPr>
          <p:cNvSpPr/>
          <p:nvPr/>
        </p:nvSpPr>
        <p:spPr>
          <a:xfrm>
            <a:off x="427382" y="4106836"/>
            <a:ext cx="4288551" cy="488961"/>
          </a:xfrm>
          <a:prstGeom prst="roundRect">
            <a:avLst/>
          </a:prstGeom>
          <a:solidFill>
            <a:srgbClr val="7030A0"/>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es-EC" sz="2000" dirty="0"/>
              <a:t>4. Marco teórico</a:t>
            </a:r>
          </a:p>
        </p:txBody>
      </p:sp>
      <p:sp>
        <p:nvSpPr>
          <p:cNvPr id="8" name="Rectángulo: esquinas redondeadas 7">
            <a:extLst>
              <a:ext uri="{FF2B5EF4-FFF2-40B4-BE49-F238E27FC236}">
                <a16:creationId xmlns="" xmlns:a16="http://schemas.microsoft.com/office/drawing/2014/main" id="{0786386B-99ED-44BD-B7BA-3D715EE8F9B0}"/>
              </a:ext>
            </a:extLst>
          </p:cNvPr>
          <p:cNvSpPr/>
          <p:nvPr/>
        </p:nvSpPr>
        <p:spPr>
          <a:xfrm>
            <a:off x="361122" y="5212384"/>
            <a:ext cx="4354811" cy="488961"/>
          </a:xfrm>
          <a:prstGeom prst="roundRect">
            <a:avLst/>
          </a:prstGeom>
          <a:solidFill>
            <a:srgbClr val="0070C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r>
              <a:rPr lang="es-EC" sz="2000" dirty="0"/>
              <a:t>5. Marco referencial</a:t>
            </a:r>
          </a:p>
        </p:txBody>
      </p:sp>
      <p:sp>
        <p:nvSpPr>
          <p:cNvPr id="10" name="Rectángulo: esquinas redondeadas 9">
            <a:extLst>
              <a:ext uri="{FF2B5EF4-FFF2-40B4-BE49-F238E27FC236}">
                <a16:creationId xmlns="" xmlns:a16="http://schemas.microsoft.com/office/drawing/2014/main" id="{66775E75-7F15-457C-BA3A-94CD2800B787}"/>
              </a:ext>
            </a:extLst>
          </p:cNvPr>
          <p:cNvSpPr/>
          <p:nvPr/>
        </p:nvSpPr>
        <p:spPr>
          <a:xfrm>
            <a:off x="7124147" y="3003760"/>
            <a:ext cx="4764156" cy="563689"/>
          </a:xfrm>
          <a:prstGeom prst="roundRect">
            <a:avLst/>
          </a:prstGeom>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rtlCol="0" anchor="ctr"/>
          <a:lstStyle/>
          <a:p>
            <a:r>
              <a:rPr lang="es-EC" sz="2000" dirty="0"/>
              <a:t>8. </a:t>
            </a:r>
            <a:r>
              <a:rPr lang="es-EC" sz="2000" dirty="0" smtClean="0"/>
              <a:t>Procedimientos </a:t>
            </a:r>
            <a:r>
              <a:rPr lang="es-EC" sz="2000" dirty="0" smtClean="0"/>
              <a:t>Mínimos de AI</a:t>
            </a:r>
            <a:endParaRPr lang="es-EC" sz="2000" dirty="0"/>
          </a:p>
        </p:txBody>
      </p:sp>
      <p:sp>
        <p:nvSpPr>
          <p:cNvPr id="11" name="Rectángulo: esquinas redondeadas 10">
            <a:extLst>
              <a:ext uri="{FF2B5EF4-FFF2-40B4-BE49-F238E27FC236}">
                <a16:creationId xmlns="" xmlns:a16="http://schemas.microsoft.com/office/drawing/2014/main" id="{9963C600-A052-418C-BD99-035F8867178F}"/>
              </a:ext>
            </a:extLst>
          </p:cNvPr>
          <p:cNvSpPr/>
          <p:nvPr/>
        </p:nvSpPr>
        <p:spPr>
          <a:xfrm>
            <a:off x="7124148" y="1866901"/>
            <a:ext cx="4764157" cy="488961"/>
          </a:xfrm>
          <a:prstGeom prst="roundRect">
            <a:avLst/>
          </a:prstGeom>
          <a:solidFill>
            <a:schemeClr val="accent4">
              <a:lumMod val="75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r>
              <a:rPr lang="es-EC" sz="2000" dirty="0"/>
              <a:t>7. Metodología</a:t>
            </a:r>
          </a:p>
        </p:txBody>
      </p:sp>
      <p:sp>
        <p:nvSpPr>
          <p:cNvPr id="12" name="Rectángulo: esquinas redondeadas 11">
            <a:extLst>
              <a:ext uri="{FF2B5EF4-FFF2-40B4-BE49-F238E27FC236}">
                <a16:creationId xmlns="" xmlns:a16="http://schemas.microsoft.com/office/drawing/2014/main" id="{44253013-8748-4FBF-A8D0-BDCD698568DF}"/>
              </a:ext>
            </a:extLst>
          </p:cNvPr>
          <p:cNvSpPr/>
          <p:nvPr/>
        </p:nvSpPr>
        <p:spPr>
          <a:xfrm>
            <a:off x="7124147" y="866844"/>
            <a:ext cx="4764158" cy="488961"/>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r>
              <a:rPr lang="es-EC" sz="2000" dirty="0"/>
              <a:t>6. Marco situacional</a:t>
            </a:r>
          </a:p>
        </p:txBody>
      </p:sp>
      <p:sp>
        <p:nvSpPr>
          <p:cNvPr id="14" name="Rectángulo: esquinas redondeadas 13">
            <a:extLst>
              <a:ext uri="{FF2B5EF4-FFF2-40B4-BE49-F238E27FC236}">
                <a16:creationId xmlns="" xmlns:a16="http://schemas.microsoft.com/office/drawing/2014/main" id="{A279BD50-FD63-49B5-913A-6C9DEEFE5660}"/>
              </a:ext>
            </a:extLst>
          </p:cNvPr>
          <p:cNvSpPr/>
          <p:nvPr/>
        </p:nvSpPr>
        <p:spPr>
          <a:xfrm>
            <a:off x="7124148" y="5202643"/>
            <a:ext cx="4764155" cy="508442"/>
          </a:xfrm>
          <a:prstGeom prst="roundRect">
            <a:avLst/>
          </a:prstGeom>
          <a:solidFill>
            <a:srgbClr val="0070C0"/>
          </a:solidFill>
          <a:scene3d>
            <a:camera prst="orthographicFront">
              <a:rot lat="0" lon="0" rev="0"/>
            </a:camera>
            <a:lightRig rig="threePt" dir="t">
              <a:rot lat="0" lon="0" rev="1200000"/>
            </a:lightRig>
          </a:scene3d>
          <a:sp3d>
            <a:bevelT w="63500" h="25400" prst="coolSlant"/>
          </a:sp3d>
        </p:spPr>
        <p:style>
          <a:lnRef idx="0">
            <a:schemeClr val="accent1"/>
          </a:lnRef>
          <a:fillRef idx="3">
            <a:schemeClr val="accent1"/>
          </a:fillRef>
          <a:effectRef idx="3">
            <a:schemeClr val="accent1"/>
          </a:effectRef>
          <a:fontRef idx="minor">
            <a:schemeClr val="lt1"/>
          </a:fontRef>
        </p:style>
        <p:txBody>
          <a:bodyPr rtlCol="0" anchor="ctr"/>
          <a:lstStyle/>
          <a:p>
            <a:r>
              <a:rPr lang="es-EC" sz="2000" dirty="0"/>
              <a:t>10. Conclusiones y recomendaciones</a:t>
            </a:r>
          </a:p>
        </p:txBody>
      </p:sp>
      <p:sp>
        <p:nvSpPr>
          <p:cNvPr id="9" name="Rectángulo: esquinas redondeadas 8">
            <a:extLst>
              <a:ext uri="{FF2B5EF4-FFF2-40B4-BE49-F238E27FC236}">
                <a16:creationId xmlns="" xmlns:a16="http://schemas.microsoft.com/office/drawing/2014/main" id="{54F92909-8B0A-4F98-B6FE-ED62DFFFA309}"/>
              </a:ext>
            </a:extLst>
          </p:cNvPr>
          <p:cNvSpPr/>
          <p:nvPr/>
        </p:nvSpPr>
        <p:spPr>
          <a:xfrm>
            <a:off x="7124148" y="4135695"/>
            <a:ext cx="4764155" cy="508443"/>
          </a:xfrm>
          <a:prstGeom prst="roundRect">
            <a:avLst/>
          </a:prstGeom>
          <a:solidFill>
            <a:srgbClr val="7030A0"/>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0" anchor="ctr"/>
          <a:lstStyle/>
          <a:p>
            <a:r>
              <a:rPr lang="es-EC" sz="2000" dirty="0"/>
              <a:t>9. </a:t>
            </a:r>
            <a:r>
              <a:rPr lang="es-EC" sz="2000" dirty="0" smtClean="0"/>
              <a:t>Resultados</a:t>
            </a:r>
            <a:endParaRPr lang="es-EC" sz="2000" dirty="0"/>
          </a:p>
        </p:txBody>
      </p:sp>
      <p:pic>
        <p:nvPicPr>
          <p:cNvPr id="2050" name="Picture 2" descr="Resultado de imagen para ejecutivos EXPONIENDO dibujos"/>
          <p:cNvPicPr>
            <a:picLocks noChangeAspect="1" noChangeArrowheads="1"/>
          </p:cNvPicPr>
          <p:nvPr/>
        </p:nvPicPr>
        <p:blipFill rotWithShape="1">
          <a:blip r:embed="rId2">
            <a:clrChange>
              <a:clrFrom>
                <a:srgbClr val="F7FFF9"/>
              </a:clrFrom>
              <a:clrTo>
                <a:srgbClr val="F7FFF9">
                  <a:alpha val="0"/>
                </a:srgbClr>
              </a:clrTo>
            </a:clrChange>
            <a:extLst>
              <a:ext uri="{28A0092B-C50C-407E-A947-70E740481C1C}">
                <a14:useLocalDpi xmlns:a14="http://schemas.microsoft.com/office/drawing/2010/main" val="0"/>
              </a:ext>
            </a:extLst>
          </a:blip>
          <a:srcRect r="60335"/>
          <a:stretch/>
        </p:blipFill>
        <p:spPr bwMode="auto">
          <a:xfrm>
            <a:off x="5031813" y="1553294"/>
            <a:ext cx="1793546" cy="40243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ejecutivos EXPONIENDO dibujos"/>
          <p:cNvPicPr>
            <a:picLocks noChangeAspect="1" noChangeArrowheads="1"/>
          </p:cNvPicPr>
          <p:nvPr/>
        </p:nvPicPr>
        <p:blipFill rotWithShape="1">
          <a:blip r:embed="rId2">
            <a:clrChange>
              <a:clrFrom>
                <a:srgbClr val="F7FFF9"/>
              </a:clrFrom>
              <a:clrTo>
                <a:srgbClr val="F7FFF9">
                  <a:alpha val="0"/>
                </a:srgbClr>
              </a:clrTo>
            </a:clrChange>
            <a:extLst>
              <a:ext uri="{28A0092B-C50C-407E-A947-70E740481C1C}">
                <a14:useLocalDpi xmlns:a14="http://schemas.microsoft.com/office/drawing/2010/main" val="0"/>
              </a:ext>
            </a:extLst>
          </a:blip>
          <a:srcRect l="24009" t="60483" r="60335"/>
          <a:stretch/>
        </p:blipFill>
        <p:spPr bwMode="auto">
          <a:xfrm>
            <a:off x="6041152" y="3340545"/>
            <a:ext cx="707927" cy="15903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99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8B7266-238A-4E36-BECE-07F74136C3B4}"/>
              </a:ext>
            </a:extLst>
          </p:cNvPr>
          <p:cNvSpPr>
            <a:spLocks noGrp="1"/>
          </p:cNvSpPr>
          <p:nvPr>
            <p:ph type="title"/>
          </p:nvPr>
        </p:nvSpPr>
        <p:spPr>
          <a:xfrm>
            <a:off x="348018" y="191182"/>
            <a:ext cx="10515600" cy="576571"/>
          </a:xfrm>
        </p:spPr>
        <p:txBody>
          <a:bodyPr>
            <a:normAutofit fontScale="90000"/>
          </a:bodyPr>
          <a:lstStyle/>
          <a:p>
            <a:pPr algn="l"/>
            <a:r>
              <a:rPr lang="es-EC" sz="3600" b="1" dirty="0">
                <a:solidFill>
                  <a:schemeClr val="tx1"/>
                </a:solidFill>
              </a:rPr>
              <a:t>9. </a:t>
            </a:r>
            <a:r>
              <a:rPr lang="es-EC" sz="3600" b="1" dirty="0" smtClean="0">
                <a:solidFill>
                  <a:schemeClr val="tx1"/>
                </a:solidFill>
              </a:rPr>
              <a:t>RESULTADOS</a:t>
            </a:r>
            <a:endParaRPr lang="es-EC" sz="3600" b="1" dirty="0">
              <a:solidFill>
                <a:schemeClr val="tx1"/>
              </a:solidFill>
            </a:endParaRPr>
          </a:p>
        </p:txBody>
      </p:sp>
      <p:sp>
        <p:nvSpPr>
          <p:cNvPr id="5" name="Rectángulo: esquinas redondeadas 4">
            <a:extLst>
              <a:ext uri="{FF2B5EF4-FFF2-40B4-BE49-F238E27FC236}">
                <a16:creationId xmlns="" xmlns:a16="http://schemas.microsoft.com/office/drawing/2014/main" id="{67C590A8-5A03-4C7F-A656-5CD10D93B402}"/>
              </a:ext>
            </a:extLst>
          </p:cNvPr>
          <p:cNvSpPr/>
          <p:nvPr/>
        </p:nvSpPr>
        <p:spPr>
          <a:xfrm>
            <a:off x="317490" y="1308560"/>
            <a:ext cx="5803013" cy="28100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t>ANÁLISIS DE </a:t>
            </a:r>
            <a:r>
              <a:rPr lang="es-EC" dirty="0" smtClean="0"/>
              <a:t>VARIANZA</a:t>
            </a:r>
            <a:endParaRPr lang="es-EC" dirty="0"/>
          </a:p>
        </p:txBody>
      </p:sp>
      <p:cxnSp>
        <p:nvCxnSpPr>
          <p:cNvPr id="23" name="Conector recto de flecha 22">
            <a:extLst>
              <a:ext uri="{FF2B5EF4-FFF2-40B4-BE49-F238E27FC236}">
                <a16:creationId xmlns="" xmlns:a16="http://schemas.microsoft.com/office/drawing/2014/main" id="{1EB53A5B-32C6-4A9A-A39A-FC7ECA0B971E}"/>
              </a:ext>
            </a:extLst>
          </p:cNvPr>
          <p:cNvCxnSpPr/>
          <p:nvPr/>
        </p:nvCxnSpPr>
        <p:spPr>
          <a:xfrm>
            <a:off x="9366622" y="1790314"/>
            <a:ext cx="1557" cy="3641744"/>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grpSp>
        <p:nvGrpSpPr>
          <p:cNvPr id="24" name="Grupo 23">
            <a:extLst>
              <a:ext uri="{FF2B5EF4-FFF2-40B4-BE49-F238E27FC236}">
                <a16:creationId xmlns="" xmlns:a16="http://schemas.microsoft.com/office/drawing/2014/main" id="{140CA991-FB8C-4A2B-AFEA-B1353109F409}"/>
              </a:ext>
            </a:extLst>
          </p:cNvPr>
          <p:cNvGrpSpPr/>
          <p:nvPr/>
        </p:nvGrpSpPr>
        <p:grpSpPr>
          <a:xfrm>
            <a:off x="9366622" y="2717320"/>
            <a:ext cx="2608356" cy="2637479"/>
            <a:chOff x="2226069" y="23577"/>
            <a:chExt cx="6461591" cy="1634230"/>
          </a:xfrm>
        </p:grpSpPr>
        <p:sp>
          <p:nvSpPr>
            <p:cNvPr id="25" name="Rectángulo 24">
              <a:extLst>
                <a:ext uri="{FF2B5EF4-FFF2-40B4-BE49-F238E27FC236}">
                  <a16:creationId xmlns="" xmlns:a16="http://schemas.microsoft.com/office/drawing/2014/main" id="{23E09FE6-4122-4CCB-BD08-879568155B71}"/>
                </a:ext>
              </a:extLst>
            </p:cNvPr>
            <p:cNvSpPr/>
            <p:nvPr/>
          </p:nvSpPr>
          <p:spPr>
            <a:xfrm>
              <a:off x="2807179" y="672734"/>
              <a:ext cx="5262661" cy="9850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uadroTexto 25">
              <a:extLst>
                <a:ext uri="{FF2B5EF4-FFF2-40B4-BE49-F238E27FC236}">
                  <a16:creationId xmlns="" xmlns:a16="http://schemas.microsoft.com/office/drawing/2014/main" id="{B9C93A28-3D17-42A6-AB74-F779661A8FA2}"/>
                </a:ext>
              </a:extLst>
            </p:cNvPr>
            <p:cNvSpPr txBox="1"/>
            <p:nvPr/>
          </p:nvSpPr>
          <p:spPr>
            <a:xfrm>
              <a:off x="2226069" y="23577"/>
              <a:ext cx="6461591" cy="14294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5128" tIns="0" rIns="135128" bIns="135128" numCol="1" spcCol="1270" anchor="ctr" anchorCtr="0">
              <a:noAutofit/>
            </a:bodyPr>
            <a:lstStyle/>
            <a:p>
              <a:pPr lvl="0" algn="just"/>
              <a:r>
                <a:rPr lang="es-EC" sz="2000" b="1" dirty="0"/>
                <a:t>Hipótesis alternativa:</a:t>
              </a:r>
              <a:r>
                <a:rPr lang="es-EC" sz="2000" dirty="0"/>
                <a:t> </a:t>
              </a:r>
              <a:r>
                <a:rPr lang="es-ES_tradnl" sz="2000" dirty="0"/>
                <a:t>La Auditoría Interna permite minimizar la ocurrencia del riesgo de fraude en el sector público</a:t>
              </a:r>
              <a:r>
                <a:rPr lang="es-EC" sz="2000" dirty="0"/>
                <a:t>.</a:t>
              </a:r>
            </a:p>
          </p:txBody>
        </p:sp>
      </p:grpSp>
      <p:graphicFrame>
        <p:nvGraphicFramePr>
          <p:cNvPr id="3" name="Tabla 2"/>
          <p:cNvGraphicFramePr>
            <a:graphicFrameLocks noGrp="1"/>
          </p:cNvGraphicFramePr>
          <p:nvPr>
            <p:extLst>
              <p:ext uri="{D42A27DB-BD31-4B8C-83A1-F6EECF244321}">
                <p14:modId xmlns:p14="http://schemas.microsoft.com/office/powerpoint/2010/main" val="764665850"/>
              </p:ext>
            </p:extLst>
          </p:nvPr>
        </p:nvGraphicFramePr>
        <p:xfrm>
          <a:off x="317491" y="1671349"/>
          <a:ext cx="5876542" cy="1138183"/>
        </p:xfrm>
        <a:graphic>
          <a:graphicData uri="http://schemas.openxmlformats.org/drawingml/2006/table">
            <a:tbl>
              <a:tblPr firstRow="1" firstCol="1" bandRow="1">
                <a:tableStyleId>{5FD0F851-EC5A-4D38-B0AD-8093EC10F338}</a:tableStyleId>
              </a:tblPr>
              <a:tblGrid>
                <a:gridCol w="922434"/>
                <a:gridCol w="851646"/>
                <a:gridCol w="931653"/>
                <a:gridCol w="1181819"/>
                <a:gridCol w="947276"/>
                <a:gridCol w="1041714"/>
              </a:tblGrid>
              <a:tr h="369231">
                <a:tc>
                  <a:txBody>
                    <a:bodyPr/>
                    <a:lstStyle/>
                    <a:p>
                      <a:pPr algn="ctr">
                        <a:lnSpc>
                          <a:spcPct val="107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200" dirty="0">
                          <a:effectLst/>
                        </a:rPr>
                        <a:t>Grados de libertad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200" dirty="0">
                          <a:effectLst/>
                        </a:rPr>
                        <a:t>Suma de cuadrados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200" dirty="0">
                          <a:effectLst/>
                        </a:rPr>
                        <a:t>Promedio de los cuadrados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200" dirty="0">
                          <a:effectLst/>
                        </a:rPr>
                        <a:t>F</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200">
                          <a:effectLst/>
                        </a:rPr>
                        <a:t>Valor crítico de 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3988">
                <a:tc>
                  <a:txBody>
                    <a:bodyPr/>
                    <a:lstStyle/>
                    <a:p>
                      <a:pPr>
                        <a:lnSpc>
                          <a:spcPct val="107000"/>
                        </a:lnSpc>
                        <a:spcAft>
                          <a:spcPts val="0"/>
                        </a:spcAft>
                      </a:pPr>
                      <a:r>
                        <a:rPr lang="es-ES_tradnl" sz="1200" dirty="0">
                          <a:effectLst/>
                        </a:rPr>
                        <a:t>Regresión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6,03479771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6,03479771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20,7501172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gn="r">
                        <a:lnSpc>
                          <a:spcPct val="107000"/>
                        </a:lnSpc>
                        <a:spcAft>
                          <a:spcPts val="0"/>
                        </a:spcAft>
                      </a:pPr>
                      <a:r>
                        <a:rPr lang="es-ES_tradnl" sz="1200" dirty="0">
                          <a:effectLst/>
                        </a:rPr>
                        <a:t>0,00186154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r>
              <a:tr h="207076">
                <a:tc>
                  <a:txBody>
                    <a:bodyPr/>
                    <a:lstStyle/>
                    <a:p>
                      <a:pPr>
                        <a:lnSpc>
                          <a:spcPct val="107000"/>
                        </a:lnSpc>
                        <a:spcAft>
                          <a:spcPts val="0"/>
                        </a:spcAft>
                      </a:pPr>
                      <a:r>
                        <a:rPr lang="es-ES_tradnl" sz="1200">
                          <a:effectLst/>
                        </a:rPr>
                        <a:t>Residuos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a:effectLst/>
                        </a:rPr>
                        <a:t>2,32665586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a:effectLst/>
                        </a:rPr>
                        <a:t>0,29083198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b">
                    <a:solidFill>
                      <a:srgbClr val="92D050"/>
                    </a:solidFill>
                  </a:tcPr>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b">
                    <a:solidFill>
                      <a:srgbClr val="92D050"/>
                    </a:solidFill>
                  </a:tcPr>
                </a:tc>
              </a:tr>
              <a:tr h="215705">
                <a:tc>
                  <a:txBody>
                    <a:bodyPr/>
                    <a:lstStyle/>
                    <a:p>
                      <a:pPr>
                        <a:lnSpc>
                          <a:spcPct val="107000"/>
                        </a:lnSpc>
                        <a:spcAft>
                          <a:spcPts val="0"/>
                        </a:spcAft>
                      </a:pPr>
                      <a:r>
                        <a:rPr lang="es-ES_tradnl"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200" dirty="0">
                          <a:effectLst/>
                        </a:rPr>
                        <a:t>8,36145356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503701795"/>
              </p:ext>
            </p:extLst>
          </p:nvPr>
        </p:nvGraphicFramePr>
        <p:xfrm>
          <a:off x="185208" y="4364966"/>
          <a:ext cx="5904195" cy="842350"/>
        </p:xfrm>
        <a:graphic>
          <a:graphicData uri="http://schemas.openxmlformats.org/drawingml/2006/table">
            <a:tbl>
              <a:tblPr firstRow="1" firstCol="1" bandRow="1">
                <a:tableStyleId>{5FD0F851-EC5A-4D38-B0AD-8093EC10F338}</a:tableStyleId>
              </a:tblPr>
              <a:tblGrid>
                <a:gridCol w="1823967"/>
                <a:gridCol w="1332070"/>
                <a:gridCol w="1322735"/>
                <a:gridCol w="1425423"/>
              </a:tblGrid>
              <a:tr h="288075">
                <a:tc>
                  <a:txBody>
                    <a:bodyPr/>
                    <a:lstStyle/>
                    <a:p>
                      <a:pPr algn="ctr">
                        <a:lnSpc>
                          <a:spcPct val="107000"/>
                        </a:lnSpc>
                        <a:spcAft>
                          <a:spcPts val="0"/>
                        </a:spcAft>
                      </a:pPr>
                      <a:r>
                        <a:rPr lang="es-ES_tradnl"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400">
                          <a:effectLst/>
                        </a:rPr>
                        <a:t>Coeficientes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400">
                          <a:effectLst/>
                        </a:rPr>
                        <a:t>Error típico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_tradnl" sz="1400">
                          <a:effectLst/>
                        </a:rPr>
                        <a:t>Estadístico 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73725">
                <a:tc>
                  <a:txBody>
                    <a:bodyPr/>
                    <a:lstStyle/>
                    <a:p>
                      <a:pPr>
                        <a:lnSpc>
                          <a:spcPct val="107000"/>
                        </a:lnSpc>
                        <a:spcAft>
                          <a:spcPts val="0"/>
                        </a:spcAft>
                      </a:pPr>
                      <a:r>
                        <a:rPr lang="es-ES_tradnl" sz="1400" dirty="0">
                          <a:effectLst/>
                        </a:rPr>
                        <a:t>Intercepción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dirty="0">
                          <a:effectLst/>
                        </a:rPr>
                        <a:t>-2,84400951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dirty="0">
                          <a:effectLst/>
                        </a:rPr>
                        <a:t>1,32202927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dirty="0">
                          <a:effectLst/>
                        </a:rPr>
                        <a:t>-2,15124549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r>
              <a:tr h="280550">
                <a:tc>
                  <a:txBody>
                    <a:bodyPr/>
                    <a:lstStyle/>
                    <a:p>
                      <a:pPr>
                        <a:lnSpc>
                          <a:spcPct val="107000"/>
                        </a:lnSpc>
                        <a:spcAft>
                          <a:spcPts val="0"/>
                        </a:spcAft>
                      </a:pPr>
                      <a:r>
                        <a:rPr lang="es-ES_tradnl" sz="1400" dirty="0">
                          <a:effectLst/>
                        </a:rPr>
                        <a:t>Índice de AI</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dirty="0">
                          <a:effectLst/>
                        </a:rPr>
                        <a:t>1,87961807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a:effectLst/>
                        </a:rPr>
                        <a:t>0,41262861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_tradnl" sz="1400" dirty="0">
                          <a:effectLst/>
                        </a:rPr>
                        <a:t>4,55522965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92D050"/>
                    </a:solidFill>
                  </a:tcPr>
                </a:tc>
              </a:tr>
            </a:tbl>
          </a:graphicData>
        </a:graphic>
      </p:graphicFrame>
      <p:sp>
        <p:nvSpPr>
          <p:cNvPr id="19" name="Rectángulo: esquinas redondeadas 4">
            <a:extLst>
              <a:ext uri="{FF2B5EF4-FFF2-40B4-BE49-F238E27FC236}">
                <a16:creationId xmlns="" xmlns:a16="http://schemas.microsoft.com/office/drawing/2014/main" id="{67C590A8-5A03-4C7F-A656-5CD10D93B402}"/>
              </a:ext>
            </a:extLst>
          </p:cNvPr>
          <p:cNvSpPr/>
          <p:nvPr/>
        </p:nvSpPr>
        <p:spPr>
          <a:xfrm>
            <a:off x="185209" y="3941224"/>
            <a:ext cx="5803013" cy="2791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COEFICIENTES</a:t>
            </a:r>
            <a:endParaRPr lang="es-EC" dirty="0"/>
          </a:p>
        </p:txBody>
      </p:sp>
      <p:pic>
        <p:nvPicPr>
          <p:cNvPr id="13" name="Imagen 12"/>
          <p:cNvPicPr/>
          <p:nvPr/>
        </p:nvPicPr>
        <p:blipFill rotWithShape="1">
          <a:blip r:embed="rId2"/>
          <a:srcRect l="2644" t="8962" r="80110" b="61726"/>
          <a:stretch/>
        </p:blipFill>
        <p:spPr bwMode="auto">
          <a:xfrm>
            <a:off x="7095393" y="1512277"/>
            <a:ext cx="1222130" cy="1635369"/>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3"/>
          <a:srcRect l="3281" b="62472"/>
          <a:stretch/>
        </p:blipFill>
        <p:spPr bwMode="auto">
          <a:xfrm>
            <a:off x="6276850" y="4075918"/>
            <a:ext cx="2923154" cy="1660874"/>
          </a:xfrm>
          <a:prstGeom prst="rect">
            <a:avLst/>
          </a:prstGeom>
          <a:ln>
            <a:noFill/>
          </a:ln>
          <a:extLst>
            <a:ext uri="{53640926-AAD7-44D8-BBD7-CCE9431645EC}">
              <a14:shadowObscured xmlns:a14="http://schemas.microsoft.com/office/drawing/2010/main"/>
            </a:ext>
          </a:extLst>
        </p:spPr>
      </p:pic>
      <p:sp>
        <p:nvSpPr>
          <p:cNvPr id="4" name="Elipse 3"/>
          <p:cNvSpPr/>
          <p:nvPr/>
        </p:nvSpPr>
        <p:spPr>
          <a:xfrm>
            <a:off x="7508776" y="5316300"/>
            <a:ext cx="459301" cy="1157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54934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F39683-783E-40E5-81C1-A3F756AC4590}"/>
              </a:ext>
            </a:extLst>
          </p:cNvPr>
          <p:cNvSpPr>
            <a:spLocks noGrp="1"/>
          </p:cNvSpPr>
          <p:nvPr>
            <p:ph type="title"/>
          </p:nvPr>
        </p:nvSpPr>
        <p:spPr>
          <a:xfrm>
            <a:off x="838200" y="227296"/>
            <a:ext cx="10515600" cy="453741"/>
          </a:xfrm>
        </p:spPr>
        <p:txBody>
          <a:bodyPr>
            <a:normAutofit fontScale="90000"/>
          </a:bodyPr>
          <a:lstStyle/>
          <a:p>
            <a:pPr algn="l"/>
            <a:r>
              <a:rPr lang="es-EC" sz="4000" b="1" dirty="0">
                <a:solidFill>
                  <a:schemeClr val="tx1"/>
                </a:solidFill>
              </a:rPr>
              <a:t>10. CONCLUSIONES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4835415"/>
              </p:ext>
            </p:extLst>
          </p:nvPr>
        </p:nvGraphicFramePr>
        <p:xfrm>
          <a:off x="652145" y="804863"/>
          <a:ext cx="7912735" cy="5634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2" name="Picture 4" descr="Resultado de imagen para conclusio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1990" y="2382418"/>
            <a:ext cx="31146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344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310042600"/>
              </p:ext>
            </p:extLst>
          </p:nvPr>
        </p:nvGraphicFramePr>
        <p:xfrm>
          <a:off x="929640" y="609601"/>
          <a:ext cx="10515600" cy="496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2138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F025B5-0916-4EEA-93FE-50827F022FC4}"/>
              </a:ext>
            </a:extLst>
          </p:cNvPr>
          <p:cNvSpPr>
            <a:spLocks noGrp="1"/>
          </p:cNvSpPr>
          <p:nvPr>
            <p:ph type="title"/>
          </p:nvPr>
        </p:nvSpPr>
        <p:spPr>
          <a:xfrm>
            <a:off x="838200" y="37579"/>
            <a:ext cx="10515600" cy="767639"/>
          </a:xfrm>
        </p:spPr>
        <p:txBody>
          <a:bodyPr>
            <a:normAutofit/>
          </a:bodyPr>
          <a:lstStyle/>
          <a:p>
            <a:pPr algn="l"/>
            <a:r>
              <a:rPr lang="es-EC" sz="4000" b="1" dirty="0">
                <a:solidFill>
                  <a:schemeClr val="tx1"/>
                </a:solidFill>
              </a:rPr>
              <a:t>11. RECOMENDACIONES</a:t>
            </a:r>
          </a:p>
        </p:txBody>
      </p:sp>
      <p:sp>
        <p:nvSpPr>
          <p:cNvPr id="3" name="Marcador de contenido 2">
            <a:extLst>
              <a:ext uri="{FF2B5EF4-FFF2-40B4-BE49-F238E27FC236}">
                <a16:creationId xmlns="" xmlns:a16="http://schemas.microsoft.com/office/drawing/2014/main" id="{54E1B551-77B4-4F3F-A0E7-9D27AB1797D7}"/>
              </a:ext>
            </a:extLst>
          </p:cNvPr>
          <p:cNvSpPr>
            <a:spLocks noGrp="1"/>
          </p:cNvSpPr>
          <p:nvPr>
            <p:ph idx="1"/>
          </p:nvPr>
        </p:nvSpPr>
        <p:spPr>
          <a:xfrm>
            <a:off x="838200" y="805218"/>
            <a:ext cx="10774680" cy="5687657"/>
          </a:xfrm>
        </p:spPr>
        <p:txBody>
          <a:bodyPr>
            <a:normAutofit/>
          </a:bodyPr>
          <a:lstStyle/>
          <a:p>
            <a:pPr marL="0" indent="0" algn="just">
              <a:buNone/>
            </a:pPr>
            <a:endParaRPr lang="es-EC" sz="2400" dirty="0">
              <a:solidFill>
                <a:schemeClr val="tx1"/>
              </a:solidFill>
            </a:endParaRPr>
          </a:p>
          <a:p>
            <a:pPr algn="just"/>
            <a:endParaRPr lang="es-EC" sz="2400" dirty="0">
              <a:solidFill>
                <a:schemeClr val="tx1"/>
              </a:solidFill>
            </a:endParaRPr>
          </a:p>
        </p:txBody>
      </p:sp>
      <p:graphicFrame>
        <p:nvGraphicFramePr>
          <p:cNvPr id="4" name="Diagrama 3"/>
          <p:cNvGraphicFramePr/>
          <p:nvPr>
            <p:extLst>
              <p:ext uri="{D42A27DB-BD31-4B8C-83A1-F6EECF244321}">
                <p14:modId xmlns:p14="http://schemas.microsoft.com/office/powerpoint/2010/main" val="2298900713"/>
              </p:ext>
            </p:extLst>
          </p:nvPr>
        </p:nvGraphicFramePr>
        <p:xfrm>
          <a:off x="0" y="802716"/>
          <a:ext cx="1133348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40" name="Picture 8" descr="Resultado de imagen para recomendac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9170" y="2811801"/>
            <a:ext cx="1783631" cy="125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38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508" y="1213418"/>
            <a:ext cx="78676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n para gra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2474"/>
            <a:ext cx="12190161" cy="5952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37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3F7557-2ECF-4E81-A6DF-873F8A33BE3B}"/>
              </a:ext>
            </a:extLst>
          </p:cNvPr>
          <p:cNvSpPr>
            <a:spLocks noGrp="1"/>
          </p:cNvSpPr>
          <p:nvPr>
            <p:ph type="title"/>
          </p:nvPr>
        </p:nvSpPr>
        <p:spPr>
          <a:xfrm>
            <a:off x="0" y="466504"/>
            <a:ext cx="10515600" cy="382173"/>
          </a:xfrm>
        </p:spPr>
        <p:txBody>
          <a:bodyPr>
            <a:normAutofit fontScale="90000"/>
          </a:bodyPr>
          <a:lstStyle/>
          <a:p>
            <a:pPr algn="l"/>
            <a:r>
              <a:rPr lang="es-EC" b="1" dirty="0">
                <a:solidFill>
                  <a:schemeClr val="tx1"/>
                </a:solidFill>
              </a:rPr>
              <a:t>1. PLANTEAMIENTO DEL PROBLEMA</a:t>
            </a:r>
          </a:p>
        </p:txBody>
      </p:sp>
      <p:pic>
        <p:nvPicPr>
          <p:cNvPr id="3074" name="Picture 2" descr="Resultado de imagen para planteamiento del problem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03"/>
          <a:stretch/>
        </p:blipFill>
        <p:spPr bwMode="auto">
          <a:xfrm>
            <a:off x="11006667" y="125688"/>
            <a:ext cx="1031434" cy="9157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8" name="Picture 2" descr="Resultado de imagen para ÃNDICES DE CORRUPCIÃ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6323" y="1150235"/>
            <a:ext cx="10200938" cy="5647117"/>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151595" y="2405409"/>
            <a:ext cx="1694790" cy="461665"/>
          </a:xfrm>
          <a:prstGeom prst="rect">
            <a:avLst/>
          </a:prstGeom>
          <a:solidFill>
            <a:srgbClr val="CCFFFF"/>
          </a:solidFill>
          <a:ln w="28575">
            <a:solidFill>
              <a:schemeClr val="tx1"/>
            </a:solidFill>
          </a:ln>
        </p:spPr>
        <p:txBody>
          <a:bodyPr wrap="square" rtlCol="0">
            <a:spAutoFit/>
          </a:bodyPr>
          <a:lstStyle/>
          <a:p>
            <a:pPr algn="ctr"/>
            <a:r>
              <a:rPr lang="es-EC" sz="1200" dirty="0" smtClean="0"/>
              <a:t>Se acentúa con el tiempo</a:t>
            </a:r>
            <a:endParaRPr lang="es-EC" sz="1200" dirty="0"/>
          </a:p>
        </p:txBody>
      </p:sp>
      <p:pic>
        <p:nvPicPr>
          <p:cNvPr id="4108" name="Picture 12" descr="Resultado de imagen para frau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3206">
            <a:off x="220424" y="1122721"/>
            <a:ext cx="1737068" cy="863072"/>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p:cNvSpPr txBox="1"/>
          <p:nvPr/>
        </p:nvSpPr>
        <p:spPr>
          <a:xfrm>
            <a:off x="151594" y="3367269"/>
            <a:ext cx="1694791" cy="461665"/>
          </a:xfrm>
          <a:prstGeom prst="rect">
            <a:avLst/>
          </a:prstGeom>
          <a:solidFill>
            <a:srgbClr val="CCFFFF"/>
          </a:solidFill>
          <a:ln w="28575">
            <a:solidFill>
              <a:schemeClr val="tx1"/>
            </a:solidFill>
          </a:ln>
        </p:spPr>
        <p:txBody>
          <a:bodyPr wrap="square" rtlCol="0">
            <a:spAutoFit/>
          </a:bodyPr>
          <a:lstStyle/>
          <a:p>
            <a:pPr algn="ctr"/>
            <a:r>
              <a:rPr lang="es-EC" sz="1200" dirty="0" smtClean="0"/>
              <a:t>Año 80 causaba indignación</a:t>
            </a:r>
            <a:endParaRPr lang="es-EC" sz="1200" dirty="0"/>
          </a:p>
        </p:txBody>
      </p:sp>
      <p:sp>
        <p:nvSpPr>
          <p:cNvPr id="34" name="Flecha derecha 33"/>
          <p:cNvSpPr/>
          <p:nvPr/>
        </p:nvSpPr>
        <p:spPr>
          <a:xfrm rot="5400000">
            <a:off x="959039" y="1943412"/>
            <a:ext cx="327457"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p:cNvSpPr/>
          <p:nvPr/>
        </p:nvSpPr>
        <p:spPr>
          <a:xfrm>
            <a:off x="10249996" y="3492264"/>
            <a:ext cx="1942004" cy="266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derecha 17"/>
          <p:cNvSpPr/>
          <p:nvPr/>
        </p:nvSpPr>
        <p:spPr>
          <a:xfrm rot="5400000">
            <a:off x="925229" y="2994129"/>
            <a:ext cx="327457"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99029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3F7557-2ECF-4E81-A6DF-873F8A33BE3B}"/>
              </a:ext>
            </a:extLst>
          </p:cNvPr>
          <p:cNvSpPr>
            <a:spLocks noGrp="1"/>
          </p:cNvSpPr>
          <p:nvPr>
            <p:ph type="title"/>
          </p:nvPr>
        </p:nvSpPr>
        <p:spPr>
          <a:xfrm>
            <a:off x="0" y="466504"/>
            <a:ext cx="10515600" cy="382173"/>
          </a:xfrm>
        </p:spPr>
        <p:txBody>
          <a:bodyPr>
            <a:normAutofit fontScale="90000"/>
          </a:bodyPr>
          <a:lstStyle/>
          <a:p>
            <a:pPr algn="l"/>
            <a:r>
              <a:rPr lang="es-EC" b="1" dirty="0">
                <a:solidFill>
                  <a:schemeClr val="tx1"/>
                </a:solidFill>
              </a:rPr>
              <a:t>1. PLANTEAMIENTO DEL PROBLEMA</a:t>
            </a:r>
          </a:p>
        </p:txBody>
      </p:sp>
      <p:sp>
        <p:nvSpPr>
          <p:cNvPr id="6" name="CuadroTexto 5"/>
          <p:cNvSpPr txBox="1"/>
          <p:nvPr/>
        </p:nvSpPr>
        <p:spPr>
          <a:xfrm>
            <a:off x="252135" y="3267686"/>
            <a:ext cx="170043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0" algn="ctr"/>
            <a:r>
              <a:rPr lang="es-EC" dirty="0"/>
              <a:t>CASO ODEBRECHT</a:t>
            </a:r>
          </a:p>
        </p:txBody>
      </p:sp>
      <p:grpSp>
        <p:nvGrpSpPr>
          <p:cNvPr id="20" name="Grupo 19"/>
          <p:cNvGrpSpPr/>
          <p:nvPr/>
        </p:nvGrpSpPr>
        <p:grpSpPr>
          <a:xfrm>
            <a:off x="2441432" y="4624179"/>
            <a:ext cx="1428862" cy="887263"/>
            <a:chOff x="2264741" y="1896484"/>
            <a:chExt cx="1634025" cy="1117737"/>
          </a:xfrm>
        </p:grpSpPr>
        <p:sp>
          <p:nvSpPr>
            <p:cNvPr id="21" name="Rectángulo redondeado 20"/>
            <p:cNvSpPr/>
            <p:nvPr/>
          </p:nvSpPr>
          <p:spPr>
            <a:xfrm>
              <a:off x="2264741" y="1896484"/>
              <a:ext cx="1634025" cy="1117737"/>
            </a:xfrm>
            <a:prstGeom prst="roundRect">
              <a:avLst/>
            </a:prstGeom>
          </p:spPr>
          <p:style>
            <a:lnRef idx="2">
              <a:schemeClr val="lt1">
                <a:hueOff val="0"/>
                <a:satOff val="0"/>
                <a:lumOff val="0"/>
                <a:alphaOff val="0"/>
              </a:schemeClr>
            </a:lnRef>
            <a:fillRef idx="1">
              <a:schemeClr val="accent5">
                <a:hueOff val="7034478"/>
                <a:satOff val="-56698"/>
                <a:lumOff val="16079"/>
                <a:alphaOff val="0"/>
              </a:schemeClr>
            </a:fillRef>
            <a:effectRef idx="0">
              <a:schemeClr val="accent5">
                <a:hueOff val="7034478"/>
                <a:satOff val="-56698"/>
                <a:lumOff val="16079"/>
                <a:alphaOff val="0"/>
              </a:schemeClr>
            </a:effectRef>
            <a:fontRef idx="minor">
              <a:schemeClr val="lt1"/>
            </a:fontRef>
          </p:style>
        </p:sp>
        <p:sp>
          <p:nvSpPr>
            <p:cNvPr id="22" name="Rectángulo 21"/>
            <p:cNvSpPr/>
            <p:nvPr/>
          </p:nvSpPr>
          <p:spPr>
            <a:xfrm>
              <a:off x="2319304" y="1951047"/>
              <a:ext cx="1524899" cy="1008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es-EC" sz="1100" kern="1200" dirty="0" smtClean="0"/>
                <a:t>Funcionarios del gobierno ecuatoriano habría recibido aprox. 33.5 millones</a:t>
              </a:r>
              <a:endParaRPr lang="es-EC" sz="1100" kern="1200" dirty="0"/>
            </a:p>
          </p:txBody>
        </p:sp>
      </p:grpSp>
      <p:grpSp>
        <p:nvGrpSpPr>
          <p:cNvPr id="23" name="Grupo 22"/>
          <p:cNvGrpSpPr/>
          <p:nvPr/>
        </p:nvGrpSpPr>
        <p:grpSpPr>
          <a:xfrm>
            <a:off x="2587435" y="1614157"/>
            <a:ext cx="1251223" cy="797851"/>
            <a:chOff x="4251459" y="422"/>
            <a:chExt cx="1583399" cy="987052"/>
          </a:xfrm>
        </p:grpSpPr>
        <p:sp>
          <p:nvSpPr>
            <p:cNvPr id="24" name="Rectángulo redondeado 23"/>
            <p:cNvSpPr/>
            <p:nvPr/>
          </p:nvSpPr>
          <p:spPr>
            <a:xfrm>
              <a:off x="4251459" y="422"/>
              <a:ext cx="1583399" cy="987052"/>
            </a:xfrm>
            <a:prstGeom prst="roundRect">
              <a:avLst/>
            </a:prstGeom>
          </p:spPr>
          <p:style>
            <a:lnRef idx="2">
              <a:schemeClr val="lt1">
                <a:hueOff val="0"/>
                <a:satOff val="0"/>
                <a:lumOff val="0"/>
                <a:alphaOff val="0"/>
              </a:schemeClr>
            </a:lnRef>
            <a:fillRef idx="1">
              <a:schemeClr val="accent5">
                <a:hueOff val="1758620"/>
                <a:satOff val="-14175"/>
                <a:lumOff val="4020"/>
                <a:alphaOff val="0"/>
              </a:schemeClr>
            </a:fillRef>
            <a:effectRef idx="0">
              <a:schemeClr val="accent5">
                <a:hueOff val="1758620"/>
                <a:satOff val="-14175"/>
                <a:lumOff val="4020"/>
                <a:alphaOff val="0"/>
              </a:schemeClr>
            </a:effectRef>
            <a:fontRef idx="minor">
              <a:schemeClr val="lt1"/>
            </a:fontRef>
          </p:style>
        </p:sp>
        <p:sp>
          <p:nvSpPr>
            <p:cNvPr id="25" name="Rectángulo 24"/>
            <p:cNvSpPr/>
            <p:nvPr/>
          </p:nvSpPr>
          <p:spPr>
            <a:xfrm>
              <a:off x="4299643" y="48606"/>
              <a:ext cx="1487031" cy="890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s-EC" sz="1200" kern="1200" dirty="0" smtClean="0"/>
                <a:t>Mayor escándalo de corrupción de Brasil (2016)</a:t>
              </a:r>
              <a:endParaRPr lang="es-EC" sz="1200" kern="1200" dirty="0"/>
            </a:p>
          </p:txBody>
        </p:sp>
      </p:grpSp>
      <p:grpSp>
        <p:nvGrpSpPr>
          <p:cNvPr id="26" name="Grupo 25"/>
          <p:cNvGrpSpPr/>
          <p:nvPr/>
        </p:nvGrpSpPr>
        <p:grpSpPr>
          <a:xfrm>
            <a:off x="2495488" y="3205633"/>
            <a:ext cx="1320751" cy="767138"/>
            <a:chOff x="4380107" y="3923232"/>
            <a:chExt cx="1326104" cy="987052"/>
          </a:xfrm>
        </p:grpSpPr>
        <p:sp>
          <p:nvSpPr>
            <p:cNvPr id="27" name="Rectángulo redondeado 26"/>
            <p:cNvSpPr/>
            <p:nvPr/>
          </p:nvSpPr>
          <p:spPr>
            <a:xfrm>
              <a:off x="4380107" y="3923232"/>
              <a:ext cx="1326104" cy="987052"/>
            </a:xfrm>
            <a:prstGeom prst="roundRect">
              <a:avLst/>
            </a:prstGeom>
          </p:spPr>
          <p:style>
            <a:lnRef idx="2">
              <a:schemeClr val="lt1">
                <a:hueOff val="0"/>
                <a:satOff val="0"/>
                <a:lumOff val="0"/>
                <a:alphaOff val="0"/>
              </a:schemeClr>
            </a:lnRef>
            <a:fillRef idx="1">
              <a:schemeClr val="accent5">
                <a:hueOff val="5275859"/>
                <a:satOff val="-42524"/>
                <a:lumOff val="12059"/>
                <a:alphaOff val="0"/>
              </a:schemeClr>
            </a:fillRef>
            <a:effectRef idx="0">
              <a:schemeClr val="accent5">
                <a:hueOff val="5275859"/>
                <a:satOff val="-42524"/>
                <a:lumOff val="12059"/>
                <a:alphaOff val="0"/>
              </a:schemeClr>
            </a:effectRef>
            <a:fontRef idx="minor">
              <a:schemeClr val="lt1"/>
            </a:fontRef>
          </p:style>
        </p:sp>
        <p:sp>
          <p:nvSpPr>
            <p:cNvPr id="28" name="Rectángulo 27"/>
            <p:cNvSpPr/>
            <p:nvPr/>
          </p:nvSpPr>
          <p:spPr>
            <a:xfrm>
              <a:off x="4428291" y="3971416"/>
              <a:ext cx="1229736" cy="890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s-EC" sz="1100" kern="1200" dirty="0" smtClean="0"/>
                <a:t>A partir de junio 2017 empezaron los allanamientos en Ecuador</a:t>
              </a:r>
              <a:endParaRPr lang="es-EC" sz="1100" kern="1200" dirty="0"/>
            </a:p>
          </p:txBody>
        </p:sp>
      </p:grpSp>
      <p:cxnSp>
        <p:nvCxnSpPr>
          <p:cNvPr id="8" name="Conector recto de flecha 7"/>
          <p:cNvCxnSpPr>
            <a:stCxn id="6" idx="3"/>
            <a:endCxn id="24" idx="1"/>
          </p:cNvCxnSpPr>
          <p:nvPr/>
        </p:nvCxnSpPr>
        <p:spPr>
          <a:xfrm flipV="1">
            <a:off x="1952570" y="2013083"/>
            <a:ext cx="634865" cy="1577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a:stCxn id="6" idx="3"/>
            <a:endCxn id="27" idx="1"/>
          </p:cNvCxnSpPr>
          <p:nvPr/>
        </p:nvCxnSpPr>
        <p:spPr>
          <a:xfrm flipV="1">
            <a:off x="1952570" y="3589202"/>
            <a:ext cx="542918" cy="1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6" idx="3"/>
            <a:endCxn id="21" idx="1"/>
          </p:cNvCxnSpPr>
          <p:nvPr/>
        </p:nvCxnSpPr>
        <p:spPr>
          <a:xfrm>
            <a:off x="1952570" y="3590852"/>
            <a:ext cx="488862" cy="1476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55" name="Flecha derecha 2054"/>
          <p:cNvSpPr/>
          <p:nvPr/>
        </p:nvSpPr>
        <p:spPr>
          <a:xfrm>
            <a:off x="3911028" y="2985869"/>
            <a:ext cx="2328013" cy="106738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INVOLUCRADOS</a:t>
            </a:r>
            <a:endParaRPr lang="es-EC" dirty="0"/>
          </a:p>
        </p:txBody>
      </p:sp>
      <p:pic>
        <p:nvPicPr>
          <p:cNvPr id="4098" name="Picture 2" descr="Resultado de imagen para ministerio de electricidad y energÃ­a renovab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01" r="7905"/>
          <a:stretch/>
        </p:blipFill>
        <p:spPr bwMode="auto">
          <a:xfrm>
            <a:off x="6103057" y="1999854"/>
            <a:ext cx="1960684" cy="9122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ministerio de transporte y obras public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9428" y="1814180"/>
            <a:ext cx="1545065" cy="13112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ministerio de hidrocarbu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0180" y="1871062"/>
            <a:ext cx="2351820" cy="876594"/>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2056"/>
          <p:cNvPicPr>
            <a:picLocks noChangeAspect="1"/>
          </p:cNvPicPr>
          <p:nvPr/>
        </p:nvPicPr>
        <p:blipFill>
          <a:blip r:embed="rId5"/>
          <a:stretch>
            <a:fillRect/>
          </a:stretch>
        </p:blipFill>
        <p:spPr>
          <a:xfrm>
            <a:off x="7306183" y="3640701"/>
            <a:ext cx="1271785" cy="1667595"/>
          </a:xfrm>
          <a:prstGeom prst="rect">
            <a:avLst/>
          </a:prstGeom>
        </p:spPr>
      </p:pic>
      <p:pic>
        <p:nvPicPr>
          <p:cNvPr id="4106" name="Picture 10" descr="Resultado de imagen para fiscalia general del estado ecuad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0102" y="3589202"/>
            <a:ext cx="2111350" cy="181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345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3F7557-2ECF-4E81-A6DF-873F8A33BE3B}"/>
              </a:ext>
            </a:extLst>
          </p:cNvPr>
          <p:cNvSpPr>
            <a:spLocks noGrp="1"/>
          </p:cNvSpPr>
          <p:nvPr>
            <p:ph type="title"/>
          </p:nvPr>
        </p:nvSpPr>
        <p:spPr>
          <a:xfrm>
            <a:off x="0" y="466504"/>
            <a:ext cx="10515600" cy="382173"/>
          </a:xfrm>
        </p:spPr>
        <p:txBody>
          <a:bodyPr>
            <a:normAutofit fontScale="90000"/>
          </a:bodyPr>
          <a:lstStyle/>
          <a:p>
            <a:pPr algn="l"/>
            <a:r>
              <a:rPr lang="es-EC" b="1" dirty="0">
                <a:solidFill>
                  <a:schemeClr val="tx1"/>
                </a:solidFill>
              </a:rPr>
              <a:t>1. PLANTEAMIENTO DEL PROBLEMA</a:t>
            </a:r>
          </a:p>
        </p:txBody>
      </p:sp>
      <p:graphicFrame>
        <p:nvGraphicFramePr>
          <p:cNvPr id="18" name="Diagrama 17"/>
          <p:cNvGraphicFramePr/>
          <p:nvPr>
            <p:extLst>
              <p:ext uri="{D42A27DB-BD31-4B8C-83A1-F6EECF244321}">
                <p14:modId xmlns:p14="http://schemas.microsoft.com/office/powerpoint/2010/main" val="2424384751"/>
              </p:ext>
            </p:extLst>
          </p:nvPr>
        </p:nvGraphicFramePr>
        <p:xfrm>
          <a:off x="109253" y="2345010"/>
          <a:ext cx="5507925" cy="224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CuadroTexto 28"/>
          <p:cNvSpPr txBox="1"/>
          <p:nvPr/>
        </p:nvSpPr>
        <p:spPr>
          <a:xfrm>
            <a:off x="592249" y="3300318"/>
            <a:ext cx="837488" cy="369332"/>
          </a:xfrm>
          <a:prstGeom prst="rect">
            <a:avLst/>
          </a:prstGeom>
          <a:noFill/>
        </p:spPr>
        <p:txBody>
          <a:bodyPr wrap="square" rtlCol="0">
            <a:spAutoFit/>
          </a:bodyPr>
          <a:lstStyle/>
          <a:p>
            <a:r>
              <a:rPr lang="es-EC" b="1" dirty="0" smtClean="0"/>
              <a:t>2007</a:t>
            </a:r>
            <a:endParaRPr lang="es-EC" b="1" dirty="0"/>
          </a:p>
        </p:txBody>
      </p:sp>
      <p:sp>
        <p:nvSpPr>
          <p:cNvPr id="36" name="CuadroTexto 35"/>
          <p:cNvSpPr txBox="1"/>
          <p:nvPr/>
        </p:nvSpPr>
        <p:spPr>
          <a:xfrm>
            <a:off x="3923685" y="3276141"/>
            <a:ext cx="837488" cy="369332"/>
          </a:xfrm>
          <a:prstGeom prst="rect">
            <a:avLst/>
          </a:prstGeom>
          <a:noFill/>
        </p:spPr>
        <p:txBody>
          <a:bodyPr wrap="square" rtlCol="0">
            <a:spAutoFit/>
          </a:bodyPr>
          <a:lstStyle/>
          <a:p>
            <a:r>
              <a:rPr lang="es-EC" b="1" dirty="0" smtClean="0"/>
              <a:t>2016</a:t>
            </a:r>
            <a:endParaRPr lang="es-EC" b="1" dirty="0"/>
          </a:p>
        </p:txBody>
      </p:sp>
      <p:sp>
        <p:nvSpPr>
          <p:cNvPr id="30" name="Abrir llave 29"/>
          <p:cNvSpPr/>
          <p:nvPr/>
        </p:nvSpPr>
        <p:spPr>
          <a:xfrm rot="5400000">
            <a:off x="2497152" y="1445362"/>
            <a:ext cx="189957" cy="3400903"/>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C"/>
          </a:p>
        </p:txBody>
      </p:sp>
      <p:sp>
        <p:nvSpPr>
          <p:cNvPr id="31" name="CuadroTexto 30"/>
          <p:cNvSpPr txBox="1"/>
          <p:nvPr/>
        </p:nvSpPr>
        <p:spPr>
          <a:xfrm>
            <a:off x="2395265" y="5689592"/>
            <a:ext cx="757521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_tradnl" b="1" i="1" u="sng" dirty="0" smtClean="0"/>
              <a:t>Para </a:t>
            </a:r>
            <a:r>
              <a:rPr lang="es-ES_tradnl" b="1" i="1" u="sng" dirty="0"/>
              <a:t>que un proceso de identificación y evaluación del riesgo de fraude sea efectivo, debe incluir la evaluación de los </a:t>
            </a:r>
            <a:r>
              <a:rPr lang="es-ES_tradnl" b="1" i="1" u="sng" dirty="0" smtClean="0"/>
              <a:t>incentivos, </a:t>
            </a:r>
            <a:r>
              <a:rPr lang="es-ES_tradnl" b="1" i="1" u="sng" dirty="0"/>
              <a:t>las presiones y oportunidades de cometer fraude</a:t>
            </a:r>
            <a:endParaRPr lang="es-EC" b="1" i="1" u="sng" dirty="0"/>
          </a:p>
        </p:txBody>
      </p:sp>
      <p:pic>
        <p:nvPicPr>
          <p:cNvPr id="39" name="Imagen 38"/>
          <p:cNvPicPr/>
          <p:nvPr/>
        </p:nvPicPr>
        <p:blipFill rotWithShape="1">
          <a:blip r:embed="rId7"/>
          <a:srcRect l="39547" t="21704" r="13426" b="25411"/>
          <a:stretch/>
        </p:blipFill>
        <p:spPr bwMode="auto">
          <a:xfrm>
            <a:off x="5662246" y="1101600"/>
            <a:ext cx="6450624" cy="433204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4342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A284F0-8555-478B-AD8C-41CB8B4915A0}"/>
              </a:ext>
            </a:extLst>
          </p:cNvPr>
          <p:cNvSpPr>
            <a:spLocks noGrp="1"/>
          </p:cNvSpPr>
          <p:nvPr>
            <p:ph type="title"/>
          </p:nvPr>
        </p:nvSpPr>
        <p:spPr>
          <a:xfrm>
            <a:off x="392264" y="450794"/>
            <a:ext cx="10515600" cy="734805"/>
          </a:xfrm>
        </p:spPr>
        <p:txBody>
          <a:bodyPr/>
          <a:lstStyle/>
          <a:p>
            <a:pPr algn="l"/>
            <a:r>
              <a:rPr lang="es-EC" dirty="0">
                <a:solidFill>
                  <a:schemeClr val="tx1"/>
                </a:solidFill>
              </a:rPr>
              <a:t>2</a:t>
            </a:r>
            <a:r>
              <a:rPr lang="es-EC" b="1" dirty="0">
                <a:solidFill>
                  <a:schemeClr val="tx1"/>
                </a:solidFill>
              </a:rPr>
              <a:t>. JUSTIFICACIÓN</a:t>
            </a:r>
          </a:p>
        </p:txBody>
      </p:sp>
      <p:pic>
        <p:nvPicPr>
          <p:cNvPr id="3074" name="Picture 2" descr="Resultado de imagen para estabilidad econÃ³m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55618"/>
            <a:ext cx="1834668" cy="105339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33899" y="1997651"/>
            <a:ext cx="170061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smtClean="0"/>
              <a:t>Defraudador</a:t>
            </a:r>
            <a:endParaRPr lang="es-EC" dirty="0"/>
          </a:p>
        </p:txBody>
      </p:sp>
      <p:sp>
        <p:nvSpPr>
          <p:cNvPr id="14" name="CuadroTexto 13"/>
          <p:cNvSpPr txBox="1"/>
          <p:nvPr/>
        </p:nvSpPr>
        <p:spPr>
          <a:xfrm>
            <a:off x="2526706" y="1235942"/>
            <a:ext cx="14727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Amenaza</a:t>
            </a:r>
            <a:endParaRPr lang="es-EC" dirty="0"/>
          </a:p>
        </p:txBody>
      </p:sp>
      <p:sp>
        <p:nvSpPr>
          <p:cNvPr id="15" name="CuadroTexto 14"/>
          <p:cNvSpPr txBox="1"/>
          <p:nvPr/>
        </p:nvSpPr>
        <p:spPr>
          <a:xfrm>
            <a:off x="2526707" y="2809594"/>
            <a:ext cx="147272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Oportunidad</a:t>
            </a:r>
            <a:endParaRPr lang="es-EC" dirty="0"/>
          </a:p>
        </p:txBody>
      </p:sp>
      <p:pic>
        <p:nvPicPr>
          <p:cNvPr id="17" name="Imagen 16"/>
          <p:cNvPicPr>
            <a:picLocks noChangeAspect="1"/>
          </p:cNvPicPr>
          <p:nvPr/>
        </p:nvPicPr>
        <p:blipFill>
          <a:blip r:embed="rId3"/>
          <a:stretch>
            <a:fillRect/>
          </a:stretch>
        </p:blipFill>
        <p:spPr>
          <a:xfrm>
            <a:off x="4077234" y="2712338"/>
            <a:ext cx="563844" cy="563844"/>
          </a:xfrm>
          <a:prstGeom prst="rect">
            <a:avLst/>
          </a:prstGeom>
        </p:spPr>
      </p:pic>
      <p:pic>
        <p:nvPicPr>
          <p:cNvPr id="3080" name="Picture 8" descr="Resultado de imagen para equi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30" t="21380" r="22158" b="27351"/>
          <a:stretch/>
        </p:blipFill>
        <p:spPr bwMode="auto">
          <a:xfrm>
            <a:off x="4077234" y="1235942"/>
            <a:ext cx="485045" cy="485045"/>
          </a:xfrm>
          <a:prstGeom prst="rect">
            <a:avLst/>
          </a:prstGeom>
          <a:noFill/>
          <a:extLst>
            <a:ext uri="{909E8E84-426E-40DD-AFC4-6F175D3DCCD1}">
              <a14:hiddenFill xmlns:a14="http://schemas.microsoft.com/office/drawing/2010/main">
                <a:solidFill>
                  <a:srgbClr val="FFFFFF"/>
                </a:solidFill>
              </a14:hiddenFill>
            </a:ext>
          </a:extLst>
        </p:spPr>
      </p:pic>
      <p:sp>
        <p:nvSpPr>
          <p:cNvPr id="18" name="Flecha arriba 17"/>
          <p:cNvSpPr/>
          <p:nvPr/>
        </p:nvSpPr>
        <p:spPr>
          <a:xfrm>
            <a:off x="2965391" y="1720987"/>
            <a:ext cx="297679" cy="19327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21" name="Flecha arriba 20"/>
          <p:cNvSpPr/>
          <p:nvPr/>
        </p:nvSpPr>
        <p:spPr>
          <a:xfrm rot="10800000">
            <a:off x="2963968" y="2533039"/>
            <a:ext cx="297679" cy="19327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19" name="Cerrar llave 18"/>
          <p:cNvSpPr/>
          <p:nvPr/>
        </p:nvSpPr>
        <p:spPr>
          <a:xfrm>
            <a:off x="4863811" y="1076771"/>
            <a:ext cx="273466" cy="210215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a:p>
        </p:txBody>
      </p:sp>
      <p:pic>
        <p:nvPicPr>
          <p:cNvPr id="3082" name="Picture 10" descr="Resultado de imagen para sector public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0010" y="1236145"/>
            <a:ext cx="2587941" cy="1942984"/>
          </a:xfrm>
          <a:prstGeom prst="rect">
            <a:avLst/>
          </a:prstGeom>
          <a:noFill/>
          <a:extLst>
            <a:ext uri="{909E8E84-426E-40DD-AFC4-6F175D3DCCD1}">
              <a14:hiddenFill xmlns:a14="http://schemas.microsoft.com/office/drawing/2010/main">
                <a:solidFill>
                  <a:srgbClr val="FFFFFF"/>
                </a:solidFill>
              </a14:hiddenFill>
            </a:ext>
          </a:extLst>
        </p:spPr>
      </p:pic>
      <p:sp>
        <p:nvSpPr>
          <p:cNvPr id="25" name="Rectángulo: esquinas redondeadas 11">
            <a:extLst>
              <a:ext uri="{FF2B5EF4-FFF2-40B4-BE49-F238E27FC236}">
                <a16:creationId xmlns="" xmlns:a16="http://schemas.microsoft.com/office/drawing/2014/main" id="{BC585802-85EA-4D08-8B5F-1F3F124E80B6}"/>
              </a:ext>
            </a:extLst>
          </p:cNvPr>
          <p:cNvSpPr/>
          <p:nvPr/>
        </p:nvSpPr>
        <p:spPr>
          <a:xfrm>
            <a:off x="8206059" y="1087876"/>
            <a:ext cx="3894786" cy="19715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342900" indent="-342900">
              <a:buFont typeface="Arial" panose="020B0604020202020204" pitchFamily="34" charset="0"/>
              <a:buChar char="•"/>
            </a:pPr>
            <a:r>
              <a:rPr lang="es-EC" sz="2000" dirty="0" smtClean="0"/>
              <a:t>Valorar los riesgos de fraude.</a:t>
            </a:r>
          </a:p>
          <a:p>
            <a:pPr marL="342900" indent="-342900">
              <a:buFont typeface="Arial" panose="020B0604020202020204" pitchFamily="34" charset="0"/>
              <a:buChar char="•"/>
            </a:pPr>
            <a:r>
              <a:rPr lang="es-EC" sz="2000" dirty="0" smtClean="0"/>
              <a:t>Tomar acciones correctivas</a:t>
            </a:r>
          </a:p>
          <a:p>
            <a:pPr marL="342900" indent="-342900">
              <a:buFont typeface="Arial" panose="020B0604020202020204" pitchFamily="34" charset="0"/>
              <a:buChar char="•"/>
            </a:pPr>
            <a:r>
              <a:rPr lang="es-EC" sz="2000" dirty="0" smtClean="0"/>
              <a:t>Entes reguladores aporten enfoques </a:t>
            </a:r>
            <a:r>
              <a:rPr lang="es-EC" sz="2000" b="1" u="sng" dirty="0" smtClean="0"/>
              <a:t>proactivos</a:t>
            </a:r>
          </a:p>
        </p:txBody>
      </p:sp>
      <p:sp>
        <p:nvSpPr>
          <p:cNvPr id="22" name="Flecha izquierda y derecha 21"/>
          <p:cNvSpPr/>
          <p:nvPr/>
        </p:nvSpPr>
        <p:spPr>
          <a:xfrm>
            <a:off x="7670221" y="1914258"/>
            <a:ext cx="496199" cy="2680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3" name="Diagrama 22"/>
          <p:cNvGraphicFramePr/>
          <p:nvPr>
            <p:extLst>
              <p:ext uri="{D42A27DB-BD31-4B8C-83A1-F6EECF244321}">
                <p14:modId xmlns:p14="http://schemas.microsoft.com/office/powerpoint/2010/main" val="3615479299"/>
              </p:ext>
            </p:extLst>
          </p:nvPr>
        </p:nvGraphicFramePr>
        <p:xfrm>
          <a:off x="199177" y="4061385"/>
          <a:ext cx="5859791" cy="17949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84" name="Picture 12" descr="Resultado de imagen para actuar correctamen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0872" y="3425370"/>
            <a:ext cx="2094895" cy="118260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esultado de imagen para auditorÃ­a intern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56330" y="5161659"/>
            <a:ext cx="1801660" cy="149421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ector recto de flecha 25"/>
          <p:cNvCxnSpPr>
            <a:stCxn id="23" idx="3"/>
            <a:endCxn id="3084" idx="1"/>
          </p:cNvCxnSpPr>
          <p:nvPr/>
        </p:nvCxnSpPr>
        <p:spPr>
          <a:xfrm flipV="1">
            <a:off x="6058968" y="4016671"/>
            <a:ext cx="811904" cy="94218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8" name="Conector recto de flecha 27"/>
          <p:cNvCxnSpPr>
            <a:stCxn id="23" idx="3"/>
            <a:endCxn id="3086" idx="1"/>
          </p:cNvCxnSpPr>
          <p:nvPr/>
        </p:nvCxnSpPr>
        <p:spPr>
          <a:xfrm>
            <a:off x="6058968" y="4958853"/>
            <a:ext cx="897362" cy="94991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077" name="Conector recto de flecha 3076"/>
          <p:cNvCxnSpPr/>
          <p:nvPr/>
        </p:nvCxnSpPr>
        <p:spPr>
          <a:xfrm>
            <a:off x="6058968" y="4958853"/>
            <a:ext cx="3136307"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3088" name="Picture 16" descr="Resultado de imagen para auditorÃ­a inter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95275" y="4261345"/>
            <a:ext cx="1862417" cy="1395016"/>
          </a:xfrm>
          <a:prstGeom prst="rect">
            <a:avLst/>
          </a:prstGeom>
          <a:noFill/>
          <a:extLst>
            <a:ext uri="{909E8E84-426E-40DD-AFC4-6F175D3DCCD1}">
              <a14:hiddenFill xmlns:a14="http://schemas.microsoft.com/office/drawing/2010/main">
                <a:solidFill>
                  <a:srgbClr val="FFFFFF"/>
                </a:solidFill>
              </a14:hiddenFill>
            </a:ext>
          </a:extLst>
        </p:spPr>
      </p:pic>
      <p:sp>
        <p:nvSpPr>
          <p:cNvPr id="3078" name="CuadroTexto 3077"/>
          <p:cNvSpPr txBox="1"/>
          <p:nvPr/>
        </p:nvSpPr>
        <p:spPr>
          <a:xfrm>
            <a:off x="9195275" y="5349667"/>
            <a:ext cx="897362" cy="276999"/>
          </a:xfrm>
          <a:prstGeom prst="rect">
            <a:avLst/>
          </a:prstGeom>
          <a:noFill/>
        </p:spPr>
        <p:txBody>
          <a:bodyPr wrap="square" rtlCol="0">
            <a:spAutoFit/>
          </a:bodyPr>
          <a:lstStyle/>
          <a:p>
            <a:r>
              <a:rPr lang="es-EC" sz="1200" i="1" dirty="0" smtClean="0"/>
              <a:t>Matices</a:t>
            </a:r>
            <a:endParaRPr lang="es-EC" sz="1200" i="1" dirty="0"/>
          </a:p>
        </p:txBody>
      </p:sp>
    </p:spTree>
    <p:extLst>
      <p:ext uri="{BB962C8B-B14F-4D97-AF65-F5344CB8AC3E}">
        <p14:creationId xmlns:p14="http://schemas.microsoft.com/office/powerpoint/2010/main" val="36773782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07CC27-C1F8-4F9C-8489-3522570299A1}"/>
              </a:ext>
            </a:extLst>
          </p:cNvPr>
          <p:cNvSpPr>
            <a:spLocks noGrp="1"/>
          </p:cNvSpPr>
          <p:nvPr>
            <p:ph type="title"/>
          </p:nvPr>
        </p:nvSpPr>
        <p:spPr>
          <a:xfrm>
            <a:off x="202096" y="228152"/>
            <a:ext cx="10515600" cy="527947"/>
          </a:xfrm>
        </p:spPr>
        <p:txBody>
          <a:bodyPr>
            <a:normAutofit fontScale="90000"/>
          </a:bodyPr>
          <a:lstStyle/>
          <a:p>
            <a:pPr algn="l"/>
            <a:r>
              <a:rPr lang="es-EC" dirty="0">
                <a:solidFill>
                  <a:schemeClr val="tx1"/>
                </a:solidFill>
              </a:rPr>
              <a:t>3</a:t>
            </a:r>
            <a:r>
              <a:rPr lang="es-EC" b="1" dirty="0">
                <a:solidFill>
                  <a:schemeClr val="tx1"/>
                </a:solidFill>
              </a:rPr>
              <a:t>. OBJETIVOS DE LA INVESTIGACIÓN</a:t>
            </a:r>
          </a:p>
        </p:txBody>
      </p:sp>
      <p:graphicFrame>
        <p:nvGraphicFramePr>
          <p:cNvPr id="4" name="Marcador de contenido 3">
            <a:extLst>
              <a:ext uri="{FF2B5EF4-FFF2-40B4-BE49-F238E27FC236}">
                <a16:creationId xmlns="" xmlns:a16="http://schemas.microsoft.com/office/drawing/2014/main" id="{B001BA0F-A25D-498E-A5EC-8F42B43C5AA9}"/>
              </a:ext>
            </a:extLst>
          </p:cNvPr>
          <p:cNvGraphicFramePr>
            <a:graphicFrameLocks noGrp="1"/>
          </p:cNvGraphicFramePr>
          <p:nvPr>
            <p:ph idx="1"/>
            <p:extLst>
              <p:ext uri="{D42A27DB-BD31-4B8C-83A1-F6EECF244321}">
                <p14:modId xmlns:p14="http://schemas.microsoft.com/office/powerpoint/2010/main" val="1413758473"/>
              </p:ext>
            </p:extLst>
          </p:nvPr>
        </p:nvGraphicFramePr>
        <p:xfrm>
          <a:off x="675903" y="756099"/>
          <a:ext cx="11180817" cy="242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434427259"/>
              </p:ext>
            </p:extLst>
          </p:nvPr>
        </p:nvGraphicFramePr>
        <p:xfrm>
          <a:off x="795127" y="2144994"/>
          <a:ext cx="11009464" cy="42569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6742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0905894"/>
              </p:ext>
            </p:extLst>
          </p:nvPr>
        </p:nvGraphicFramePr>
        <p:xfrm>
          <a:off x="132022" y="1281617"/>
          <a:ext cx="12059977" cy="5144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2"/>
          <p:cNvSpPr/>
          <p:nvPr/>
        </p:nvSpPr>
        <p:spPr>
          <a:xfrm>
            <a:off x="2891643" y="732023"/>
            <a:ext cx="6408712"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i="1" u="sng" smtClean="0">
                <a:ln/>
                <a:cs typeface="Times New Roman" pitchFamily="18" charset="0"/>
              </a:rPr>
              <a:t>TEORÍAS DE SOPORTE</a:t>
            </a:r>
            <a:endParaRPr lang="es-ES" sz="2400" b="1" i="1" u="sng" dirty="0">
              <a:ln/>
              <a:cs typeface="Times New Roman" pitchFamily="18" charset="0"/>
            </a:endParaRPr>
          </a:p>
        </p:txBody>
      </p:sp>
      <p:sp>
        <p:nvSpPr>
          <p:cNvPr id="6" name="1 Título"/>
          <p:cNvSpPr txBox="1">
            <a:spLocks/>
          </p:cNvSpPr>
          <p:nvPr/>
        </p:nvSpPr>
        <p:spPr>
          <a:xfrm>
            <a:off x="346985" y="17864"/>
            <a:ext cx="7200292" cy="692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VE" sz="2900" b="1" dirty="0">
                <a:cs typeface="Times New Roman" pitchFamily="18" charset="0"/>
              </a:rPr>
              <a:t>4. MARCO TEÓRICO</a:t>
            </a:r>
          </a:p>
        </p:txBody>
      </p:sp>
      <p:sp>
        <p:nvSpPr>
          <p:cNvPr id="4" name="Flecha curvada hacia arriba 3"/>
          <p:cNvSpPr/>
          <p:nvPr/>
        </p:nvSpPr>
        <p:spPr>
          <a:xfrm rot="2025277">
            <a:off x="360242" y="4234533"/>
            <a:ext cx="792088" cy="288032"/>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tx1"/>
              </a:solidFill>
            </a:endParaRPr>
          </a:p>
        </p:txBody>
      </p:sp>
      <p:sp>
        <p:nvSpPr>
          <p:cNvPr id="8" name="Flecha curvada hacia arriba 7"/>
          <p:cNvSpPr/>
          <p:nvPr/>
        </p:nvSpPr>
        <p:spPr>
          <a:xfrm rot="2871693">
            <a:off x="4108575" y="4299664"/>
            <a:ext cx="720516"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 name="Rectángulo: esquinas redondeadas 1">
            <a:extLst>
              <a:ext uri="{FF2B5EF4-FFF2-40B4-BE49-F238E27FC236}">
                <a16:creationId xmlns="" xmlns:a16="http://schemas.microsoft.com/office/drawing/2014/main" id="{5B198325-985D-4E60-93C7-9B4D97477D53}"/>
              </a:ext>
            </a:extLst>
          </p:cNvPr>
          <p:cNvSpPr/>
          <p:nvPr/>
        </p:nvSpPr>
        <p:spPr>
          <a:xfrm>
            <a:off x="4270493" y="3225468"/>
            <a:ext cx="2540059" cy="7275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dirty="0"/>
              <a:t>Grupos de interés:</a:t>
            </a:r>
          </a:p>
          <a:p>
            <a:pPr marL="285750" indent="-285750" algn="ctr">
              <a:buFont typeface="Arial" panose="020B0604020202020204" pitchFamily="34" charset="0"/>
              <a:buChar char="•"/>
            </a:pPr>
            <a:r>
              <a:rPr lang="es-EC" sz="1400" dirty="0"/>
              <a:t>Primarios</a:t>
            </a:r>
          </a:p>
          <a:p>
            <a:pPr marL="285750" indent="-285750" algn="ctr">
              <a:buFont typeface="Arial" panose="020B0604020202020204" pitchFamily="34" charset="0"/>
              <a:buChar char="•"/>
            </a:pPr>
            <a:r>
              <a:rPr lang="es-EC" sz="1400" dirty="0" smtClean="0"/>
              <a:t>Secundarios</a:t>
            </a:r>
            <a:endParaRPr lang="es-EC" sz="1400" dirty="0"/>
          </a:p>
        </p:txBody>
      </p:sp>
      <p:sp>
        <p:nvSpPr>
          <p:cNvPr id="11" name="Flecha curvada hacia arriba 10"/>
          <p:cNvSpPr/>
          <p:nvPr/>
        </p:nvSpPr>
        <p:spPr>
          <a:xfrm rot="2025277">
            <a:off x="360241" y="4818851"/>
            <a:ext cx="792088" cy="288032"/>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tx1"/>
              </a:solidFill>
            </a:endParaRPr>
          </a:p>
        </p:txBody>
      </p:sp>
      <p:sp>
        <p:nvSpPr>
          <p:cNvPr id="12" name="Flecha curvada hacia arriba 11"/>
          <p:cNvSpPr/>
          <p:nvPr/>
        </p:nvSpPr>
        <p:spPr>
          <a:xfrm rot="2025277">
            <a:off x="360241" y="5498442"/>
            <a:ext cx="792088" cy="288032"/>
          </a:xfrm>
          <a:prstGeom prst="curved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solidFill>
                <a:schemeClr val="tx1"/>
              </a:solidFill>
            </a:endParaRPr>
          </a:p>
        </p:txBody>
      </p:sp>
      <p:pic>
        <p:nvPicPr>
          <p:cNvPr id="5124" name="Picture 4" descr="Resultado de imagen para investigacion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0214" y="253939"/>
            <a:ext cx="2076628" cy="9888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9822718" y="22387"/>
            <a:ext cx="2184124" cy="261610"/>
          </a:xfrm>
          <a:prstGeom prst="rect">
            <a:avLst/>
          </a:prstGeom>
        </p:spPr>
        <p:txBody>
          <a:bodyPr wrap="square">
            <a:spAutoFit/>
          </a:bodyPr>
          <a:lstStyle/>
          <a:p>
            <a:r>
              <a:rPr lang="es-ES_tradnl" sz="1100" b="1" i="1" dirty="0">
                <a:latin typeface="Times New Roman" panose="02020603050405020304" pitchFamily="18" charset="0"/>
                <a:ea typeface="Calibri" panose="020F0502020204030204" pitchFamily="34" charset="0"/>
              </a:rPr>
              <a:t>Fernández, R. y Baptista P. (1998)</a:t>
            </a:r>
            <a:endParaRPr lang="es-EC" sz="1100" b="1" i="1" dirty="0"/>
          </a:p>
        </p:txBody>
      </p:sp>
      <p:sp>
        <p:nvSpPr>
          <p:cNvPr id="16" name="Rectángulo: esquinas redondeadas 1">
            <a:extLst>
              <a:ext uri="{FF2B5EF4-FFF2-40B4-BE49-F238E27FC236}">
                <a16:creationId xmlns="" xmlns:a16="http://schemas.microsoft.com/office/drawing/2014/main" id="{5B198325-985D-4E60-93C7-9B4D97477D53}"/>
              </a:ext>
            </a:extLst>
          </p:cNvPr>
          <p:cNvSpPr/>
          <p:nvPr/>
        </p:nvSpPr>
        <p:spPr>
          <a:xfrm>
            <a:off x="4270493" y="5086949"/>
            <a:ext cx="2540059" cy="11110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sz="1400" dirty="0" smtClean="0"/>
              <a:t>Información adecuada:</a:t>
            </a:r>
            <a:endParaRPr lang="es-EC" sz="1400" dirty="0"/>
          </a:p>
          <a:p>
            <a:pPr marL="285750" indent="-285750">
              <a:buFont typeface="Arial" panose="020B0604020202020204" pitchFamily="34" charset="0"/>
              <a:buChar char="•"/>
            </a:pPr>
            <a:r>
              <a:rPr lang="es-EC" sz="1400" dirty="0" smtClean="0"/>
              <a:t>Reducción del riesgo</a:t>
            </a:r>
            <a:endParaRPr lang="es-EC" sz="1400" dirty="0"/>
          </a:p>
          <a:p>
            <a:pPr marL="285750" indent="-285750">
              <a:buFont typeface="Arial" panose="020B0604020202020204" pitchFamily="34" charset="0"/>
              <a:buChar char="•"/>
            </a:pPr>
            <a:r>
              <a:rPr lang="es-EC" sz="1400" dirty="0" smtClean="0"/>
              <a:t>Obtener utilidades</a:t>
            </a:r>
          </a:p>
          <a:p>
            <a:pPr marL="285750" indent="-285750">
              <a:buFont typeface="Arial" panose="020B0604020202020204" pitchFamily="34" charset="0"/>
              <a:buChar char="•"/>
            </a:pPr>
            <a:r>
              <a:rPr lang="es-EC" sz="1400" dirty="0" smtClean="0"/>
              <a:t>Mejora en la toma de decisiones</a:t>
            </a:r>
            <a:endParaRPr lang="es-EC" sz="1400" dirty="0"/>
          </a:p>
        </p:txBody>
      </p:sp>
      <p:cxnSp>
        <p:nvCxnSpPr>
          <p:cNvPr id="19" name="Conector angular 18"/>
          <p:cNvCxnSpPr/>
          <p:nvPr/>
        </p:nvCxnSpPr>
        <p:spPr>
          <a:xfrm rot="16200000" flipH="1">
            <a:off x="8097140" y="3122786"/>
            <a:ext cx="264920" cy="256374"/>
          </a:xfrm>
          <a:prstGeom prst="bentConnector3">
            <a:avLst>
              <a:gd name="adj1" fmla="val 10161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rot="16200000" flipH="1">
            <a:off x="8022365" y="3330021"/>
            <a:ext cx="414471" cy="256374"/>
          </a:xfrm>
          <a:prstGeom prst="bentConnector3">
            <a:avLst>
              <a:gd name="adj1" fmla="val 10154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p:cNvCxnSpPr/>
          <p:nvPr/>
        </p:nvCxnSpPr>
        <p:spPr>
          <a:xfrm rot="16200000" flipH="1">
            <a:off x="8022365" y="3744493"/>
            <a:ext cx="414471" cy="256374"/>
          </a:xfrm>
          <a:prstGeom prst="bentConnector3">
            <a:avLst>
              <a:gd name="adj1" fmla="val 101546"/>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Imagen 26" descr="http://www.themoneyglory.com/wp-content/uploads/TriangleFrau_ES.png"/>
          <p:cNvPicPr/>
          <p:nvPr/>
        </p:nvPicPr>
        <p:blipFill rotWithShape="1">
          <a:blip r:embed="rId9" cstate="print">
            <a:extLst>
              <a:ext uri="{28A0092B-C50C-407E-A947-70E740481C1C}">
                <a14:useLocalDpi xmlns:a14="http://schemas.microsoft.com/office/drawing/2010/main" val="0"/>
              </a:ext>
            </a:extLst>
          </a:blip>
          <a:srcRect l="16111" t="23518" r="16111" b="11851"/>
          <a:stretch/>
        </p:blipFill>
        <p:spPr bwMode="auto">
          <a:xfrm>
            <a:off x="7551504" y="4398711"/>
            <a:ext cx="986355" cy="849509"/>
          </a:xfrm>
          <a:prstGeom prst="rect">
            <a:avLst/>
          </a:prstGeom>
          <a:noFill/>
          <a:ln>
            <a:noFill/>
          </a:ln>
          <a:extLst>
            <a:ext uri="{53640926-AAD7-44D8-BBD7-CCE9431645EC}">
              <a14:shadowObscured xmlns:a14="http://schemas.microsoft.com/office/drawing/2010/main"/>
            </a:ext>
          </a:extLst>
        </p:spPr>
      </p:pic>
      <p:pic>
        <p:nvPicPr>
          <p:cNvPr id="28" name="Imagen 27"/>
          <p:cNvPicPr>
            <a:picLocks noChangeAspect="1"/>
          </p:cNvPicPr>
          <p:nvPr/>
        </p:nvPicPr>
        <p:blipFill>
          <a:blip r:embed="rId10"/>
          <a:stretch>
            <a:fillRect/>
          </a:stretch>
        </p:blipFill>
        <p:spPr>
          <a:xfrm>
            <a:off x="7528400" y="5302662"/>
            <a:ext cx="1100765" cy="1095873"/>
          </a:xfrm>
          <a:prstGeom prst="rect">
            <a:avLst/>
          </a:prstGeom>
        </p:spPr>
      </p:pic>
      <p:pic>
        <p:nvPicPr>
          <p:cNvPr id="30" name="Imagen 29"/>
          <p:cNvPicPr/>
          <p:nvPr/>
        </p:nvPicPr>
        <p:blipFill rotWithShape="1">
          <a:blip r:embed="rId11"/>
          <a:srcRect l="7373" t="43948" r="61542" b="13387"/>
          <a:stretch/>
        </p:blipFill>
        <p:spPr bwMode="auto">
          <a:xfrm>
            <a:off x="8680441" y="4581772"/>
            <a:ext cx="1882322" cy="1400482"/>
          </a:xfrm>
          <a:prstGeom prst="rect">
            <a:avLst/>
          </a:prstGeom>
          <a:ln>
            <a:noFill/>
          </a:ln>
          <a:extLst>
            <a:ext uri="{53640926-AAD7-44D8-BBD7-CCE9431645EC}">
              <a14:shadowObscured xmlns:a14="http://schemas.microsoft.com/office/drawing/2010/main"/>
            </a:ext>
          </a:extLst>
        </p:spPr>
      </p:pic>
      <p:pic>
        <p:nvPicPr>
          <p:cNvPr id="31" name="Imagen 30"/>
          <p:cNvPicPr/>
          <p:nvPr/>
        </p:nvPicPr>
        <p:blipFill rotWithShape="1">
          <a:blip r:embed="rId12"/>
          <a:srcRect l="16916" t="41379" r="60819" b="32920"/>
          <a:stretch/>
        </p:blipFill>
        <p:spPr bwMode="auto">
          <a:xfrm>
            <a:off x="10614039" y="4443680"/>
            <a:ext cx="1409895" cy="1538574"/>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4053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2"/>
          <p:cNvSpPr/>
          <p:nvPr/>
        </p:nvSpPr>
        <p:spPr>
          <a:xfrm>
            <a:off x="441123" y="46005"/>
            <a:ext cx="640871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s-ES" sz="2800" b="1" dirty="0">
                <a:ln/>
                <a:latin typeface="+mj-lt"/>
                <a:cs typeface="Times New Roman" pitchFamily="18" charset="0"/>
              </a:rPr>
              <a:t>4.- MARCO TEÓRICO</a:t>
            </a:r>
          </a:p>
        </p:txBody>
      </p:sp>
      <p:sp>
        <p:nvSpPr>
          <p:cNvPr id="17" name="Flecha derecha 16"/>
          <p:cNvSpPr/>
          <p:nvPr/>
        </p:nvSpPr>
        <p:spPr>
          <a:xfrm>
            <a:off x="685401" y="1024388"/>
            <a:ext cx="1547048" cy="77328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t>AUDITORÍA</a:t>
            </a:r>
            <a:endParaRPr lang="es-EC" sz="1600" dirty="0"/>
          </a:p>
        </p:txBody>
      </p:sp>
      <p:sp>
        <p:nvSpPr>
          <p:cNvPr id="18" name="Rectángulo redondeado 17"/>
          <p:cNvSpPr/>
          <p:nvPr/>
        </p:nvSpPr>
        <p:spPr>
          <a:xfrm>
            <a:off x="2346974" y="851684"/>
            <a:ext cx="6098294" cy="11186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EC" sz="1600" dirty="0" smtClean="0"/>
              <a:t>- </a:t>
            </a:r>
            <a:r>
              <a:rPr lang="es-ES_tradnl" sz="1600" b="1" dirty="0"/>
              <a:t>Santillana González (2008</a:t>
            </a:r>
            <a:r>
              <a:rPr lang="es-ES_tradnl" sz="1600" b="1" dirty="0" smtClean="0"/>
              <a:t>)</a:t>
            </a:r>
            <a:r>
              <a:rPr lang="es-ES_tradnl" sz="1600" dirty="0" smtClean="0"/>
              <a:t>: Validar información</a:t>
            </a:r>
            <a:endParaRPr lang="es-EC" sz="1600" dirty="0" smtClean="0"/>
          </a:p>
          <a:p>
            <a:r>
              <a:rPr lang="es-EC" sz="1600" dirty="0" smtClean="0"/>
              <a:t>- </a:t>
            </a:r>
            <a:r>
              <a:rPr lang="es-ES_tradnl" sz="1600" b="1" dirty="0" smtClean="0"/>
              <a:t>Holmes </a:t>
            </a:r>
            <a:r>
              <a:rPr lang="es-ES_tradnl" sz="1600" b="1" dirty="0"/>
              <a:t>(1984</a:t>
            </a:r>
            <a:r>
              <a:rPr lang="es-ES_tradnl" sz="1600" b="1" dirty="0" smtClean="0"/>
              <a:t>)</a:t>
            </a:r>
            <a:r>
              <a:rPr lang="es-ES_tradnl" sz="1600" dirty="0" smtClean="0"/>
              <a:t>: </a:t>
            </a:r>
            <a:r>
              <a:rPr lang="es-ES_tradnl" sz="1600" dirty="0"/>
              <a:t>revisión crítica y </a:t>
            </a:r>
            <a:r>
              <a:rPr lang="es-ES_tradnl" sz="1600" dirty="0" smtClean="0"/>
              <a:t>ordenada de EF.</a:t>
            </a:r>
          </a:p>
          <a:p>
            <a:r>
              <a:rPr lang="es-EC" sz="1600" dirty="0" smtClean="0"/>
              <a:t>- </a:t>
            </a:r>
            <a:r>
              <a:rPr lang="es-ES_tradnl" sz="1600" b="1" dirty="0" smtClean="0"/>
              <a:t>Guía </a:t>
            </a:r>
            <a:r>
              <a:rPr lang="es-ES_tradnl" sz="1600" b="1" dirty="0"/>
              <a:t>internacional de Auditoría N° 3 (1983</a:t>
            </a:r>
            <a:r>
              <a:rPr lang="es-ES_tradnl" sz="1600" b="1" dirty="0" smtClean="0"/>
              <a:t>)</a:t>
            </a:r>
            <a:r>
              <a:rPr lang="es-ES_tradnl" sz="1600" dirty="0" smtClean="0"/>
              <a:t>: Examen </a:t>
            </a:r>
            <a:r>
              <a:rPr lang="es-ES_tradnl" sz="1600" dirty="0"/>
              <a:t>independiente de la </a:t>
            </a:r>
            <a:r>
              <a:rPr lang="es-ES_tradnl" sz="1600" dirty="0" smtClean="0"/>
              <a:t>información → emitir una opinión</a:t>
            </a:r>
            <a:endParaRPr lang="es-EC" sz="1600" dirty="0" smtClean="0"/>
          </a:p>
        </p:txBody>
      </p:sp>
      <p:sp>
        <p:nvSpPr>
          <p:cNvPr id="21" name="Elipse 20"/>
          <p:cNvSpPr/>
          <p:nvPr/>
        </p:nvSpPr>
        <p:spPr>
          <a:xfrm>
            <a:off x="8712478" y="2748549"/>
            <a:ext cx="1376855" cy="108012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smtClean="0"/>
              <a:t>De acuerdo al área </a:t>
            </a:r>
            <a:endParaRPr lang="es-EC" sz="1600" dirty="0"/>
          </a:p>
        </p:txBody>
      </p:sp>
      <p:cxnSp>
        <p:nvCxnSpPr>
          <p:cNvPr id="26" name="Conector recto 25"/>
          <p:cNvCxnSpPr/>
          <p:nvPr/>
        </p:nvCxnSpPr>
        <p:spPr>
          <a:xfrm flipV="1">
            <a:off x="9277762" y="2361443"/>
            <a:ext cx="137942" cy="417022"/>
          </a:xfrm>
          <a:prstGeom prst="line">
            <a:avLst/>
          </a:prstGeom>
        </p:spPr>
        <p:style>
          <a:lnRef idx="2">
            <a:schemeClr val="accent5"/>
          </a:lnRef>
          <a:fillRef idx="0">
            <a:schemeClr val="accent5"/>
          </a:fillRef>
          <a:effectRef idx="1">
            <a:schemeClr val="accent5"/>
          </a:effectRef>
          <a:fontRef idx="minor">
            <a:schemeClr val="tx1"/>
          </a:fontRef>
        </p:style>
      </p:cxnSp>
      <p:cxnSp>
        <p:nvCxnSpPr>
          <p:cNvPr id="28" name="Conector recto de flecha 27"/>
          <p:cNvCxnSpPr/>
          <p:nvPr/>
        </p:nvCxnSpPr>
        <p:spPr>
          <a:xfrm flipV="1">
            <a:off x="9415704" y="784863"/>
            <a:ext cx="1052466" cy="158638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5" name="Conector recto de flecha 34"/>
          <p:cNvCxnSpPr/>
          <p:nvPr/>
        </p:nvCxnSpPr>
        <p:spPr>
          <a:xfrm flipV="1">
            <a:off x="9768475" y="1955246"/>
            <a:ext cx="735764" cy="9046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7" name="Conector recto de flecha 36"/>
          <p:cNvCxnSpPr/>
          <p:nvPr/>
        </p:nvCxnSpPr>
        <p:spPr>
          <a:xfrm>
            <a:off x="9499151" y="4266167"/>
            <a:ext cx="1040243" cy="95486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9" name="Conector recto 38"/>
          <p:cNvCxnSpPr/>
          <p:nvPr/>
        </p:nvCxnSpPr>
        <p:spPr>
          <a:xfrm>
            <a:off x="9365824" y="3841651"/>
            <a:ext cx="137942" cy="432048"/>
          </a:xfrm>
          <a:prstGeom prst="line">
            <a:avLst/>
          </a:prstGeom>
        </p:spPr>
        <p:style>
          <a:lnRef idx="2">
            <a:schemeClr val="accent5"/>
          </a:lnRef>
          <a:fillRef idx="0">
            <a:schemeClr val="accent5"/>
          </a:fillRef>
          <a:effectRef idx="1">
            <a:schemeClr val="accent5"/>
          </a:effectRef>
          <a:fontRef idx="minor">
            <a:schemeClr val="tx1"/>
          </a:fontRef>
        </p:style>
      </p:cxnSp>
      <p:sp>
        <p:nvSpPr>
          <p:cNvPr id="25" name="CuadroTexto 24"/>
          <p:cNvSpPr txBox="1"/>
          <p:nvPr/>
        </p:nvSpPr>
        <p:spPr>
          <a:xfrm>
            <a:off x="116295" y="570709"/>
            <a:ext cx="454581" cy="5509200"/>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s-EC" sz="1600" dirty="0" smtClean="0"/>
          </a:p>
          <a:p>
            <a:pPr algn="ctr"/>
            <a:r>
              <a:rPr lang="es-EC" sz="1600" b="1" dirty="0" smtClean="0"/>
              <a:t>L</a:t>
            </a:r>
          </a:p>
          <a:p>
            <a:pPr algn="ctr"/>
            <a:r>
              <a:rPr lang="es-EC" sz="1600" b="1" dirty="0" smtClean="0"/>
              <a:t>A</a:t>
            </a:r>
          </a:p>
          <a:p>
            <a:pPr algn="ctr"/>
            <a:endParaRPr lang="es-EC" sz="1600" b="1" dirty="0" smtClean="0"/>
          </a:p>
          <a:p>
            <a:pPr algn="ctr"/>
            <a:r>
              <a:rPr lang="es-EC" sz="1600" b="1" dirty="0" smtClean="0"/>
              <a:t>AUD</a:t>
            </a:r>
          </a:p>
          <a:p>
            <a:pPr algn="ctr"/>
            <a:r>
              <a:rPr lang="es-EC" sz="1600" b="1" dirty="0" smtClean="0"/>
              <a:t>I</a:t>
            </a:r>
          </a:p>
          <a:p>
            <a:pPr algn="ctr"/>
            <a:r>
              <a:rPr lang="es-EC" sz="1600" b="1" dirty="0" smtClean="0"/>
              <a:t>TOR</a:t>
            </a:r>
          </a:p>
          <a:p>
            <a:pPr algn="ctr"/>
            <a:r>
              <a:rPr lang="es-EC" sz="1600" b="1" dirty="0" smtClean="0"/>
              <a:t>Í</a:t>
            </a:r>
          </a:p>
          <a:p>
            <a:pPr algn="ctr"/>
            <a:r>
              <a:rPr lang="es-EC" sz="1600" b="1" dirty="0" smtClean="0"/>
              <a:t>A</a:t>
            </a:r>
          </a:p>
          <a:p>
            <a:pPr algn="ctr"/>
            <a:endParaRPr lang="es-EC" sz="1600" b="1" dirty="0" smtClean="0"/>
          </a:p>
          <a:p>
            <a:pPr algn="ctr"/>
            <a:r>
              <a:rPr lang="es-EC" sz="1600" b="1" dirty="0" smtClean="0"/>
              <a:t>I</a:t>
            </a:r>
          </a:p>
          <a:p>
            <a:pPr algn="ctr"/>
            <a:r>
              <a:rPr lang="es-EC" sz="1600" b="1" dirty="0" smtClean="0"/>
              <a:t>N</a:t>
            </a:r>
          </a:p>
          <a:p>
            <a:pPr algn="ctr"/>
            <a:r>
              <a:rPr lang="es-EC" sz="1600" b="1" dirty="0" smtClean="0"/>
              <a:t>T</a:t>
            </a:r>
          </a:p>
          <a:p>
            <a:pPr algn="ctr"/>
            <a:r>
              <a:rPr lang="es-EC" sz="1600" b="1" dirty="0" smtClean="0"/>
              <a:t>ERNA</a:t>
            </a:r>
          </a:p>
          <a:p>
            <a:pPr algn="ctr"/>
            <a:endParaRPr lang="es-EC" sz="1600" dirty="0"/>
          </a:p>
        </p:txBody>
      </p:sp>
      <p:sp>
        <p:nvSpPr>
          <p:cNvPr id="30" name="Flecha derecha 29"/>
          <p:cNvSpPr/>
          <p:nvPr/>
        </p:nvSpPr>
        <p:spPr>
          <a:xfrm>
            <a:off x="645095" y="3650740"/>
            <a:ext cx="1091860" cy="773281"/>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smtClean="0"/>
              <a:t>TIPOS</a:t>
            </a:r>
            <a:endParaRPr lang="es-EC" sz="1600" dirty="0"/>
          </a:p>
        </p:txBody>
      </p:sp>
      <p:pic>
        <p:nvPicPr>
          <p:cNvPr id="6148"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328" y="4684896"/>
            <a:ext cx="1542457" cy="124082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50" name="Picture 6" descr="Resultado de imagen para auditorÃ­a interna de una empre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238" y="2256848"/>
            <a:ext cx="1183937" cy="11839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a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402" y="3841651"/>
            <a:ext cx="457571" cy="457571"/>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redondeado 30"/>
          <p:cNvSpPr/>
          <p:nvPr/>
        </p:nvSpPr>
        <p:spPr>
          <a:xfrm>
            <a:off x="6620118" y="2171813"/>
            <a:ext cx="1792189" cy="5059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t>Opinión independiente</a:t>
            </a:r>
            <a:endParaRPr lang="es-EC" sz="1600" dirty="0"/>
          </a:p>
        </p:txBody>
      </p:sp>
      <p:sp>
        <p:nvSpPr>
          <p:cNvPr id="32" name="Rectángulo redondeado 31"/>
          <p:cNvSpPr/>
          <p:nvPr/>
        </p:nvSpPr>
        <p:spPr>
          <a:xfrm>
            <a:off x="4173146" y="2197526"/>
            <a:ext cx="1800052" cy="5042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Razonabilidad de la información</a:t>
            </a:r>
            <a:endParaRPr lang="es-EC" sz="1500" dirty="0"/>
          </a:p>
        </p:txBody>
      </p:sp>
      <p:sp>
        <p:nvSpPr>
          <p:cNvPr id="33" name="Rectángulo redondeado 32"/>
          <p:cNvSpPr/>
          <p:nvPr/>
        </p:nvSpPr>
        <p:spPr>
          <a:xfrm>
            <a:off x="5266179" y="2759512"/>
            <a:ext cx="1788050" cy="2675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Usuarios</a:t>
            </a:r>
            <a:endParaRPr lang="es-EC" sz="1500" dirty="0"/>
          </a:p>
        </p:txBody>
      </p:sp>
      <p:pic>
        <p:nvPicPr>
          <p:cNvPr id="6154" name="Picture 10" descr="Resultado de imagen para auditor independiente o firma audito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2929" y="3105611"/>
            <a:ext cx="886197" cy="642927"/>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sultado de imagen para auditor independiente ejecutiv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1776" y="3107169"/>
            <a:ext cx="751568" cy="526098"/>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derecha 1"/>
          <p:cNvSpPr/>
          <p:nvPr/>
        </p:nvSpPr>
        <p:spPr>
          <a:xfrm>
            <a:off x="6211680" y="3262186"/>
            <a:ext cx="277602" cy="190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Rectángulo redondeado 41"/>
          <p:cNvSpPr/>
          <p:nvPr/>
        </p:nvSpPr>
        <p:spPr>
          <a:xfrm>
            <a:off x="4409305" y="4479272"/>
            <a:ext cx="2014785" cy="49673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smtClean="0"/>
              <a:t>En relación de dependencia o no</a:t>
            </a:r>
            <a:endParaRPr lang="es-EC" sz="1600" dirty="0"/>
          </a:p>
        </p:txBody>
      </p:sp>
      <p:sp>
        <p:nvSpPr>
          <p:cNvPr id="43" name="Rectángulo redondeado 42"/>
          <p:cNvSpPr/>
          <p:nvPr/>
        </p:nvSpPr>
        <p:spPr>
          <a:xfrm>
            <a:off x="4370510" y="5420186"/>
            <a:ext cx="2118772" cy="5154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Revisión y evaluación de procedimientos</a:t>
            </a:r>
            <a:endParaRPr lang="es-EC" sz="1500" dirty="0"/>
          </a:p>
        </p:txBody>
      </p:sp>
      <p:sp>
        <p:nvSpPr>
          <p:cNvPr id="44" name="Rectángulo redondeado 43"/>
          <p:cNvSpPr/>
          <p:nvPr/>
        </p:nvSpPr>
        <p:spPr>
          <a:xfrm>
            <a:off x="6730344" y="4471429"/>
            <a:ext cx="1736354" cy="5042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Presentar sugerencias</a:t>
            </a:r>
            <a:endParaRPr lang="es-EC" sz="1500" dirty="0"/>
          </a:p>
        </p:txBody>
      </p:sp>
      <p:sp>
        <p:nvSpPr>
          <p:cNvPr id="45" name="Rectángulo redondeado 44"/>
          <p:cNvSpPr/>
          <p:nvPr/>
        </p:nvSpPr>
        <p:spPr>
          <a:xfrm>
            <a:off x="6730623" y="5430922"/>
            <a:ext cx="1735797" cy="50469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500" dirty="0" smtClean="0"/>
              <a:t>Asesoramiento de control</a:t>
            </a:r>
            <a:endParaRPr lang="es-EC" sz="1500" dirty="0"/>
          </a:p>
        </p:txBody>
      </p:sp>
      <p:pic>
        <p:nvPicPr>
          <p:cNvPr id="6158" name="Picture 14" descr="Resultado de imagen para ventaj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0180" y="4055531"/>
            <a:ext cx="1352872" cy="59408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ector recto de flecha 52"/>
          <p:cNvCxnSpPr/>
          <p:nvPr/>
        </p:nvCxnSpPr>
        <p:spPr>
          <a:xfrm>
            <a:off x="9826191" y="3737836"/>
            <a:ext cx="667398" cy="48097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55" name="Conector recto de flecha 54"/>
          <p:cNvCxnSpPr/>
          <p:nvPr/>
        </p:nvCxnSpPr>
        <p:spPr>
          <a:xfrm flipV="1">
            <a:off x="10088260" y="3113659"/>
            <a:ext cx="380984" cy="17495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6160" name="Picture 16"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22" t="7581" r="6134" b="12766"/>
          <a:stretch/>
        </p:blipFill>
        <p:spPr bwMode="auto">
          <a:xfrm>
            <a:off x="10497578" y="342129"/>
            <a:ext cx="971512" cy="946212"/>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pic>
        <p:nvPicPr>
          <p:cNvPr id="6162" name="Picture 18" descr="Resultado de imagen para auditorÃ­a de gestiÃ³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41" t="20769" r="5410"/>
          <a:stretch/>
        </p:blipFill>
        <p:spPr bwMode="auto">
          <a:xfrm>
            <a:off x="10506124" y="1651977"/>
            <a:ext cx="1282290" cy="633457"/>
          </a:xfrm>
          <a:prstGeom prst="rect">
            <a:avLst/>
          </a:prstGeom>
          <a:noFill/>
          <a:ln>
            <a:solidFill>
              <a:srgbClr val="996633"/>
            </a:solidFill>
          </a:ln>
          <a:extLst>
            <a:ext uri="{909E8E84-426E-40DD-AFC4-6F175D3DCCD1}">
              <a14:hiddenFill xmlns:a14="http://schemas.microsoft.com/office/drawing/2010/main">
                <a:solidFill>
                  <a:srgbClr val="FFFFFF"/>
                </a:solidFill>
              </a14:hiddenFill>
            </a:ext>
          </a:extLst>
        </p:spPr>
      </p:pic>
      <p:pic>
        <p:nvPicPr>
          <p:cNvPr id="6164" name="Picture 20" descr="Imagen relacionad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68170" y="2666518"/>
            <a:ext cx="1103919" cy="825180"/>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6166" name="Picture 22" descr="Resultado de imagen para auditorÃ­a ambient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71042" y="3791383"/>
            <a:ext cx="1161983" cy="868582"/>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6168" name="Picture 24" descr="Resultado de imagen para auditorÃ­a tributari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44055" y="4852130"/>
            <a:ext cx="1210041" cy="907531"/>
          </a:xfrm>
          <a:prstGeom prst="rect">
            <a:avLst/>
          </a:prstGeom>
          <a:noFill/>
          <a:ln>
            <a:solidFill>
              <a:srgbClr val="996633"/>
            </a:solidFill>
          </a:ln>
          <a:extLst>
            <a:ext uri="{909E8E84-426E-40DD-AFC4-6F175D3DCCD1}">
              <a14:hiddenFill xmlns:a14="http://schemas.microsoft.com/office/drawing/2010/main">
                <a:solidFill>
                  <a:srgbClr val="FFFFFF"/>
                </a:solidFill>
              </a14:hiddenFill>
            </a:ext>
          </a:extLst>
        </p:spPr>
      </p:pic>
      <p:sp>
        <p:nvSpPr>
          <p:cNvPr id="64" name="Elipse 63"/>
          <p:cNvSpPr/>
          <p:nvPr/>
        </p:nvSpPr>
        <p:spPr>
          <a:xfrm>
            <a:off x="1782036" y="3499069"/>
            <a:ext cx="1376855" cy="108012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dirty="0" smtClean="0"/>
              <a:t>Forma de ejercer</a:t>
            </a:r>
            <a:endParaRPr lang="es-EC" sz="1600" dirty="0"/>
          </a:p>
        </p:txBody>
      </p:sp>
    </p:spTree>
    <p:extLst>
      <p:ext uri="{BB962C8B-B14F-4D97-AF65-F5344CB8AC3E}">
        <p14:creationId xmlns:p14="http://schemas.microsoft.com/office/powerpoint/2010/main" val="2920785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tesis">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 tesis" id="{F6FDD223-B417-478A-A451-3D74941E709D}" vid="{CFD76FA8-B039-4D4B-9A7B-731C8999447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3846</TotalTime>
  <Words>1780</Words>
  <Application>Microsoft Office PowerPoint</Application>
  <PresentationFormat>Panorámica</PresentationFormat>
  <Paragraphs>311</Paragraphs>
  <Slides>24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24</vt:i4>
      </vt:variant>
    </vt:vector>
  </HeadingPairs>
  <TitlesOfParts>
    <vt:vector size="33" baseType="lpstr">
      <vt:lpstr>Arial</vt:lpstr>
      <vt:lpstr>Calibri</vt:lpstr>
      <vt:lpstr>Cambria Math</vt:lpstr>
      <vt:lpstr>Leelawadee UI</vt:lpstr>
      <vt:lpstr>Monotype Corsiva</vt:lpstr>
      <vt:lpstr>Times New Roman</vt:lpstr>
      <vt:lpstr>Presentación tesis</vt:lpstr>
      <vt:lpstr>CorelDRAW</vt:lpstr>
      <vt:lpstr>Hoja de cálculo de Microsoft Excel</vt:lpstr>
      <vt:lpstr>Presentación de PowerPoint</vt:lpstr>
      <vt:lpstr>CONTENIDO GENERAL</vt:lpstr>
      <vt:lpstr>1. PLANTEAMIENTO DEL PROBLEMA</vt:lpstr>
      <vt:lpstr>1. PLANTEAMIENTO DEL PROBLEMA</vt:lpstr>
      <vt:lpstr>1. PLANTEAMIENTO DEL PROBLEMA</vt:lpstr>
      <vt:lpstr>2. JUSTIFICACIÓN</vt:lpstr>
      <vt:lpstr>3. OBJETIVOS DE LA INVESTIGACIÓN</vt:lpstr>
      <vt:lpstr>Presentación de PowerPoint</vt:lpstr>
      <vt:lpstr>Presentación de PowerPoint</vt:lpstr>
      <vt:lpstr>Presentación de PowerPoint</vt:lpstr>
      <vt:lpstr>Presentación de PowerPoint</vt:lpstr>
      <vt:lpstr>FRAUDE</vt:lpstr>
      <vt:lpstr>FRAUDE</vt:lpstr>
      <vt:lpstr>Presentación de PowerPoint</vt:lpstr>
      <vt:lpstr>6. MARCO SITUACIONAL</vt:lpstr>
      <vt:lpstr>7. METODOLOGÍA</vt:lpstr>
      <vt:lpstr>7. METODOLOGÍA</vt:lpstr>
      <vt:lpstr>8. PROCEDIMIENTOS MÍNIMOS PARA DETECTAR FRAUDES</vt:lpstr>
      <vt:lpstr>9. RESULTADOS</vt:lpstr>
      <vt:lpstr>9. RESULTADOS</vt:lpstr>
      <vt:lpstr>10. CONCLUSIONES</vt:lpstr>
      <vt:lpstr>Presentación de PowerPoint</vt:lpstr>
      <vt:lpstr>11. 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Katyta Farías</dc:creator>
  <cp:lastModifiedBy>Esthela Jumbo</cp:lastModifiedBy>
  <cp:revision>138</cp:revision>
  <dcterms:created xsi:type="dcterms:W3CDTF">2018-05-19T21:54:56Z</dcterms:created>
  <dcterms:modified xsi:type="dcterms:W3CDTF">2019-02-13T05:15:50Z</dcterms:modified>
</cp:coreProperties>
</file>