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9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1" r:id="rId27"/>
    <p:sldId id="281" r:id="rId28"/>
    <p:sldId id="282" r:id="rId29"/>
    <p:sldId id="29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99"/>
    <a:srgbClr val="003366"/>
    <a:srgbClr val="800000"/>
    <a:srgbClr val="006666"/>
    <a:srgbClr val="008080"/>
    <a:srgbClr val="339966"/>
    <a:srgbClr val="FFFF00"/>
    <a:srgbClr val="FFFF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2" autoAdjust="0"/>
    <p:restoredTop sz="93594" autoAdjust="0"/>
  </p:normalViewPr>
  <p:slideViewPr>
    <p:cSldViewPr>
      <p:cViewPr>
        <p:scale>
          <a:sx n="70" d="100"/>
          <a:sy n="70" d="100"/>
        </p:scale>
        <p:origin x="-226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ia%20Chiguano\Documents\Libro2g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54528363464204E-2"/>
          <c:y val="6.0421875836948954E-2"/>
          <c:w val="0.85693910853087318"/>
          <c:h val="0.8032425946756655"/>
        </c:manualLayout>
      </c:layout>
      <c:lineChart>
        <c:grouping val="standard"/>
        <c:varyColors val="0"/>
        <c:ser>
          <c:idx val="0"/>
          <c:order val="0"/>
          <c:tx>
            <c:strRef>
              <c:f>Hoja7!$B$2</c:f>
              <c:strCache>
                <c:ptCount val="1"/>
                <c:pt idx="0">
                  <c:v>2014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Hoja7!$A$3:$A$14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Hoja7!$B$3:$B$14</c:f>
              <c:numCache>
                <c:formatCode>General</c:formatCode>
                <c:ptCount val="12"/>
                <c:pt idx="0">
                  <c:v>75</c:v>
                </c:pt>
                <c:pt idx="1">
                  <c:v>71</c:v>
                </c:pt>
                <c:pt idx="2">
                  <c:v>80</c:v>
                </c:pt>
                <c:pt idx="3">
                  <c:v>90</c:v>
                </c:pt>
                <c:pt idx="4">
                  <c:v>97</c:v>
                </c:pt>
                <c:pt idx="5">
                  <c:v>108</c:v>
                </c:pt>
                <c:pt idx="6">
                  <c:v>128</c:v>
                </c:pt>
                <c:pt idx="7">
                  <c:v>133</c:v>
                </c:pt>
                <c:pt idx="8">
                  <c:v>104</c:v>
                </c:pt>
                <c:pt idx="9">
                  <c:v>92.5</c:v>
                </c:pt>
                <c:pt idx="10">
                  <c:v>80</c:v>
                </c:pt>
                <c:pt idx="11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Hoja7!$C$2</c:f>
              <c:strCache>
                <c:ptCount val="1"/>
                <c:pt idx="0">
                  <c:v>2015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Hoja7!$A$3:$A$14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Hoja7!$C$3:$C$14</c:f>
              <c:numCache>
                <c:formatCode>General</c:formatCode>
                <c:ptCount val="12"/>
                <c:pt idx="0">
                  <c:v>79</c:v>
                </c:pt>
                <c:pt idx="1">
                  <c:v>75.400000000000006</c:v>
                </c:pt>
                <c:pt idx="2">
                  <c:v>82</c:v>
                </c:pt>
                <c:pt idx="3">
                  <c:v>92</c:v>
                </c:pt>
                <c:pt idx="4">
                  <c:v>103</c:v>
                </c:pt>
                <c:pt idx="5">
                  <c:v>110</c:v>
                </c:pt>
                <c:pt idx="6">
                  <c:v>136</c:v>
                </c:pt>
                <c:pt idx="7">
                  <c:v>136</c:v>
                </c:pt>
                <c:pt idx="8">
                  <c:v>108</c:v>
                </c:pt>
                <c:pt idx="9">
                  <c:v>95.6</c:v>
                </c:pt>
                <c:pt idx="10">
                  <c:v>82</c:v>
                </c:pt>
                <c:pt idx="11">
                  <c:v>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Hoja7!$D$2</c:f>
              <c:strCache>
                <c:ptCount val="1"/>
                <c:pt idx="0">
                  <c:v>2016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Hoja7!$A$3:$A$14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Hoja7!$D$3:$D$14</c:f>
              <c:numCache>
                <c:formatCode>General</c:formatCode>
                <c:ptCount val="12"/>
                <c:pt idx="0">
                  <c:v>84</c:v>
                </c:pt>
                <c:pt idx="1">
                  <c:v>83</c:v>
                </c:pt>
                <c:pt idx="2">
                  <c:v>92</c:v>
                </c:pt>
                <c:pt idx="3">
                  <c:v>93</c:v>
                </c:pt>
                <c:pt idx="4">
                  <c:v>104.5</c:v>
                </c:pt>
                <c:pt idx="5">
                  <c:v>112</c:v>
                </c:pt>
                <c:pt idx="6">
                  <c:v>142</c:v>
                </c:pt>
                <c:pt idx="7">
                  <c:v>138</c:v>
                </c:pt>
                <c:pt idx="8">
                  <c:v>112.5</c:v>
                </c:pt>
                <c:pt idx="9">
                  <c:v>99</c:v>
                </c:pt>
                <c:pt idx="10">
                  <c:v>85</c:v>
                </c:pt>
                <c:pt idx="11">
                  <c:v>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Hoja7!$E$2</c:f>
              <c:strCache>
                <c:ptCount val="1"/>
                <c:pt idx="0">
                  <c:v>2017</c:v>
                </c:pt>
              </c:strCache>
            </c:strRef>
          </c:tx>
          <c:spPr>
            <a:ln w="38100">
              <a:solidFill>
                <a:srgbClr val="6C992F"/>
              </a:solidFill>
            </a:ln>
          </c:spPr>
          <c:marker>
            <c:symbol val="none"/>
          </c:marker>
          <c:cat>
            <c:numRef>
              <c:f>Hoja7!$A$3:$A$14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Hoja7!$E$3:$E$14</c:f>
              <c:numCache>
                <c:formatCode>General</c:formatCode>
                <c:ptCount val="12"/>
                <c:pt idx="0">
                  <c:v>89</c:v>
                </c:pt>
                <c:pt idx="1">
                  <c:v>85</c:v>
                </c:pt>
                <c:pt idx="2">
                  <c:v>94</c:v>
                </c:pt>
                <c:pt idx="3">
                  <c:v>108</c:v>
                </c:pt>
                <c:pt idx="4">
                  <c:v>109</c:v>
                </c:pt>
                <c:pt idx="5">
                  <c:v>120</c:v>
                </c:pt>
                <c:pt idx="6">
                  <c:v>151.5</c:v>
                </c:pt>
                <c:pt idx="7">
                  <c:v>149.5</c:v>
                </c:pt>
                <c:pt idx="8">
                  <c:v>123</c:v>
                </c:pt>
                <c:pt idx="9">
                  <c:v>105</c:v>
                </c:pt>
                <c:pt idx="10">
                  <c:v>92</c:v>
                </c:pt>
                <c:pt idx="11">
                  <c:v>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Hoja7!$F$2</c:f>
              <c:strCache>
                <c:ptCount val="1"/>
                <c:pt idx="0">
                  <c:v>2018</c:v>
                </c:pt>
              </c:strCache>
            </c:strRef>
          </c:tx>
          <c:spPr>
            <a:ln w="38100">
              <a:solidFill>
                <a:srgbClr val="E452E7"/>
              </a:solidFill>
            </a:ln>
          </c:spPr>
          <c:marker>
            <c:symbol val="none"/>
          </c:marker>
          <c:cat>
            <c:numRef>
              <c:f>Hoja7!$A$3:$A$14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Hoja7!$F$3:$F$14</c:f>
              <c:numCache>
                <c:formatCode>General</c:formatCode>
                <c:ptCount val="12"/>
                <c:pt idx="0">
                  <c:v>92.5</c:v>
                </c:pt>
                <c:pt idx="1">
                  <c:v>91</c:v>
                </c:pt>
                <c:pt idx="2">
                  <c:v>102.5</c:v>
                </c:pt>
                <c:pt idx="3">
                  <c:v>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69984"/>
        <c:axId val="141148160"/>
      </c:lineChart>
      <c:catAx>
        <c:axId val="1393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148160"/>
        <c:crosses val="autoZero"/>
        <c:auto val="1"/>
        <c:lblAlgn val="ctr"/>
        <c:lblOffset val="100"/>
        <c:noMultiLvlLbl val="0"/>
      </c:catAx>
      <c:valAx>
        <c:axId val="141148160"/>
        <c:scaling>
          <c:orientation val="minMax"/>
          <c:max val="153"/>
          <c:min val="5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39369984"/>
        <c:crosses val="autoZero"/>
        <c:crossBetween val="between"/>
        <c:majorUnit val="20"/>
        <c:minorUnit val="4"/>
      </c:valAx>
    </c:plotArea>
    <c:legend>
      <c:legendPos val="r"/>
      <c:layout>
        <c:manualLayout>
          <c:xMode val="edge"/>
          <c:yMode val="edge"/>
          <c:x val="0.10326203970563225"/>
          <c:y val="7.5153758765228978E-2"/>
          <c:w val="0.15926472413365139"/>
          <c:h val="0.32878675879800734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5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3EB3-5BF0-47AE-ACE2-A32DAB5220D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9769031-E107-470B-80C5-EF6DF651823F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RSE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2D383-C3C5-4DA7-9B93-B0A30FEB206B}" type="parTrans" cxnId="{9E821B82-1207-4DE1-A70F-1E683EA3076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A96B9-672B-415C-BDD1-630F085BD2DE}" type="sibTrans" cxnId="{9E821B82-1207-4DE1-A70F-1E683EA3076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FC2FF-E3F5-4DB1-AD22-80AF34559F25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 competitiva (</a:t>
          </a:r>
          <a:r>
            <a:rPr lang="es-EC" sz="1200" dirty="0" err="1" smtClean="0"/>
            <a:t>Boiral</a:t>
          </a:r>
          <a:r>
            <a:rPr lang="es-EC" sz="1200" dirty="0" smtClean="0"/>
            <a:t>, </a:t>
          </a:r>
          <a:r>
            <a:rPr lang="es-EC" sz="1200" dirty="0" err="1" smtClean="0"/>
            <a:t>Paillé</a:t>
          </a:r>
          <a:r>
            <a:rPr lang="es-EC" sz="1200" dirty="0" smtClean="0"/>
            <a:t>, y </a:t>
          </a:r>
          <a:r>
            <a:rPr lang="es-EC" sz="1200" dirty="0" err="1" smtClean="0"/>
            <a:t>Raineri</a:t>
          </a:r>
          <a:r>
            <a:rPr lang="es-EC" sz="1200" dirty="0" smtClean="0"/>
            <a:t>, 2015)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D898B-D1E2-47C4-A380-4C1A9E6901ED}" type="parTrans" cxnId="{ED3416B1-00C8-4801-9C52-599630FB66A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DFEB2-5D64-412E-B9C9-2789D97127ED}" type="sibTrans" cxnId="{ED3416B1-00C8-4801-9C52-599630FB66A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51DF6-1FC0-4229-B788-6DB333D73081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Gestión ambiental 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29A1D-A8AF-4BCE-ACFD-A10BADD2D827}" type="parTrans" cxnId="{51EA4179-3F31-4ABB-A9CC-7C06A79412A5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06F70-871E-4C19-9789-457A7C83E755}" type="sibTrans" cxnId="{51EA4179-3F31-4ABB-A9CC-7C06A79412A5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0AC8F-AD92-42F1-804E-94466FCEF79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atracción turística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FA372-9731-445A-9B45-534965365EB1}" type="parTrans" cxnId="{411309F2-9E46-432C-95BD-82DCA0D1D4A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8666D-F0DD-4AB4-AFFE-429B859EEB2D}" type="sibTrans" cxnId="{411309F2-9E46-432C-95BD-82DCA0D1D4A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FCD29-908A-4530-AD52-ABCF968B9FF0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DMQ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4983B-978E-421F-9243-EAA81C633E8E}" type="parTrans" cxnId="{E51DCFB5-5EAA-4C1C-AA73-B17EBB40349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92B67-AD9F-44A1-ACC7-4C59CAC7BB10}" type="sibTrans" cxnId="{E51DCFB5-5EAA-4C1C-AA73-B17EBB40349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48111-547B-437F-BF70-DB8DD2B38FB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Grandes cifras de arribos de turistas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3E7F4-622C-4F91-8B4C-076B9C961841}" type="parTrans" cxnId="{2446B4A6-15AB-490C-B4C1-A7406B08B91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35F4D-879C-4C61-B379-A3C77CD9AEEF}" type="sibTrans" cxnId="{2446B4A6-15AB-490C-B4C1-A7406B08B91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3550B-6372-4547-86A6-493F688B5B2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Integración de los grupos de interés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67D35-7E1C-441E-9C9E-961AD2C611F9}" type="parTrans" cxnId="{C5352F4B-1CA6-4BFF-B25B-E18DF4BC0F6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88785-6070-4BCB-B55A-187A7C395A3F}" type="sibTrans" cxnId="{C5352F4B-1CA6-4BFF-B25B-E18DF4BC0F6F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101C8-538F-4F25-9EA9-BAF18D2200A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Periodo de estudio 2018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5DC4A-F7C9-48A5-8A6B-2B65C773CD36}" type="parTrans" cxnId="{244B31E1-0466-4CE7-87B1-ACF5B53CD3F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B4719-5C84-46DB-BBD3-7826A83C07E8}" type="sibTrans" cxnId="{244B31E1-0466-4CE7-87B1-ACF5B53CD3F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6292F-9C9D-429D-A2C3-D68AF8824B08}" type="pres">
      <dgm:prSet presAssocID="{66FA3EB3-5BF0-47AE-ACE2-A32DAB5220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66DDF7-970E-4C49-BBDE-9DAC8A06C4DB}" type="pres">
      <dgm:prSet presAssocID="{59769031-E107-470B-80C5-EF6DF651823F}" presName="composite" presStyleCnt="0"/>
      <dgm:spPr/>
      <dgm:t>
        <a:bodyPr/>
        <a:lstStyle/>
        <a:p>
          <a:endParaRPr lang="es-EC"/>
        </a:p>
      </dgm:t>
    </dgm:pt>
    <dgm:pt modelId="{025DC587-78A6-407F-934B-3E6642EC85DC}" type="pres">
      <dgm:prSet presAssocID="{59769031-E107-470B-80C5-EF6DF65182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E4BBCB-64C5-443E-A7E9-D4C81E945454}" type="pres">
      <dgm:prSet presAssocID="{59769031-E107-470B-80C5-EF6DF651823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10A248-DA93-43F7-993B-953EF2F33B8F}" type="pres">
      <dgm:prSet presAssocID="{67EA96B9-672B-415C-BDD1-630F085BD2DE}" presName="space" presStyleCnt="0"/>
      <dgm:spPr/>
      <dgm:t>
        <a:bodyPr/>
        <a:lstStyle/>
        <a:p>
          <a:endParaRPr lang="es-EC"/>
        </a:p>
      </dgm:t>
    </dgm:pt>
    <dgm:pt modelId="{876793B2-27D9-4871-A274-FA0782AF0308}" type="pres">
      <dgm:prSet presAssocID="{61051DF6-1FC0-4229-B788-6DB333D73081}" presName="composite" presStyleCnt="0"/>
      <dgm:spPr/>
      <dgm:t>
        <a:bodyPr/>
        <a:lstStyle/>
        <a:p>
          <a:endParaRPr lang="es-EC"/>
        </a:p>
      </dgm:t>
    </dgm:pt>
    <dgm:pt modelId="{CF4E8F79-0064-4E37-A044-FEE5908721FB}" type="pres">
      <dgm:prSet presAssocID="{61051DF6-1FC0-4229-B788-6DB333D730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4C7CFE-C3E6-4F7F-A6E5-2955A4F19E07}" type="pres">
      <dgm:prSet presAssocID="{61051DF6-1FC0-4229-B788-6DB333D7308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750CF3-2CEF-4E6D-9A8B-C8B72E0A8B6B}" type="pres">
      <dgm:prSet presAssocID="{52406F70-871E-4C19-9789-457A7C83E755}" presName="space" presStyleCnt="0"/>
      <dgm:spPr/>
      <dgm:t>
        <a:bodyPr/>
        <a:lstStyle/>
        <a:p>
          <a:endParaRPr lang="es-EC"/>
        </a:p>
      </dgm:t>
    </dgm:pt>
    <dgm:pt modelId="{099ED1EC-823F-42BE-8E85-A6DA6B8B7A7E}" type="pres">
      <dgm:prSet presAssocID="{01FFCD29-908A-4530-AD52-ABCF968B9FF0}" presName="composite" presStyleCnt="0"/>
      <dgm:spPr/>
      <dgm:t>
        <a:bodyPr/>
        <a:lstStyle/>
        <a:p>
          <a:endParaRPr lang="es-EC"/>
        </a:p>
      </dgm:t>
    </dgm:pt>
    <dgm:pt modelId="{E1121750-7EA3-49DF-BC8C-845CC18DCE93}" type="pres">
      <dgm:prSet presAssocID="{01FFCD29-908A-4530-AD52-ABCF968B9F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57E6C2-046B-40C4-AC3F-8C69E81A9360}" type="pres">
      <dgm:prSet presAssocID="{01FFCD29-908A-4530-AD52-ABCF968B9F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4DCC27-4AA4-48A6-9FD5-D7931A657B58}" type="presOf" srcId="{59A3550B-6372-4547-86A6-493F688B5B21}" destId="{E657E6C2-046B-40C4-AC3F-8C69E81A9360}" srcOrd="0" destOrd="1" presId="urn:microsoft.com/office/officeart/2005/8/layout/hList1"/>
    <dgm:cxn modelId="{B084D4EC-F64C-4780-AD62-FB6C076941F4}" type="presOf" srcId="{59769031-E107-470B-80C5-EF6DF651823F}" destId="{025DC587-78A6-407F-934B-3E6642EC85DC}" srcOrd="0" destOrd="0" presId="urn:microsoft.com/office/officeart/2005/8/layout/hList1"/>
    <dgm:cxn modelId="{244B31E1-0466-4CE7-87B1-ACF5B53CD3F1}" srcId="{01FFCD29-908A-4530-AD52-ABCF968B9FF0}" destId="{9E7101C8-538F-4F25-9EA9-BAF18D2200AF}" srcOrd="2" destOrd="0" parTransId="{8505DC4A-F7C9-48A5-8A6B-2B65C773CD36}" sibTransId="{513B4719-5C84-46DB-BBD3-7826A83C07E8}"/>
    <dgm:cxn modelId="{3438F8E2-33DC-4DFF-A073-C1A2EFE7A6DE}" type="presOf" srcId="{D3C0AC8F-AD92-42F1-804E-94466FCEF798}" destId="{E04C7CFE-C3E6-4F7F-A6E5-2955A4F19E07}" srcOrd="0" destOrd="0" presId="urn:microsoft.com/office/officeart/2005/8/layout/hList1"/>
    <dgm:cxn modelId="{890EAD17-346E-463E-86DE-7A7C55FEA7C8}" type="presOf" srcId="{BBDFC2FF-E3F5-4DB1-AD22-80AF34559F25}" destId="{30E4BBCB-64C5-443E-A7E9-D4C81E945454}" srcOrd="0" destOrd="0" presId="urn:microsoft.com/office/officeart/2005/8/layout/hList1"/>
    <dgm:cxn modelId="{2446B4A6-15AB-490C-B4C1-A7406B08B918}" srcId="{01FFCD29-908A-4530-AD52-ABCF968B9FF0}" destId="{CDC48111-547B-437F-BF70-DB8DD2B38FBF}" srcOrd="0" destOrd="0" parTransId="{DB83E7F4-622C-4F91-8B4C-076B9C961841}" sibTransId="{F9635F4D-879C-4C61-B379-A3C77CD9AEEF}"/>
    <dgm:cxn modelId="{98AF37FF-0A1D-4952-B914-4AAD44212FCE}" type="presOf" srcId="{01FFCD29-908A-4530-AD52-ABCF968B9FF0}" destId="{E1121750-7EA3-49DF-BC8C-845CC18DCE93}" srcOrd="0" destOrd="0" presId="urn:microsoft.com/office/officeart/2005/8/layout/hList1"/>
    <dgm:cxn modelId="{7DE65F1C-78BD-4DF9-A1B0-111B9A43A254}" type="presOf" srcId="{61051DF6-1FC0-4229-B788-6DB333D73081}" destId="{CF4E8F79-0064-4E37-A044-FEE5908721FB}" srcOrd="0" destOrd="0" presId="urn:microsoft.com/office/officeart/2005/8/layout/hList1"/>
    <dgm:cxn modelId="{9E821B82-1207-4DE1-A70F-1E683EA3076C}" srcId="{66FA3EB3-5BF0-47AE-ACE2-A32DAB5220D6}" destId="{59769031-E107-470B-80C5-EF6DF651823F}" srcOrd="0" destOrd="0" parTransId="{9F32D383-C3C5-4DA7-9B93-B0A30FEB206B}" sibTransId="{67EA96B9-672B-415C-BDD1-630F085BD2DE}"/>
    <dgm:cxn modelId="{51EA4179-3F31-4ABB-A9CC-7C06A79412A5}" srcId="{66FA3EB3-5BF0-47AE-ACE2-A32DAB5220D6}" destId="{61051DF6-1FC0-4229-B788-6DB333D73081}" srcOrd="1" destOrd="0" parTransId="{B4929A1D-A8AF-4BCE-ACFD-A10BADD2D827}" sibTransId="{52406F70-871E-4C19-9789-457A7C83E755}"/>
    <dgm:cxn modelId="{41F46417-C0FA-48E8-B98F-9CF89FB03C1C}" type="presOf" srcId="{CDC48111-547B-437F-BF70-DB8DD2B38FBF}" destId="{E657E6C2-046B-40C4-AC3F-8C69E81A9360}" srcOrd="0" destOrd="0" presId="urn:microsoft.com/office/officeart/2005/8/layout/hList1"/>
    <dgm:cxn modelId="{3A4C81E2-16AA-44C9-9569-7FCB51850400}" type="presOf" srcId="{66FA3EB3-5BF0-47AE-ACE2-A32DAB5220D6}" destId="{C2A6292F-9C9D-429D-A2C3-D68AF8824B08}" srcOrd="0" destOrd="0" presId="urn:microsoft.com/office/officeart/2005/8/layout/hList1"/>
    <dgm:cxn modelId="{4840BCCE-3F60-4B7D-815E-F0DB040E7293}" type="presOf" srcId="{9E7101C8-538F-4F25-9EA9-BAF18D2200AF}" destId="{E657E6C2-046B-40C4-AC3F-8C69E81A9360}" srcOrd="0" destOrd="2" presId="urn:microsoft.com/office/officeart/2005/8/layout/hList1"/>
    <dgm:cxn modelId="{E51DCFB5-5EAA-4C1C-AA73-B17EBB403493}" srcId="{66FA3EB3-5BF0-47AE-ACE2-A32DAB5220D6}" destId="{01FFCD29-908A-4530-AD52-ABCF968B9FF0}" srcOrd="2" destOrd="0" parTransId="{3EE4983B-978E-421F-9243-EAA81C633E8E}" sibTransId="{7A492B67-AD9F-44A1-ACC7-4C59CAC7BB10}"/>
    <dgm:cxn modelId="{C5352F4B-1CA6-4BFF-B25B-E18DF4BC0F6F}" srcId="{01FFCD29-908A-4530-AD52-ABCF968B9FF0}" destId="{59A3550B-6372-4547-86A6-493F688B5B21}" srcOrd="1" destOrd="0" parTransId="{2E067D35-7E1C-441E-9C9E-961AD2C611F9}" sibTransId="{FF688785-6070-4BCB-B55A-187A7C395A3F}"/>
    <dgm:cxn modelId="{ED3416B1-00C8-4801-9C52-599630FB66A3}" srcId="{59769031-E107-470B-80C5-EF6DF651823F}" destId="{BBDFC2FF-E3F5-4DB1-AD22-80AF34559F25}" srcOrd="0" destOrd="0" parTransId="{CA8D898B-D1E2-47C4-A380-4C1A9E6901ED}" sibTransId="{E0DDFEB2-5D64-412E-B9C9-2789D97127ED}"/>
    <dgm:cxn modelId="{411309F2-9E46-432C-95BD-82DCA0D1D4A1}" srcId="{61051DF6-1FC0-4229-B788-6DB333D73081}" destId="{D3C0AC8F-AD92-42F1-804E-94466FCEF798}" srcOrd="0" destOrd="0" parTransId="{9FEFA372-9731-445A-9B45-534965365EB1}" sibTransId="{FBC8666D-F0DD-4AB4-AFFE-429B859EEB2D}"/>
    <dgm:cxn modelId="{298B8256-59F0-4D01-AA1F-17D35F05A020}" type="presParOf" srcId="{C2A6292F-9C9D-429D-A2C3-D68AF8824B08}" destId="{3266DDF7-970E-4C49-BBDE-9DAC8A06C4DB}" srcOrd="0" destOrd="0" presId="urn:microsoft.com/office/officeart/2005/8/layout/hList1"/>
    <dgm:cxn modelId="{A3648A7D-1C1E-41F5-996B-6454382AC386}" type="presParOf" srcId="{3266DDF7-970E-4C49-BBDE-9DAC8A06C4DB}" destId="{025DC587-78A6-407F-934B-3E6642EC85DC}" srcOrd="0" destOrd="0" presId="urn:microsoft.com/office/officeart/2005/8/layout/hList1"/>
    <dgm:cxn modelId="{D31A2A9B-8FC6-4698-BF55-AF9C299FCD05}" type="presParOf" srcId="{3266DDF7-970E-4C49-BBDE-9DAC8A06C4DB}" destId="{30E4BBCB-64C5-443E-A7E9-D4C81E945454}" srcOrd="1" destOrd="0" presId="urn:microsoft.com/office/officeart/2005/8/layout/hList1"/>
    <dgm:cxn modelId="{2FDB72EE-BDFD-4208-B6B1-45B2C23DF321}" type="presParOf" srcId="{C2A6292F-9C9D-429D-A2C3-D68AF8824B08}" destId="{7B10A248-DA93-43F7-993B-953EF2F33B8F}" srcOrd="1" destOrd="0" presId="urn:microsoft.com/office/officeart/2005/8/layout/hList1"/>
    <dgm:cxn modelId="{F83079AF-B4DE-4E3B-9946-5FA1E9BA51D1}" type="presParOf" srcId="{C2A6292F-9C9D-429D-A2C3-D68AF8824B08}" destId="{876793B2-27D9-4871-A274-FA0782AF0308}" srcOrd="2" destOrd="0" presId="urn:microsoft.com/office/officeart/2005/8/layout/hList1"/>
    <dgm:cxn modelId="{5CF2646E-5DDB-4C10-AF5C-510B5A2E61E1}" type="presParOf" srcId="{876793B2-27D9-4871-A274-FA0782AF0308}" destId="{CF4E8F79-0064-4E37-A044-FEE5908721FB}" srcOrd="0" destOrd="0" presId="urn:microsoft.com/office/officeart/2005/8/layout/hList1"/>
    <dgm:cxn modelId="{63405EF7-5724-419C-AF34-01CF8500D8B6}" type="presParOf" srcId="{876793B2-27D9-4871-A274-FA0782AF0308}" destId="{E04C7CFE-C3E6-4F7F-A6E5-2955A4F19E07}" srcOrd="1" destOrd="0" presId="urn:microsoft.com/office/officeart/2005/8/layout/hList1"/>
    <dgm:cxn modelId="{F1E337BF-AF34-426E-82BD-F749038000D7}" type="presParOf" srcId="{C2A6292F-9C9D-429D-A2C3-D68AF8824B08}" destId="{D7750CF3-2CEF-4E6D-9A8B-C8B72E0A8B6B}" srcOrd="3" destOrd="0" presId="urn:microsoft.com/office/officeart/2005/8/layout/hList1"/>
    <dgm:cxn modelId="{6AFE052A-0A64-41E3-9EDA-DB38BABF2390}" type="presParOf" srcId="{C2A6292F-9C9D-429D-A2C3-D68AF8824B08}" destId="{099ED1EC-823F-42BE-8E85-A6DA6B8B7A7E}" srcOrd="4" destOrd="0" presId="urn:microsoft.com/office/officeart/2005/8/layout/hList1"/>
    <dgm:cxn modelId="{074DC973-E5BD-486B-8FFD-F9C7D7145B3E}" type="presParOf" srcId="{099ED1EC-823F-42BE-8E85-A6DA6B8B7A7E}" destId="{E1121750-7EA3-49DF-BC8C-845CC18DCE93}" srcOrd="0" destOrd="0" presId="urn:microsoft.com/office/officeart/2005/8/layout/hList1"/>
    <dgm:cxn modelId="{B1D65979-1FB2-49C7-8BA4-E246C3390B67}" type="presParOf" srcId="{099ED1EC-823F-42BE-8E85-A6DA6B8B7A7E}" destId="{E657E6C2-046B-40C4-AC3F-8C69E81A93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EAEC38-DA0D-4450-816A-6059092B0E10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F55D9F9-07BA-4453-BCE8-335F70C8E928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3CF2B-FD33-4432-9FD1-1B2706A4EF0C}" type="parTrans" cxnId="{2D2E9495-2524-415E-A66C-07A01002EF7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260DF-5EDA-434E-9A05-4BCE0B5B0F05}" type="sibTrans" cxnId="{2D2E9495-2524-415E-A66C-07A01002EF7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10853-7365-4C0F-9D6C-F9636104F36B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08BD5-B12A-497B-8073-C848970A2A3B}" type="parTrans" cxnId="{538083D0-DB05-4CF7-9B71-C658A96559B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1B002-1FDA-4173-80AF-B9633B8E5D31}" type="sibTrans" cxnId="{538083D0-DB05-4CF7-9B71-C658A96559B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53AC0-1CE2-4D7D-BF49-324DAED182A3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 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9A3CE-FF4B-43BB-9A96-D21A46F31C53}" type="parTrans" cxnId="{5B8A9C88-EB13-40CA-9725-DD06E69871C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F6FB1-ECC9-4969-ADE3-8EAAF35BD897}" type="sibTrans" cxnId="{5B8A9C88-EB13-40CA-9725-DD06E69871C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6ACF7-F96B-4FCD-BAFB-E3C5DC75B12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 transeccional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6690D-9D23-49C1-BDC8-0BF6D2DB69BC}" type="parTrans" cxnId="{09270F93-6550-4853-B6D1-61265161F1F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ADBCF-D850-4D1A-B6B2-84A95E6D83E2}" type="sibTrans" cxnId="{09270F93-6550-4853-B6D1-61265161F1F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21547-30DC-4DAE-AB42-11244C5351FE}" type="pres">
      <dgm:prSet presAssocID="{1FEAEC38-DA0D-4450-816A-6059092B0E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10F14E4-CB6C-4DA9-8D91-D35803186CA7}" type="pres">
      <dgm:prSet presAssocID="{CF55D9F9-07BA-4453-BCE8-335F70C8E928}" presName="composite" presStyleCnt="0"/>
      <dgm:spPr/>
      <dgm:t>
        <a:bodyPr/>
        <a:lstStyle/>
        <a:p>
          <a:endParaRPr lang="es-EC"/>
        </a:p>
      </dgm:t>
    </dgm:pt>
    <dgm:pt modelId="{62E6EBF7-6304-44BF-8520-ADBF5A06447E}" type="pres">
      <dgm:prSet presAssocID="{CF55D9F9-07BA-4453-BCE8-335F70C8E928}" presName="bentUpArrow1" presStyleLbl="alignImgPlace1" presStyleIdx="0" presStyleCnt="1" custScaleX="46762" custScaleY="69695" custLinFactNeighborX="20584" custLinFactNeighborY="-32181"/>
      <dgm:spPr/>
      <dgm:t>
        <a:bodyPr/>
        <a:lstStyle/>
        <a:p>
          <a:endParaRPr lang="es-EC"/>
        </a:p>
      </dgm:t>
    </dgm:pt>
    <dgm:pt modelId="{381E8DC1-2D2A-4892-B1CE-CFC4840AD0F6}" type="pres">
      <dgm:prSet presAssocID="{CF55D9F9-07BA-4453-BCE8-335F70C8E928}" presName="ParentText" presStyleLbl="node1" presStyleIdx="0" presStyleCnt="2" custScaleY="353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EC4CDD-C46C-4048-907F-7C27FCB29F6A}" type="pres">
      <dgm:prSet presAssocID="{CF55D9F9-07BA-4453-BCE8-335F70C8E92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EDB5FF-2464-4051-81FA-2AEAD3062750}" type="pres">
      <dgm:prSet presAssocID="{21D260DF-5EDA-434E-9A05-4BCE0B5B0F05}" presName="sibTrans" presStyleCnt="0"/>
      <dgm:spPr/>
      <dgm:t>
        <a:bodyPr/>
        <a:lstStyle/>
        <a:p>
          <a:endParaRPr lang="es-EC"/>
        </a:p>
      </dgm:t>
    </dgm:pt>
    <dgm:pt modelId="{7B5B201E-3592-46D0-BF3A-E63434AF3272}" type="pres">
      <dgm:prSet presAssocID="{65753AC0-1CE2-4D7D-BF49-324DAED182A3}" presName="composite" presStyleCnt="0"/>
      <dgm:spPr/>
      <dgm:t>
        <a:bodyPr/>
        <a:lstStyle/>
        <a:p>
          <a:endParaRPr lang="es-EC"/>
        </a:p>
      </dgm:t>
    </dgm:pt>
    <dgm:pt modelId="{BC80FC25-9900-40C1-A27D-13D7803C0557}" type="pres">
      <dgm:prSet presAssocID="{65753AC0-1CE2-4D7D-BF49-324DAED182A3}" presName="ParentText" presStyleLbl="node1" presStyleIdx="1" presStyleCnt="2" custScaleY="353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1E5D8B-9788-48E8-96D4-E57022F576BE}" type="pres">
      <dgm:prSet presAssocID="{65753AC0-1CE2-4D7D-BF49-324DAED182A3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8083D0-DB05-4CF7-9B71-C658A96559BC}" srcId="{CF55D9F9-07BA-4453-BCE8-335F70C8E928}" destId="{5CE10853-7365-4C0F-9D6C-F9636104F36B}" srcOrd="0" destOrd="0" parTransId="{B9408BD5-B12A-497B-8073-C848970A2A3B}" sibTransId="{3951B002-1FDA-4173-80AF-B9633B8E5D31}"/>
    <dgm:cxn modelId="{92D02999-F0BA-487B-A71D-73205C1DD490}" type="presOf" srcId="{1FEAEC38-DA0D-4450-816A-6059092B0E10}" destId="{CA021547-30DC-4DAE-AB42-11244C5351FE}" srcOrd="0" destOrd="0" presId="urn:microsoft.com/office/officeart/2005/8/layout/StepDownProcess"/>
    <dgm:cxn modelId="{CC4EFE03-364A-4362-B6E5-A9A799F5B307}" type="presOf" srcId="{2F56ACF7-F96B-4FCD-BAFB-E3C5DC75B127}" destId="{621E5D8B-9788-48E8-96D4-E57022F576BE}" srcOrd="0" destOrd="0" presId="urn:microsoft.com/office/officeart/2005/8/layout/StepDownProcess"/>
    <dgm:cxn modelId="{09270F93-6550-4853-B6D1-61265161F1F8}" srcId="{65753AC0-1CE2-4D7D-BF49-324DAED182A3}" destId="{2F56ACF7-F96B-4FCD-BAFB-E3C5DC75B127}" srcOrd="0" destOrd="0" parTransId="{ECD6690D-9D23-49C1-BDC8-0BF6D2DB69BC}" sibTransId="{749ADBCF-D850-4D1A-B6B2-84A95E6D83E2}"/>
    <dgm:cxn modelId="{2D2E9495-2524-415E-A66C-07A01002EF7C}" srcId="{1FEAEC38-DA0D-4450-816A-6059092B0E10}" destId="{CF55D9F9-07BA-4453-BCE8-335F70C8E928}" srcOrd="0" destOrd="0" parTransId="{F053CF2B-FD33-4432-9FD1-1B2706A4EF0C}" sibTransId="{21D260DF-5EDA-434E-9A05-4BCE0B5B0F05}"/>
    <dgm:cxn modelId="{5B8A9C88-EB13-40CA-9725-DD06E69871CB}" srcId="{1FEAEC38-DA0D-4450-816A-6059092B0E10}" destId="{65753AC0-1CE2-4D7D-BF49-324DAED182A3}" srcOrd="1" destOrd="0" parTransId="{E099A3CE-FF4B-43BB-9A96-D21A46F31C53}" sibTransId="{E57F6FB1-ECC9-4969-ADE3-8EAAF35BD897}"/>
    <dgm:cxn modelId="{40E2C700-C2F1-4CEE-B168-C48A122BC42A}" type="presOf" srcId="{5CE10853-7365-4C0F-9D6C-F9636104F36B}" destId="{3BEC4CDD-C46C-4048-907F-7C27FCB29F6A}" srcOrd="0" destOrd="0" presId="urn:microsoft.com/office/officeart/2005/8/layout/StepDownProcess"/>
    <dgm:cxn modelId="{9CF56F1F-C0C0-40BA-8D3D-B05FC8EBB98B}" type="presOf" srcId="{CF55D9F9-07BA-4453-BCE8-335F70C8E928}" destId="{381E8DC1-2D2A-4892-B1CE-CFC4840AD0F6}" srcOrd="0" destOrd="0" presId="urn:microsoft.com/office/officeart/2005/8/layout/StepDownProcess"/>
    <dgm:cxn modelId="{49ABEAF2-A84A-4BBE-94CE-FC307B9D72A9}" type="presOf" srcId="{65753AC0-1CE2-4D7D-BF49-324DAED182A3}" destId="{BC80FC25-9900-40C1-A27D-13D7803C0557}" srcOrd="0" destOrd="0" presId="urn:microsoft.com/office/officeart/2005/8/layout/StepDownProcess"/>
    <dgm:cxn modelId="{E8C3F697-C5FA-47AB-AFB3-E1E665C82FB7}" type="presParOf" srcId="{CA021547-30DC-4DAE-AB42-11244C5351FE}" destId="{810F14E4-CB6C-4DA9-8D91-D35803186CA7}" srcOrd="0" destOrd="0" presId="urn:microsoft.com/office/officeart/2005/8/layout/StepDownProcess"/>
    <dgm:cxn modelId="{1984208D-A53A-4BCE-A449-D6EBD310FEEC}" type="presParOf" srcId="{810F14E4-CB6C-4DA9-8D91-D35803186CA7}" destId="{62E6EBF7-6304-44BF-8520-ADBF5A06447E}" srcOrd="0" destOrd="0" presId="urn:microsoft.com/office/officeart/2005/8/layout/StepDownProcess"/>
    <dgm:cxn modelId="{8C4EE613-B188-4340-AE3C-3FAFC2151DAB}" type="presParOf" srcId="{810F14E4-CB6C-4DA9-8D91-D35803186CA7}" destId="{381E8DC1-2D2A-4892-B1CE-CFC4840AD0F6}" srcOrd="1" destOrd="0" presId="urn:microsoft.com/office/officeart/2005/8/layout/StepDownProcess"/>
    <dgm:cxn modelId="{8A21EF17-5F00-4100-8EB3-2E0E9A68F0D0}" type="presParOf" srcId="{810F14E4-CB6C-4DA9-8D91-D35803186CA7}" destId="{3BEC4CDD-C46C-4048-907F-7C27FCB29F6A}" srcOrd="2" destOrd="0" presId="urn:microsoft.com/office/officeart/2005/8/layout/StepDownProcess"/>
    <dgm:cxn modelId="{A7513A9F-08AD-4784-A3B4-02BE1C07CA08}" type="presParOf" srcId="{CA021547-30DC-4DAE-AB42-11244C5351FE}" destId="{C1EDB5FF-2464-4051-81FA-2AEAD3062750}" srcOrd="1" destOrd="0" presId="urn:microsoft.com/office/officeart/2005/8/layout/StepDownProcess"/>
    <dgm:cxn modelId="{0B221CE1-4892-42AE-A3C8-61FA6E00C326}" type="presParOf" srcId="{CA021547-30DC-4DAE-AB42-11244C5351FE}" destId="{7B5B201E-3592-46D0-BF3A-E63434AF3272}" srcOrd="2" destOrd="0" presId="urn:microsoft.com/office/officeart/2005/8/layout/StepDownProcess"/>
    <dgm:cxn modelId="{01BEEE9A-1FC9-467B-A14C-F9F893413639}" type="presParOf" srcId="{7B5B201E-3592-46D0-BF3A-E63434AF3272}" destId="{BC80FC25-9900-40C1-A27D-13D7803C0557}" srcOrd="0" destOrd="0" presId="urn:microsoft.com/office/officeart/2005/8/layout/StepDownProcess"/>
    <dgm:cxn modelId="{0A6831C4-5C6D-4631-B526-631206A0AF5D}" type="presParOf" srcId="{7B5B201E-3592-46D0-BF3A-E63434AF3272}" destId="{621E5D8B-9788-48E8-96D4-E57022F576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BDE3D4-6A24-4EC3-B85F-09F0F1CC6702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89C2FF68-D066-4724-B14E-1A905AEEE9A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A4BE3D-E03D-4C63-B5BC-C3FE18D00D9A}" type="parTrans" cxnId="{2377C976-2B22-40BE-AA01-6C2D2803600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A96E9-3EE8-44DB-838B-0B4ACEB376B1}" type="sibTrans" cxnId="{2377C976-2B22-40BE-AA01-6C2D28036007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B84F4-D0EA-48C6-958E-6C1914D2729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DCBC1-5395-4E37-9472-A609F34C3790}" type="parTrans" cxnId="{ABE16A00-84E0-4211-8CB1-A7397E90071C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B350D-6333-40A3-A510-4F9C6A897EFC}" type="sibTrans" cxnId="{ABE16A00-84E0-4211-8CB1-A7397E90071C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6B2E2-DF00-4EFE-90D1-65A72B349E3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Nominales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768EC-F7B0-4551-9F09-F41560FEFCE3}" type="parTrans" cxnId="{74F495C3-C767-4ACA-A131-E0A59204DED4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C3CD8-B5BE-49DD-84FD-31F76B136B35}" type="sibTrans" cxnId="{74F495C3-C767-4ACA-A131-E0A59204DED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A3356-FC3C-4755-A683-C793F4CC854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Categóricas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A4506-213E-4AB6-AB64-F5EA956B1709}" type="parTrans" cxnId="{8C19A17B-9D4C-40C5-9259-A089944325E1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A19C-E963-43A7-9207-3B49C073CD33}" type="sibTrans" cxnId="{8C19A17B-9D4C-40C5-9259-A089944325E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FD4DD-03E5-4DB9-AF53-682A87B3621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96044-39E5-4421-BA27-6E82134624FD}" type="parTrans" cxnId="{73F98E06-B8BD-4409-B089-98AA578D74E8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9D9BA-6B34-40FB-BF25-6FADB89BF3A1}" type="sibTrans" cxnId="{73F98E06-B8BD-4409-B089-98AA578D74E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B04ED-E116-4083-91F3-8D5B82A19647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Continuas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F4F40-F175-4B92-9631-000AA4C1E1DA}" type="parTrans" cxnId="{F7BDC073-ABBA-4A5C-987F-5DC7F7D898F3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0EB79-C788-478D-B7C9-E681536E0689}" type="sibTrans" cxnId="{F7BDC073-ABBA-4A5C-987F-5DC7F7D898F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BFF7E-D2ED-4B40-B463-7DF85CCBA203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Discretas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C7216-822C-4AC2-8862-19216F6EBD91}" type="parTrans" cxnId="{41202025-DB32-4A71-A99F-19C1718C9420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0AEDE7-3D05-4979-861F-A3532317D558}" type="sibTrans" cxnId="{41202025-DB32-4A71-A99F-19C1718C9420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B2423-5166-477F-A193-00A0D74FDC99}" type="pres">
      <dgm:prSet presAssocID="{94BDE3D4-6A24-4EC3-B85F-09F0F1CC670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7EF99E-7DF1-47B4-83C4-E596C1AC6817}" type="pres">
      <dgm:prSet presAssocID="{89C2FF68-D066-4724-B14E-1A905AEEE9A5}" presName="root1" presStyleCnt="0"/>
      <dgm:spPr/>
    </dgm:pt>
    <dgm:pt modelId="{142FA3DC-8A64-4A22-90DF-52488B83D809}" type="pres">
      <dgm:prSet presAssocID="{89C2FF68-D066-4724-B14E-1A905AEEE9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7A6FEA-6D56-44F4-BE55-EF1E88465DDA}" type="pres">
      <dgm:prSet presAssocID="{89C2FF68-D066-4724-B14E-1A905AEEE9A5}" presName="level2hierChild" presStyleCnt="0"/>
      <dgm:spPr/>
    </dgm:pt>
    <dgm:pt modelId="{E89E1083-AD56-441E-BAE7-3579E250B1E7}" type="pres">
      <dgm:prSet presAssocID="{8FBDCBC1-5395-4E37-9472-A609F34C3790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4B04FB6C-3AAC-4B85-B90A-094780EAF236}" type="pres">
      <dgm:prSet presAssocID="{8FBDCBC1-5395-4E37-9472-A609F34C3790}" presName="connTx" presStyleLbl="parChTrans1D2" presStyleIdx="0" presStyleCnt="2"/>
      <dgm:spPr/>
      <dgm:t>
        <a:bodyPr/>
        <a:lstStyle/>
        <a:p>
          <a:endParaRPr lang="es-EC"/>
        </a:p>
      </dgm:t>
    </dgm:pt>
    <dgm:pt modelId="{BDFD2F7A-AE8A-48EA-BE51-CF4556BF61A0}" type="pres">
      <dgm:prSet presAssocID="{6CCB84F4-D0EA-48C6-958E-6C1914D27294}" presName="root2" presStyleCnt="0"/>
      <dgm:spPr/>
    </dgm:pt>
    <dgm:pt modelId="{5D271E50-4F57-46DC-BEBD-BDAC9048E6C0}" type="pres">
      <dgm:prSet presAssocID="{6CCB84F4-D0EA-48C6-958E-6C1914D27294}" presName="LevelTwoTextNode" presStyleLbl="node2" presStyleIdx="0" presStyleCnt="2" custScaleX="1627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918F11-B2C2-4417-ACCB-1B6820CFBB41}" type="pres">
      <dgm:prSet presAssocID="{6CCB84F4-D0EA-48C6-958E-6C1914D27294}" presName="level3hierChild" presStyleCnt="0"/>
      <dgm:spPr/>
    </dgm:pt>
    <dgm:pt modelId="{054A9393-B2CC-4CBC-A47D-30546DF64445}" type="pres">
      <dgm:prSet presAssocID="{4C5768EC-F7B0-4551-9F09-F41560FEFCE3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E2319A39-6EA9-4A4F-9ACB-9849A25A1292}" type="pres">
      <dgm:prSet presAssocID="{4C5768EC-F7B0-4551-9F09-F41560FEFCE3}" presName="connTx" presStyleLbl="parChTrans1D3" presStyleIdx="0" presStyleCnt="4"/>
      <dgm:spPr/>
      <dgm:t>
        <a:bodyPr/>
        <a:lstStyle/>
        <a:p>
          <a:endParaRPr lang="es-EC"/>
        </a:p>
      </dgm:t>
    </dgm:pt>
    <dgm:pt modelId="{D813210B-3F1F-411C-96E2-3D3C6DA00E7D}" type="pres">
      <dgm:prSet presAssocID="{4206B2E2-DF00-4EFE-90D1-65A72B349E35}" presName="root2" presStyleCnt="0"/>
      <dgm:spPr/>
    </dgm:pt>
    <dgm:pt modelId="{51E7A6CD-B819-4E71-8997-797F72B3A5A5}" type="pres">
      <dgm:prSet presAssocID="{4206B2E2-DF00-4EFE-90D1-65A72B349E35}" presName="LevelTwoTextNode" presStyleLbl="node3" presStyleIdx="0" presStyleCnt="4" custScaleX="1470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CEF1956-5A1E-4227-AD91-90B869EF643E}" type="pres">
      <dgm:prSet presAssocID="{4206B2E2-DF00-4EFE-90D1-65A72B349E35}" presName="level3hierChild" presStyleCnt="0"/>
      <dgm:spPr/>
    </dgm:pt>
    <dgm:pt modelId="{413A40D2-5827-41C5-800A-66910C7E3710}" type="pres">
      <dgm:prSet presAssocID="{8D9A4506-213E-4AB6-AB64-F5EA956B1709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C783326F-F2BC-4D73-B691-53F42D37FBDA}" type="pres">
      <dgm:prSet presAssocID="{8D9A4506-213E-4AB6-AB64-F5EA956B1709}" presName="connTx" presStyleLbl="parChTrans1D3" presStyleIdx="1" presStyleCnt="4"/>
      <dgm:spPr/>
      <dgm:t>
        <a:bodyPr/>
        <a:lstStyle/>
        <a:p>
          <a:endParaRPr lang="es-EC"/>
        </a:p>
      </dgm:t>
    </dgm:pt>
    <dgm:pt modelId="{B908D787-323C-49E8-B8AC-459D6941BE01}" type="pres">
      <dgm:prSet presAssocID="{599A3356-FC3C-4755-A683-C793F4CC8545}" presName="root2" presStyleCnt="0"/>
      <dgm:spPr/>
    </dgm:pt>
    <dgm:pt modelId="{AFB5D64A-4ABB-43A3-9F97-DCC921C4EF4F}" type="pres">
      <dgm:prSet presAssocID="{599A3356-FC3C-4755-A683-C793F4CC8545}" presName="LevelTwoTextNode" presStyleLbl="node3" presStyleIdx="1" presStyleCnt="4" custScaleX="1470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B3F05B-100A-4BE1-A802-00FAAA894F8D}" type="pres">
      <dgm:prSet presAssocID="{599A3356-FC3C-4755-A683-C793F4CC8545}" presName="level3hierChild" presStyleCnt="0"/>
      <dgm:spPr/>
    </dgm:pt>
    <dgm:pt modelId="{A799E705-2ACA-4F30-A534-EE4262CE7575}" type="pres">
      <dgm:prSet presAssocID="{82296044-39E5-4421-BA27-6E82134624FD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EA519A0B-BC3E-4ABD-853B-1C72D008E6C6}" type="pres">
      <dgm:prSet presAssocID="{82296044-39E5-4421-BA27-6E82134624FD}" presName="connTx" presStyleLbl="parChTrans1D2" presStyleIdx="1" presStyleCnt="2"/>
      <dgm:spPr/>
      <dgm:t>
        <a:bodyPr/>
        <a:lstStyle/>
        <a:p>
          <a:endParaRPr lang="es-EC"/>
        </a:p>
      </dgm:t>
    </dgm:pt>
    <dgm:pt modelId="{B979A53C-585A-4743-8786-1BF29D03486C}" type="pres">
      <dgm:prSet presAssocID="{666FD4DD-03E5-4DB9-AF53-682A87B36214}" presName="root2" presStyleCnt="0"/>
      <dgm:spPr/>
    </dgm:pt>
    <dgm:pt modelId="{B2A5C0A3-4E50-4BFA-90C7-F31A8CE2A374}" type="pres">
      <dgm:prSet presAssocID="{666FD4DD-03E5-4DB9-AF53-682A87B36214}" presName="LevelTwoTextNode" presStyleLbl="node2" presStyleIdx="1" presStyleCnt="2" custScaleX="1627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39B5A4-9D94-49AE-91C4-887CD4EFC885}" type="pres">
      <dgm:prSet presAssocID="{666FD4DD-03E5-4DB9-AF53-682A87B36214}" presName="level3hierChild" presStyleCnt="0"/>
      <dgm:spPr/>
    </dgm:pt>
    <dgm:pt modelId="{47CAD0BA-9925-4DA7-A78E-86E2EF253570}" type="pres">
      <dgm:prSet presAssocID="{C90F4F40-F175-4B92-9631-000AA4C1E1DA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3B4A9071-FB6C-4614-B3FA-A2E51C47E201}" type="pres">
      <dgm:prSet presAssocID="{C90F4F40-F175-4B92-9631-000AA4C1E1DA}" presName="connTx" presStyleLbl="parChTrans1D3" presStyleIdx="2" presStyleCnt="4"/>
      <dgm:spPr/>
      <dgm:t>
        <a:bodyPr/>
        <a:lstStyle/>
        <a:p>
          <a:endParaRPr lang="es-EC"/>
        </a:p>
      </dgm:t>
    </dgm:pt>
    <dgm:pt modelId="{29F9C3F7-F387-47D0-9C53-09810C8AF41C}" type="pres">
      <dgm:prSet presAssocID="{EFCB04ED-E116-4083-91F3-8D5B82A19647}" presName="root2" presStyleCnt="0"/>
      <dgm:spPr/>
    </dgm:pt>
    <dgm:pt modelId="{11F78742-9015-48DD-B3F4-FF32AD4CA9AA}" type="pres">
      <dgm:prSet presAssocID="{EFCB04ED-E116-4083-91F3-8D5B82A19647}" presName="LevelTwoTextNode" presStyleLbl="node3" presStyleIdx="2" presStyleCnt="4" custScaleX="1470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55EF08-A07A-4654-B08D-F4DD93B0A4EB}" type="pres">
      <dgm:prSet presAssocID="{EFCB04ED-E116-4083-91F3-8D5B82A19647}" presName="level3hierChild" presStyleCnt="0"/>
      <dgm:spPr/>
    </dgm:pt>
    <dgm:pt modelId="{F9B5D53B-8437-4D3B-8DF0-1DCD4C6E09E5}" type="pres">
      <dgm:prSet presAssocID="{1B2C7216-822C-4AC2-8862-19216F6EBD91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CEFB5CD0-148D-4381-8974-FEF663DBB1B1}" type="pres">
      <dgm:prSet presAssocID="{1B2C7216-822C-4AC2-8862-19216F6EBD91}" presName="connTx" presStyleLbl="parChTrans1D3" presStyleIdx="3" presStyleCnt="4"/>
      <dgm:spPr/>
      <dgm:t>
        <a:bodyPr/>
        <a:lstStyle/>
        <a:p>
          <a:endParaRPr lang="es-EC"/>
        </a:p>
      </dgm:t>
    </dgm:pt>
    <dgm:pt modelId="{B3332368-B418-47F8-9749-CB899F7A765D}" type="pres">
      <dgm:prSet presAssocID="{D8CBFF7E-D2ED-4B40-B463-7DF85CCBA203}" presName="root2" presStyleCnt="0"/>
      <dgm:spPr/>
    </dgm:pt>
    <dgm:pt modelId="{7AC2BBB2-16EE-4743-A747-230E0239A010}" type="pres">
      <dgm:prSet presAssocID="{D8CBFF7E-D2ED-4B40-B463-7DF85CCBA203}" presName="LevelTwoTextNode" presStyleLbl="node3" presStyleIdx="3" presStyleCnt="4" custScaleX="14708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169F0B-4224-45AF-86C9-FB43AA5B89FD}" type="pres">
      <dgm:prSet presAssocID="{D8CBFF7E-D2ED-4B40-B463-7DF85CCBA203}" presName="level3hierChild" presStyleCnt="0"/>
      <dgm:spPr/>
    </dgm:pt>
  </dgm:ptLst>
  <dgm:cxnLst>
    <dgm:cxn modelId="{2377C976-2B22-40BE-AA01-6C2D28036007}" srcId="{94BDE3D4-6A24-4EC3-B85F-09F0F1CC6702}" destId="{89C2FF68-D066-4724-B14E-1A905AEEE9A5}" srcOrd="0" destOrd="0" parTransId="{B7A4BE3D-E03D-4C63-B5BC-C3FE18D00D9A}" sibTransId="{E7DA96E9-3EE8-44DB-838B-0B4ACEB376B1}"/>
    <dgm:cxn modelId="{48A1AA69-0DC7-4425-8269-C1B20AF21F93}" type="presOf" srcId="{89C2FF68-D066-4724-B14E-1A905AEEE9A5}" destId="{142FA3DC-8A64-4A22-90DF-52488B83D809}" srcOrd="0" destOrd="0" presId="urn:microsoft.com/office/officeart/2005/8/layout/hierarchy2"/>
    <dgm:cxn modelId="{74F495C3-C767-4ACA-A131-E0A59204DED4}" srcId="{6CCB84F4-D0EA-48C6-958E-6C1914D27294}" destId="{4206B2E2-DF00-4EFE-90D1-65A72B349E35}" srcOrd="0" destOrd="0" parTransId="{4C5768EC-F7B0-4551-9F09-F41560FEFCE3}" sibTransId="{7FBC3CD8-B5BE-49DD-84FD-31F76B136B35}"/>
    <dgm:cxn modelId="{2D8A99CB-EA71-44BE-B05A-B16735371BD1}" type="presOf" srcId="{1B2C7216-822C-4AC2-8862-19216F6EBD91}" destId="{F9B5D53B-8437-4D3B-8DF0-1DCD4C6E09E5}" srcOrd="0" destOrd="0" presId="urn:microsoft.com/office/officeart/2005/8/layout/hierarchy2"/>
    <dgm:cxn modelId="{4143EC13-7319-44B8-A6DA-2687B6B2A01E}" type="presOf" srcId="{8D9A4506-213E-4AB6-AB64-F5EA956B1709}" destId="{C783326F-F2BC-4D73-B691-53F42D37FBDA}" srcOrd="1" destOrd="0" presId="urn:microsoft.com/office/officeart/2005/8/layout/hierarchy2"/>
    <dgm:cxn modelId="{8148F8B7-1324-4066-9B47-6C16F2F7A9D3}" type="presOf" srcId="{D8CBFF7E-D2ED-4B40-B463-7DF85CCBA203}" destId="{7AC2BBB2-16EE-4743-A747-230E0239A010}" srcOrd="0" destOrd="0" presId="urn:microsoft.com/office/officeart/2005/8/layout/hierarchy2"/>
    <dgm:cxn modelId="{E56771A7-996F-4658-9BAE-CE9EB5BC02CB}" type="presOf" srcId="{8D9A4506-213E-4AB6-AB64-F5EA956B1709}" destId="{413A40D2-5827-41C5-800A-66910C7E3710}" srcOrd="0" destOrd="0" presId="urn:microsoft.com/office/officeart/2005/8/layout/hierarchy2"/>
    <dgm:cxn modelId="{855320BF-9E1E-4DF7-B72A-6D6784CA3BD4}" type="presOf" srcId="{82296044-39E5-4421-BA27-6E82134624FD}" destId="{A799E705-2ACA-4F30-A534-EE4262CE7575}" srcOrd="0" destOrd="0" presId="urn:microsoft.com/office/officeart/2005/8/layout/hierarchy2"/>
    <dgm:cxn modelId="{7CCA433B-72FE-4C10-899C-50FFC5DB2334}" type="presOf" srcId="{666FD4DD-03E5-4DB9-AF53-682A87B36214}" destId="{B2A5C0A3-4E50-4BFA-90C7-F31A8CE2A374}" srcOrd="0" destOrd="0" presId="urn:microsoft.com/office/officeart/2005/8/layout/hierarchy2"/>
    <dgm:cxn modelId="{D9245739-8F19-4389-B8BC-73318993B59A}" type="presOf" srcId="{C90F4F40-F175-4B92-9631-000AA4C1E1DA}" destId="{3B4A9071-FB6C-4614-B3FA-A2E51C47E201}" srcOrd="1" destOrd="0" presId="urn:microsoft.com/office/officeart/2005/8/layout/hierarchy2"/>
    <dgm:cxn modelId="{41202025-DB32-4A71-A99F-19C1718C9420}" srcId="{666FD4DD-03E5-4DB9-AF53-682A87B36214}" destId="{D8CBFF7E-D2ED-4B40-B463-7DF85CCBA203}" srcOrd="1" destOrd="0" parTransId="{1B2C7216-822C-4AC2-8862-19216F6EBD91}" sibTransId="{3B0AEDE7-3D05-4979-861F-A3532317D558}"/>
    <dgm:cxn modelId="{1425E76F-C641-4F72-B6C4-6406FD979A5F}" type="presOf" srcId="{6CCB84F4-D0EA-48C6-958E-6C1914D27294}" destId="{5D271E50-4F57-46DC-BEBD-BDAC9048E6C0}" srcOrd="0" destOrd="0" presId="urn:microsoft.com/office/officeart/2005/8/layout/hierarchy2"/>
    <dgm:cxn modelId="{C19C5957-A9A7-43CC-BA2F-615FB7418E47}" type="presOf" srcId="{8FBDCBC1-5395-4E37-9472-A609F34C3790}" destId="{E89E1083-AD56-441E-BAE7-3579E250B1E7}" srcOrd="0" destOrd="0" presId="urn:microsoft.com/office/officeart/2005/8/layout/hierarchy2"/>
    <dgm:cxn modelId="{2F02C90D-0221-456E-8966-9E1DE43883CD}" type="presOf" srcId="{4206B2E2-DF00-4EFE-90D1-65A72B349E35}" destId="{51E7A6CD-B819-4E71-8997-797F72B3A5A5}" srcOrd="0" destOrd="0" presId="urn:microsoft.com/office/officeart/2005/8/layout/hierarchy2"/>
    <dgm:cxn modelId="{ABE16A00-84E0-4211-8CB1-A7397E90071C}" srcId="{89C2FF68-D066-4724-B14E-1A905AEEE9A5}" destId="{6CCB84F4-D0EA-48C6-958E-6C1914D27294}" srcOrd="0" destOrd="0" parTransId="{8FBDCBC1-5395-4E37-9472-A609F34C3790}" sibTransId="{EC1B350D-6333-40A3-A510-4F9C6A897EFC}"/>
    <dgm:cxn modelId="{4BCDCB6D-607A-4992-991F-B466F8BBA044}" type="presOf" srcId="{82296044-39E5-4421-BA27-6E82134624FD}" destId="{EA519A0B-BC3E-4ABD-853B-1C72D008E6C6}" srcOrd="1" destOrd="0" presId="urn:microsoft.com/office/officeart/2005/8/layout/hierarchy2"/>
    <dgm:cxn modelId="{18AA581F-8EF9-4278-8F7C-87633DD5C02B}" type="presOf" srcId="{EFCB04ED-E116-4083-91F3-8D5B82A19647}" destId="{11F78742-9015-48DD-B3F4-FF32AD4CA9AA}" srcOrd="0" destOrd="0" presId="urn:microsoft.com/office/officeart/2005/8/layout/hierarchy2"/>
    <dgm:cxn modelId="{53ED496B-044A-4B52-B20B-3469D00E9DDD}" type="presOf" srcId="{C90F4F40-F175-4B92-9631-000AA4C1E1DA}" destId="{47CAD0BA-9925-4DA7-A78E-86E2EF253570}" srcOrd="0" destOrd="0" presId="urn:microsoft.com/office/officeart/2005/8/layout/hierarchy2"/>
    <dgm:cxn modelId="{73F98E06-B8BD-4409-B089-98AA578D74E8}" srcId="{89C2FF68-D066-4724-B14E-1A905AEEE9A5}" destId="{666FD4DD-03E5-4DB9-AF53-682A87B36214}" srcOrd="1" destOrd="0" parTransId="{82296044-39E5-4421-BA27-6E82134624FD}" sibTransId="{A1C9D9BA-6B34-40FB-BF25-6FADB89BF3A1}"/>
    <dgm:cxn modelId="{F7BDC073-ABBA-4A5C-987F-5DC7F7D898F3}" srcId="{666FD4DD-03E5-4DB9-AF53-682A87B36214}" destId="{EFCB04ED-E116-4083-91F3-8D5B82A19647}" srcOrd="0" destOrd="0" parTransId="{C90F4F40-F175-4B92-9631-000AA4C1E1DA}" sibTransId="{C030EB79-C788-478D-B7C9-E681536E0689}"/>
    <dgm:cxn modelId="{8C19A17B-9D4C-40C5-9259-A089944325E1}" srcId="{6CCB84F4-D0EA-48C6-958E-6C1914D27294}" destId="{599A3356-FC3C-4755-A683-C793F4CC8545}" srcOrd="1" destOrd="0" parTransId="{8D9A4506-213E-4AB6-AB64-F5EA956B1709}" sibTransId="{72F8A19C-E963-43A7-9207-3B49C073CD33}"/>
    <dgm:cxn modelId="{500FC562-1824-4556-8342-207A11B7B848}" type="presOf" srcId="{4C5768EC-F7B0-4551-9F09-F41560FEFCE3}" destId="{054A9393-B2CC-4CBC-A47D-30546DF64445}" srcOrd="0" destOrd="0" presId="urn:microsoft.com/office/officeart/2005/8/layout/hierarchy2"/>
    <dgm:cxn modelId="{85DFCDFB-D102-4316-9BDF-AD37E80FDE6F}" type="presOf" srcId="{4C5768EC-F7B0-4551-9F09-F41560FEFCE3}" destId="{E2319A39-6EA9-4A4F-9ACB-9849A25A1292}" srcOrd="1" destOrd="0" presId="urn:microsoft.com/office/officeart/2005/8/layout/hierarchy2"/>
    <dgm:cxn modelId="{B45E5016-405F-4157-AF78-CD17F0A9FCBB}" type="presOf" srcId="{94BDE3D4-6A24-4EC3-B85F-09F0F1CC6702}" destId="{034B2423-5166-477F-A193-00A0D74FDC99}" srcOrd="0" destOrd="0" presId="urn:microsoft.com/office/officeart/2005/8/layout/hierarchy2"/>
    <dgm:cxn modelId="{88A33583-B309-4921-A100-278716867A64}" type="presOf" srcId="{599A3356-FC3C-4755-A683-C793F4CC8545}" destId="{AFB5D64A-4ABB-43A3-9F97-DCC921C4EF4F}" srcOrd="0" destOrd="0" presId="urn:microsoft.com/office/officeart/2005/8/layout/hierarchy2"/>
    <dgm:cxn modelId="{CD41A91B-B65E-499B-9997-4CA63C1B1AB8}" type="presOf" srcId="{8FBDCBC1-5395-4E37-9472-A609F34C3790}" destId="{4B04FB6C-3AAC-4B85-B90A-094780EAF236}" srcOrd="1" destOrd="0" presId="urn:microsoft.com/office/officeart/2005/8/layout/hierarchy2"/>
    <dgm:cxn modelId="{8CC6366C-A857-4D99-BAC9-A1F5E3F40118}" type="presOf" srcId="{1B2C7216-822C-4AC2-8862-19216F6EBD91}" destId="{CEFB5CD0-148D-4381-8974-FEF663DBB1B1}" srcOrd="1" destOrd="0" presId="urn:microsoft.com/office/officeart/2005/8/layout/hierarchy2"/>
    <dgm:cxn modelId="{BF1625B8-CB09-413D-8E9A-717055531B4C}" type="presParOf" srcId="{034B2423-5166-477F-A193-00A0D74FDC99}" destId="{DC7EF99E-7DF1-47B4-83C4-E596C1AC6817}" srcOrd="0" destOrd="0" presId="urn:microsoft.com/office/officeart/2005/8/layout/hierarchy2"/>
    <dgm:cxn modelId="{24617687-528E-4890-B491-199854698CE3}" type="presParOf" srcId="{DC7EF99E-7DF1-47B4-83C4-E596C1AC6817}" destId="{142FA3DC-8A64-4A22-90DF-52488B83D809}" srcOrd="0" destOrd="0" presId="urn:microsoft.com/office/officeart/2005/8/layout/hierarchy2"/>
    <dgm:cxn modelId="{874D9756-4BD9-47E4-BE11-677F06AAB1FC}" type="presParOf" srcId="{DC7EF99E-7DF1-47B4-83C4-E596C1AC6817}" destId="{DD7A6FEA-6D56-44F4-BE55-EF1E88465DDA}" srcOrd="1" destOrd="0" presId="urn:microsoft.com/office/officeart/2005/8/layout/hierarchy2"/>
    <dgm:cxn modelId="{F7418BF1-5D0C-44CA-A57E-55C7043E06B0}" type="presParOf" srcId="{DD7A6FEA-6D56-44F4-BE55-EF1E88465DDA}" destId="{E89E1083-AD56-441E-BAE7-3579E250B1E7}" srcOrd="0" destOrd="0" presId="urn:microsoft.com/office/officeart/2005/8/layout/hierarchy2"/>
    <dgm:cxn modelId="{F07A6EF6-D638-48C8-965F-E5E473D2DD2E}" type="presParOf" srcId="{E89E1083-AD56-441E-BAE7-3579E250B1E7}" destId="{4B04FB6C-3AAC-4B85-B90A-094780EAF236}" srcOrd="0" destOrd="0" presId="urn:microsoft.com/office/officeart/2005/8/layout/hierarchy2"/>
    <dgm:cxn modelId="{821952E7-DFF5-4BD0-9E3B-C217A6083429}" type="presParOf" srcId="{DD7A6FEA-6D56-44F4-BE55-EF1E88465DDA}" destId="{BDFD2F7A-AE8A-48EA-BE51-CF4556BF61A0}" srcOrd="1" destOrd="0" presId="urn:microsoft.com/office/officeart/2005/8/layout/hierarchy2"/>
    <dgm:cxn modelId="{6049A526-BF3C-438B-8859-655A85427C81}" type="presParOf" srcId="{BDFD2F7A-AE8A-48EA-BE51-CF4556BF61A0}" destId="{5D271E50-4F57-46DC-BEBD-BDAC9048E6C0}" srcOrd="0" destOrd="0" presId="urn:microsoft.com/office/officeart/2005/8/layout/hierarchy2"/>
    <dgm:cxn modelId="{0C68925F-D4AF-459D-8578-002BBC884F63}" type="presParOf" srcId="{BDFD2F7A-AE8A-48EA-BE51-CF4556BF61A0}" destId="{2F918F11-B2C2-4417-ACCB-1B6820CFBB41}" srcOrd="1" destOrd="0" presId="urn:microsoft.com/office/officeart/2005/8/layout/hierarchy2"/>
    <dgm:cxn modelId="{BED498F0-C0E0-4777-8B3D-FC3EDB9BC84E}" type="presParOf" srcId="{2F918F11-B2C2-4417-ACCB-1B6820CFBB41}" destId="{054A9393-B2CC-4CBC-A47D-30546DF64445}" srcOrd="0" destOrd="0" presId="urn:microsoft.com/office/officeart/2005/8/layout/hierarchy2"/>
    <dgm:cxn modelId="{4000DE54-86DC-41D1-9122-64363C506B40}" type="presParOf" srcId="{054A9393-B2CC-4CBC-A47D-30546DF64445}" destId="{E2319A39-6EA9-4A4F-9ACB-9849A25A1292}" srcOrd="0" destOrd="0" presId="urn:microsoft.com/office/officeart/2005/8/layout/hierarchy2"/>
    <dgm:cxn modelId="{19EE8A2F-FEF9-429B-9B74-B9E07B4B26E4}" type="presParOf" srcId="{2F918F11-B2C2-4417-ACCB-1B6820CFBB41}" destId="{D813210B-3F1F-411C-96E2-3D3C6DA00E7D}" srcOrd="1" destOrd="0" presId="urn:microsoft.com/office/officeart/2005/8/layout/hierarchy2"/>
    <dgm:cxn modelId="{8C8D26CA-16E0-4C27-A5F2-81FD5D1F8492}" type="presParOf" srcId="{D813210B-3F1F-411C-96E2-3D3C6DA00E7D}" destId="{51E7A6CD-B819-4E71-8997-797F72B3A5A5}" srcOrd="0" destOrd="0" presId="urn:microsoft.com/office/officeart/2005/8/layout/hierarchy2"/>
    <dgm:cxn modelId="{65D9577D-4CCA-40E1-8552-0021EB2900BF}" type="presParOf" srcId="{D813210B-3F1F-411C-96E2-3D3C6DA00E7D}" destId="{6CEF1956-5A1E-4227-AD91-90B869EF643E}" srcOrd="1" destOrd="0" presId="urn:microsoft.com/office/officeart/2005/8/layout/hierarchy2"/>
    <dgm:cxn modelId="{D2BB773C-B358-4322-A3DB-05508DBFE568}" type="presParOf" srcId="{2F918F11-B2C2-4417-ACCB-1B6820CFBB41}" destId="{413A40D2-5827-41C5-800A-66910C7E3710}" srcOrd="2" destOrd="0" presId="urn:microsoft.com/office/officeart/2005/8/layout/hierarchy2"/>
    <dgm:cxn modelId="{C3ED8A4D-2121-49BE-AE37-023B3F90F4B6}" type="presParOf" srcId="{413A40D2-5827-41C5-800A-66910C7E3710}" destId="{C783326F-F2BC-4D73-B691-53F42D37FBDA}" srcOrd="0" destOrd="0" presId="urn:microsoft.com/office/officeart/2005/8/layout/hierarchy2"/>
    <dgm:cxn modelId="{C28EED35-B187-4169-85C8-B86802C37F7B}" type="presParOf" srcId="{2F918F11-B2C2-4417-ACCB-1B6820CFBB41}" destId="{B908D787-323C-49E8-B8AC-459D6941BE01}" srcOrd="3" destOrd="0" presId="urn:microsoft.com/office/officeart/2005/8/layout/hierarchy2"/>
    <dgm:cxn modelId="{1A529F1C-6D69-4640-BB97-0E94279099C0}" type="presParOf" srcId="{B908D787-323C-49E8-B8AC-459D6941BE01}" destId="{AFB5D64A-4ABB-43A3-9F97-DCC921C4EF4F}" srcOrd="0" destOrd="0" presId="urn:microsoft.com/office/officeart/2005/8/layout/hierarchy2"/>
    <dgm:cxn modelId="{817F1ED5-E3D5-4C9C-916E-2ECDA61B3170}" type="presParOf" srcId="{B908D787-323C-49E8-B8AC-459D6941BE01}" destId="{BDB3F05B-100A-4BE1-A802-00FAAA894F8D}" srcOrd="1" destOrd="0" presId="urn:microsoft.com/office/officeart/2005/8/layout/hierarchy2"/>
    <dgm:cxn modelId="{61CA6656-2EED-4922-9022-C5A4A904B12B}" type="presParOf" srcId="{DD7A6FEA-6D56-44F4-BE55-EF1E88465DDA}" destId="{A799E705-2ACA-4F30-A534-EE4262CE7575}" srcOrd="2" destOrd="0" presId="urn:microsoft.com/office/officeart/2005/8/layout/hierarchy2"/>
    <dgm:cxn modelId="{2315D9BD-61AC-4870-B92B-DB177F60FF92}" type="presParOf" srcId="{A799E705-2ACA-4F30-A534-EE4262CE7575}" destId="{EA519A0B-BC3E-4ABD-853B-1C72D008E6C6}" srcOrd="0" destOrd="0" presId="urn:microsoft.com/office/officeart/2005/8/layout/hierarchy2"/>
    <dgm:cxn modelId="{5B39895E-6103-4D37-B0C3-8952B38A36A5}" type="presParOf" srcId="{DD7A6FEA-6D56-44F4-BE55-EF1E88465DDA}" destId="{B979A53C-585A-4743-8786-1BF29D03486C}" srcOrd="3" destOrd="0" presId="urn:microsoft.com/office/officeart/2005/8/layout/hierarchy2"/>
    <dgm:cxn modelId="{4F5E8598-5E54-4012-A0E8-C1CF66F4B901}" type="presParOf" srcId="{B979A53C-585A-4743-8786-1BF29D03486C}" destId="{B2A5C0A3-4E50-4BFA-90C7-F31A8CE2A374}" srcOrd="0" destOrd="0" presId="urn:microsoft.com/office/officeart/2005/8/layout/hierarchy2"/>
    <dgm:cxn modelId="{DEA62AE6-B8D9-4C29-ABDA-10C53E116900}" type="presParOf" srcId="{B979A53C-585A-4743-8786-1BF29D03486C}" destId="{5A39B5A4-9D94-49AE-91C4-887CD4EFC885}" srcOrd="1" destOrd="0" presId="urn:microsoft.com/office/officeart/2005/8/layout/hierarchy2"/>
    <dgm:cxn modelId="{F700AE2B-2C84-4F34-9E4C-71222C04B5E8}" type="presParOf" srcId="{5A39B5A4-9D94-49AE-91C4-887CD4EFC885}" destId="{47CAD0BA-9925-4DA7-A78E-86E2EF253570}" srcOrd="0" destOrd="0" presId="urn:microsoft.com/office/officeart/2005/8/layout/hierarchy2"/>
    <dgm:cxn modelId="{3ECDD8F1-EFFE-4552-BE7E-D0682FA87132}" type="presParOf" srcId="{47CAD0BA-9925-4DA7-A78E-86E2EF253570}" destId="{3B4A9071-FB6C-4614-B3FA-A2E51C47E201}" srcOrd="0" destOrd="0" presId="urn:microsoft.com/office/officeart/2005/8/layout/hierarchy2"/>
    <dgm:cxn modelId="{D1C172E4-0CAA-4F09-850C-4A97BC1CFB1D}" type="presParOf" srcId="{5A39B5A4-9D94-49AE-91C4-887CD4EFC885}" destId="{29F9C3F7-F387-47D0-9C53-09810C8AF41C}" srcOrd="1" destOrd="0" presId="urn:microsoft.com/office/officeart/2005/8/layout/hierarchy2"/>
    <dgm:cxn modelId="{097D2431-2767-483F-AC88-2619B6424B3B}" type="presParOf" srcId="{29F9C3F7-F387-47D0-9C53-09810C8AF41C}" destId="{11F78742-9015-48DD-B3F4-FF32AD4CA9AA}" srcOrd="0" destOrd="0" presId="urn:microsoft.com/office/officeart/2005/8/layout/hierarchy2"/>
    <dgm:cxn modelId="{8422F918-D31A-4A58-BED6-AFBC340B989A}" type="presParOf" srcId="{29F9C3F7-F387-47D0-9C53-09810C8AF41C}" destId="{DC55EF08-A07A-4654-B08D-F4DD93B0A4EB}" srcOrd="1" destOrd="0" presId="urn:microsoft.com/office/officeart/2005/8/layout/hierarchy2"/>
    <dgm:cxn modelId="{77C1F67D-63D9-428A-B0D5-9DE0C814D016}" type="presParOf" srcId="{5A39B5A4-9D94-49AE-91C4-887CD4EFC885}" destId="{F9B5D53B-8437-4D3B-8DF0-1DCD4C6E09E5}" srcOrd="2" destOrd="0" presId="urn:microsoft.com/office/officeart/2005/8/layout/hierarchy2"/>
    <dgm:cxn modelId="{44B48778-739E-4207-9D97-5BF0F8BB5D55}" type="presParOf" srcId="{F9B5D53B-8437-4D3B-8DF0-1DCD4C6E09E5}" destId="{CEFB5CD0-148D-4381-8974-FEF663DBB1B1}" srcOrd="0" destOrd="0" presId="urn:microsoft.com/office/officeart/2005/8/layout/hierarchy2"/>
    <dgm:cxn modelId="{2CDC77DD-CF00-4616-9986-B2830020BDAA}" type="presParOf" srcId="{5A39B5A4-9D94-49AE-91C4-887CD4EFC885}" destId="{B3332368-B418-47F8-9749-CB899F7A765D}" srcOrd="3" destOrd="0" presId="urn:microsoft.com/office/officeart/2005/8/layout/hierarchy2"/>
    <dgm:cxn modelId="{3595A064-689C-4438-B7D4-05F33FE426A4}" type="presParOf" srcId="{B3332368-B418-47F8-9749-CB899F7A765D}" destId="{7AC2BBB2-16EE-4743-A747-230E0239A010}" srcOrd="0" destOrd="0" presId="urn:microsoft.com/office/officeart/2005/8/layout/hierarchy2"/>
    <dgm:cxn modelId="{179A0E28-95B4-448A-A274-85C6717AE78A}" type="presParOf" srcId="{B3332368-B418-47F8-9749-CB899F7A765D}" destId="{D3169F0B-4224-45AF-86C9-FB43AA5B89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FFA033-CA09-4348-82D4-D0C0D6BFB47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7533467-3FE3-4F9C-8D2D-F334C6917E13}">
      <dgm:prSet phldrT="[Texto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Alojamiento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0FC6C-9337-4F46-9743-C0019FB1124E}" type="parTrans" cxnId="{B41F3C41-754A-4237-934B-1255B1440AD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F358F-B161-4540-8548-8737BCBEB1F1}" type="sibTrans" cxnId="{B41F3C41-754A-4237-934B-1255B1440AD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6E543-71F3-4220-ACAC-FCD48E6537C5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 de alimentos y bebidas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E75FD-733B-4719-870A-1663DB34533A}" type="parTrans" cxnId="{06185144-E340-4F14-9585-F841E609B9E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B4DD6-123A-4854-A301-B4E6285B8E3C}" type="sibTrans" cxnId="{06185144-E340-4F14-9585-F841E609B9E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E08E4-3930-47AE-83EE-34C8449CB825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Transportación, cuando se dedica principalmente al turismo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4F285-83BF-40F4-9E26-B9843F9F3B56}" type="parTrans" cxnId="{106A02D2-A4C7-4B08-BB7D-42BD4AD21DD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30C04-EB02-4AD6-AC96-965AFE59B322}" type="sibTrans" cxnId="{106A02D2-A4C7-4B08-BB7D-42BD4AD21DD3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7F20D-1DA8-4B65-83F5-93A679CEAC94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Operación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4ED0E-F167-46FE-9E85-851D2ED4B58F}" type="parTrans" cxnId="{E23511DA-C386-4E0E-B720-35D09E8D36C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51BEB-2116-4DC3-B065-2D847C0C4F51}" type="sibTrans" cxnId="{E23511DA-C386-4E0E-B720-35D09E8D36C5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A0561-81D4-4300-8609-44EA43F2EC7E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Intermediación, agencia de servicios turísticos y organizadoras de eventos, congresos y convenciones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7EF6D-25FD-4B58-8F82-6F574DFD4E50}" type="parTrans" cxnId="{66E76F0E-BE5C-4762-9514-48A5FA210C5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32240-2177-4764-9F2D-A26E172C0229}" type="sibTrans" cxnId="{66E76F0E-BE5C-4762-9514-48A5FA210C5E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CD5C4-5729-4967-94BF-8C6BE8122B7A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Hipódromos y paquetes de atracción estables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E99D4-E874-46C3-AD08-4079F6E9DDCD}" type="parTrans" cxnId="{7CC9C847-0EF0-45FD-819E-C62B765CD82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58871-CEEF-44AF-92F1-4006FFC2D88F}" type="sibTrans" cxnId="{7CC9C847-0EF0-45FD-819E-C62B765CD82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CA090-25B1-46D6-AE6C-739261BFDFB3}" type="pres">
      <dgm:prSet presAssocID="{44FFA033-CA09-4348-82D4-D0C0D6BFB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B31251-C162-4C8E-BDAB-39CCDC950115}" type="pres">
      <dgm:prSet presAssocID="{A7533467-3FE3-4F9C-8D2D-F334C6917E13}" presName="node" presStyleLbl="node1" presStyleIdx="0" presStyleCnt="6" custScaleX="2068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BA4028-D32F-4658-A4F2-9C8373F2B08E}" type="pres">
      <dgm:prSet presAssocID="{346F358F-B161-4540-8548-8737BCBEB1F1}" presName="sibTrans" presStyleCnt="0"/>
      <dgm:spPr/>
      <dgm:t>
        <a:bodyPr/>
        <a:lstStyle/>
        <a:p>
          <a:endParaRPr lang="es-EC"/>
        </a:p>
      </dgm:t>
    </dgm:pt>
    <dgm:pt modelId="{28D78336-3E6E-42BD-802F-776DABABC326}" type="pres">
      <dgm:prSet presAssocID="{BB36E543-71F3-4220-ACAC-FCD48E6537C5}" presName="node" presStyleLbl="node1" presStyleIdx="1" presStyleCnt="6" custScaleX="2068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5562D1-24AE-4721-B205-B6132AFD6876}" type="pres">
      <dgm:prSet presAssocID="{084B4DD6-123A-4854-A301-B4E6285B8E3C}" presName="sibTrans" presStyleCnt="0"/>
      <dgm:spPr/>
      <dgm:t>
        <a:bodyPr/>
        <a:lstStyle/>
        <a:p>
          <a:endParaRPr lang="es-EC"/>
        </a:p>
      </dgm:t>
    </dgm:pt>
    <dgm:pt modelId="{8F0F06F6-6F8D-4D21-AE4D-895EBB42665D}" type="pres">
      <dgm:prSet presAssocID="{458E08E4-3930-47AE-83EE-34C8449CB825}" presName="node" presStyleLbl="node1" presStyleIdx="2" presStyleCnt="6" custScaleX="2068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27B71A-C408-4C68-99EF-CD9596CA1C1E}" type="pres">
      <dgm:prSet presAssocID="{16530C04-EB02-4AD6-AC96-965AFE59B322}" presName="sibTrans" presStyleCnt="0"/>
      <dgm:spPr/>
      <dgm:t>
        <a:bodyPr/>
        <a:lstStyle/>
        <a:p>
          <a:endParaRPr lang="es-EC"/>
        </a:p>
      </dgm:t>
    </dgm:pt>
    <dgm:pt modelId="{0D919B54-1800-4345-85C6-D634BC7EE3D4}" type="pres">
      <dgm:prSet presAssocID="{FEE7F20D-1DA8-4B65-83F5-93A679CEAC94}" presName="node" presStyleLbl="node1" presStyleIdx="3" presStyleCnt="6" custScaleX="206849" custScaleY="637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9C50B-BBC7-4F3A-87AE-7370D6548297}" type="pres">
      <dgm:prSet presAssocID="{29251BEB-2116-4DC3-B065-2D847C0C4F51}" presName="sibTrans" presStyleCnt="0"/>
      <dgm:spPr/>
      <dgm:t>
        <a:bodyPr/>
        <a:lstStyle/>
        <a:p>
          <a:endParaRPr lang="es-EC"/>
        </a:p>
      </dgm:t>
    </dgm:pt>
    <dgm:pt modelId="{523962BD-D9CC-4196-9C48-81B9324BA59F}" type="pres">
      <dgm:prSet presAssocID="{AA9A0561-81D4-4300-8609-44EA43F2EC7E}" presName="node" presStyleLbl="node1" presStyleIdx="4" presStyleCnt="6" custScaleX="206849" custScaleY="1134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98C17-675F-4942-8B3C-9E88E314F133}" type="pres">
      <dgm:prSet presAssocID="{89E32240-2177-4764-9F2D-A26E172C0229}" presName="sibTrans" presStyleCnt="0"/>
      <dgm:spPr/>
      <dgm:t>
        <a:bodyPr/>
        <a:lstStyle/>
        <a:p>
          <a:endParaRPr lang="es-EC"/>
        </a:p>
      </dgm:t>
    </dgm:pt>
    <dgm:pt modelId="{82C497D5-F45D-4277-B481-291DE080D8E2}" type="pres">
      <dgm:prSet presAssocID="{E3CCD5C4-5729-4967-94BF-8C6BE8122B7A}" presName="node" presStyleLbl="node1" presStyleIdx="5" presStyleCnt="6" custScaleX="2068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00D1F8-9019-4FB0-9D0D-C98EF9E44C1D}" type="presOf" srcId="{BB36E543-71F3-4220-ACAC-FCD48E6537C5}" destId="{28D78336-3E6E-42BD-802F-776DABABC326}" srcOrd="0" destOrd="0" presId="urn:microsoft.com/office/officeart/2005/8/layout/default"/>
    <dgm:cxn modelId="{A55C1C00-09A9-41F1-836A-E616E21E245D}" type="presOf" srcId="{A7533467-3FE3-4F9C-8D2D-F334C6917E13}" destId="{C5B31251-C162-4C8E-BDAB-39CCDC950115}" srcOrd="0" destOrd="0" presId="urn:microsoft.com/office/officeart/2005/8/layout/default"/>
    <dgm:cxn modelId="{3269DF4F-FC13-45ED-BBE5-923161312177}" type="presOf" srcId="{AA9A0561-81D4-4300-8609-44EA43F2EC7E}" destId="{523962BD-D9CC-4196-9C48-81B9324BA59F}" srcOrd="0" destOrd="0" presId="urn:microsoft.com/office/officeart/2005/8/layout/default"/>
    <dgm:cxn modelId="{EAA11763-9847-48B8-A52D-937CE40D3100}" type="presOf" srcId="{E3CCD5C4-5729-4967-94BF-8C6BE8122B7A}" destId="{82C497D5-F45D-4277-B481-291DE080D8E2}" srcOrd="0" destOrd="0" presId="urn:microsoft.com/office/officeart/2005/8/layout/default"/>
    <dgm:cxn modelId="{66E76F0E-BE5C-4762-9514-48A5FA210C5E}" srcId="{44FFA033-CA09-4348-82D4-D0C0D6BFB475}" destId="{AA9A0561-81D4-4300-8609-44EA43F2EC7E}" srcOrd="4" destOrd="0" parTransId="{1287EF6D-25FD-4B58-8F82-6F574DFD4E50}" sibTransId="{89E32240-2177-4764-9F2D-A26E172C0229}"/>
    <dgm:cxn modelId="{AEC81DA6-1D29-40A3-A6E1-C74E9EEA4A97}" type="presOf" srcId="{44FFA033-CA09-4348-82D4-D0C0D6BFB475}" destId="{EABCA090-25B1-46D6-AE6C-739261BFDFB3}" srcOrd="0" destOrd="0" presId="urn:microsoft.com/office/officeart/2005/8/layout/default"/>
    <dgm:cxn modelId="{106A02D2-A4C7-4B08-BB7D-42BD4AD21DD3}" srcId="{44FFA033-CA09-4348-82D4-D0C0D6BFB475}" destId="{458E08E4-3930-47AE-83EE-34C8449CB825}" srcOrd="2" destOrd="0" parTransId="{7C14F285-83BF-40F4-9E26-B9843F9F3B56}" sibTransId="{16530C04-EB02-4AD6-AC96-965AFE59B322}"/>
    <dgm:cxn modelId="{B41F3C41-754A-4237-934B-1255B1440AD3}" srcId="{44FFA033-CA09-4348-82D4-D0C0D6BFB475}" destId="{A7533467-3FE3-4F9C-8D2D-F334C6917E13}" srcOrd="0" destOrd="0" parTransId="{0240FC6C-9337-4F46-9743-C0019FB1124E}" sibTransId="{346F358F-B161-4540-8548-8737BCBEB1F1}"/>
    <dgm:cxn modelId="{DA2BA3D8-11CD-438E-B6DC-6617E74490C3}" type="presOf" srcId="{FEE7F20D-1DA8-4B65-83F5-93A679CEAC94}" destId="{0D919B54-1800-4345-85C6-D634BC7EE3D4}" srcOrd="0" destOrd="0" presId="urn:microsoft.com/office/officeart/2005/8/layout/default"/>
    <dgm:cxn modelId="{E23511DA-C386-4E0E-B720-35D09E8D36C5}" srcId="{44FFA033-CA09-4348-82D4-D0C0D6BFB475}" destId="{FEE7F20D-1DA8-4B65-83F5-93A679CEAC94}" srcOrd="3" destOrd="0" parTransId="{A294ED0E-F167-46FE-9E85-851D2ED4B58F}" sibTransId="{29251BEB-2116-4DC3-B065-2D847C0C4F51}"/>
    <dgm:cxn modelId="{06185144-E340-4F14-9585-F841E609B9E3}" srcId="{44FFA033-CA09-4348-82D4-D0C0D6BFB475}" destId="{BB36E543-71F3-4220-ACAC-FCD48E6537C5}" srcOrd="1" destOrd="0" parTransId="{93EE75FD-733B-4719-870A-1663DB34533A}" sibTransId="{084B4DD6-123A-4854-A301-B4E6285B8E3C}"/>
    <dgm:cxn modelId="{73792423-61C5-4CBB-A309-4EBC478B663F}" type="presOf" srcId="{458E08E4-3930-47AE-83EE-34C8449CB825}" destId="{8F0F06F6-6F8D-4D21-AE4D-895EBB42665D}" srcOrd="0" destOrd="0" presId="urn:microsoft.com/office/officeart/2005/8/layout/default"/>
    <dgm:cxn modelId="{7CC9C847-0EF0-45FD-819E-C62B765CD82F}" srcId="{44FFA033-CA09-4348-82D4-D0C0D6BFB475}" destId="{E3CCD5C4-5729-4967-94BF-8C6BE8122B7A}" srcOrd="5" destOrd="0" parTransId="{DBBE99D4-E874-46C3-AD08-4079F6E9DDCD}" sibTransId="{E4558871-CEEF-44AF-92F1-4006FFC2D88F}"/>
    <dgm:cxn modelId="{A887ADCA-4C1E-4DE0-8F0A-EC55434D3836}" type="presParOf" srcId="{EABCA090-25B1-46D6-AE6C-739261BFDFB3}" destId="{C5B31251-C162-4C8E-BDAB-39CCDC950115}" srcOrd="0" destOrd="0" presId="urn:microsoft.com/office/officeart/2005/8/layout/default"/>
    <dgm:cxn modelId="{5D938D29-0FDE-46DD-8038-757C75A30F37}" type="presParOf" srcId="{EABCA090-25B1-46D6-AE6C-739261BFDFB3}" destId="{3ABA4028-D32F-4658-A4F2-9C8373F2B08E}" srcOrd="1" destOrd="0" presId="urn:microsoft.com/office/officeart/2005/8/layout/default"/>
    <dgm:cxn modelId="{8F447FB0-A35F-4B4F-B313-CA2D435AF751}" type="presParOf" srcId="{EABCA090-25B1-46D6-AE6C-739261BFDFB3}" destId="{28D78336-3E6E-42BD-802F-776DABABC326}" srcOrd="2" destOrd="0" presId="urn:microsoft.com/office/officeart/2005/8/layout/default"/>
    <dgm:cxn modelId="{35C7C97C-2238-4CC6-8F8E-83A7C9A1CE8B}" type="presParOf" srcId="{EABCA090-25B1-46D6-AE6C-739261BFDFB3}" destId="{4A5562D1-24AE-4721-B205-B6132AFD6876}" srcOrd="3" destOrd="0" presId="urn:microsoft.com/office/officeart/2005/8/layout/default"/>
    <dgm:cxn modelId="{5D3C84FB-936E-423E-9888-F5E00A0B2E0C}" type="presParOf" srcId="{EABCA090-25B1-46D6-AE6C-739261BFDFB3}" destId="{8F0F06F6-6F8D-4D21-AE4D-895EBB42665D}" srcOrd="4" destOrd="0" presId="urn:microsoft.com/office/officeart/2005/8/layout/default"/>
    <dgm:cxn modelId="{3824F6BE-0467-4C73-BF2D-8888B76CBD3D}" type="presParOf" srcId="{EABCA090-25B1-46D6-AE6C-739261BFDFB3}" destId="{EC27B71A-C408-4C68-99EF-CD9596CA1C1E}" srcOrd="5" destOrd="0" presId="urn:microsoft.com/office/officeart/2005/8/layout/default"/>
    <dgm:cxn modelId="{12ADB4FE-8D62-4626-9E1E-C3E6CB1710ED}" type="presParOf" srcId="{EABCA090-25B1-46D6-AE6C-739261BFDFB3}" destId="{0D919B54-1800-4345-85C6-D634BC7EE3D4}" srcOrd="6" destOrd="0" presId="urn:microsoft.com/office/officeart/2005/8/layout/default"/>
    <dgm:cxn modelId="{F46ED70A-5A25-47EA-91E5-35FBBBA7D684}" type="presParOf" srcId="{EABCA090-25B1-46D6-AE6C-739261BFDFB3}" destId="{F6F9C50B-BBC7-4F3A-87AE-7370D6548297}" srcOrd="7" destOrd="0" presId="urn:microsoft.com/office/officeart/2005/8/layout/default"/>
    <dgm:cxn modelId="{401A1AAF-5F86-4924-A268-31E5D9B9E018}" type="presParOf" srcId="{EABCA090-25B1-46D6-AE6C-739261BFDFB3}" destId="{523962BD-D9CC-4196-9C48-81B9324BA59F}" srcOrd="8" destOrd="0" presId="urn:microsoft.com/office/officeart/2005/8/layout/default"/>
    <dgm:cxn modelId="{C705233F-531C-4268-A438-C1494C70FD1C}" type="presParOf" srcId="{EABCA090-25B1-46D6-AE6C-739261BFDFB3}" destId="{32A98C17-675F-4942-8B3C-9E88E314F133}" srcOrd="9" destOrd="0" presId="urn:microsoft.com/office/officeart/2005/8/layout/default"/>
    <dgm:cxn modelId="{4808966C-4A56-41C9-BDCF-C959F2F86865}" type="presParOf" srcId="{EABCA090-25B1-46D6-AE6C-739261BFDFB3}" destId="{82C497D5-F45D-4277-B481-291DE080D8E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CD925E-76D9-4634-B749-19FB0CEACBB3}" type="doc">
      <dgm:prSet loTypeId="urn:microsoft.com/office/officeart/2005/8/layout/defaul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FCA45100-5BFE-400D-B2C6-2DDCA9C264E9}">
      <dgm:prSet phldrT="[Texto]" custT="1"/>
      <dgm:spPr/>
      <dgm:t>
        <a:bodyPr/>
        <a:lstStyle/>
        <a:p>
          <a:r>
            <a:rPr lang="es-EC" sz="1300" b="1" dirty="0" smtClean="0"/>
            <a:t>KMO</a:t>
          </a:r>
          <a:r>
            <a:rPr lang="es-EC" sz="1300" dirty="0" smtClean="0"/>
            <a:t>: </a:t>
          </a:r>
          <a:r>
            <a:rPr lang="es-EC" sz="1200" dirty="0" smtClean="0"/>
            <a:t>Rango de 0 a 1 </a:t>
          </a:r>
          <a:r>
            <a:rPr lang="es-EC" sz="1300" dirty="0" smtClean="0"/>
            <a:t/>
          </a:r>
          <a:br>
            <a:rPr lang="es-EC" sz="1300" dirty="0" smtClean="0"/>
          </a:br>
          <a:r>
            <a:rPr lang="es-EC" sz="1300" dirty="0" smtClean="0"/>
            <a:t> &gt;0,7</a:t>
          </a:r>
          <a:endParaRPr lang="es-EC" sz="1300" dirty="0"/>
        </a:p>
      </dgm:t>
    </dgm:pt>
    <dgm:pt modelId="{66485BBA-0CC4-49C7-933A-89978E54C3FB}" type="parTrans" cxnId="{0CFFCE26-865D-49B4-B5E2-344BEBD1DAEE}">
      <dgm:prSet/>
      <dgm:spPr/>
      <dgm:t>
        <a:bodyPr/>
        <a:lstStyle/>
        <a:p>
          <a:endParaRPr lang="es-EC" sz="1300"/>
        </a:p>
      </dgm:t>
    </dgm:pt>
    <dgm:pt modelId="{61C7A51B-55A1-49C5-B12E-A7B58CFA3C7A}" type="sibTrans" cxnId="{0CFFCE26-865D-49B4-B5E2-344BEBD1DAEE}">
      <dgm:prSet/>
      <dgm:spPr/>
      <dgm:t>
        <a:bodyPr/>
        <a:lstStyle/>
        <a:p>
          <a:endParaRPr lang="es-EC" sz="1300"/>
        </a:p>
      </dgm:t>
    </dgm:pt>
    <dgm:pt modelId="{6B5D86B7-D41B-438C-B3C9-D84EA3B8876A}">
      <dgm:prSet phldrT="[Texto]" custT="1"/>
      <dgm:spPr/>
      <dgm:t>
        <a:bodyPr/>
        <a:lstStyle/>
        <a:p>
          <a:r>
            <a:rPr lang="es-EC" sz="1300" b="1" dirty="0" smtClean="0"/>
            <a:t>Test de esfericidad de Bartlett</a:t>
          </a:r>
          <a:r>
            <a:rPr lang="es-EC" sz="1300" dirty="0" smtClean="0"/>
            <a:t>:</a:t>
          </a:r>
          <a:endParaRPr lang="es-EC" sz="1300" dirty="0"/>
        </a:p>
      </dgm:t>
    </dgm:pt>
    <dgm:pt modelId="{502DB6E8-3357-4B38-84FE-58E6B38F5FD3}" type="parTrans" cxnId="{D78A87A1-2DBA-4DEA-BD01-9C3A897AB576}">
      <dgm:prSet/>
      <dgm:spPr/>
      <dgm:t>
        <a:bodyPr/>
        <a:lstStyle/>
        <a:p>
          <a:endParaRPr lang="es-EC" sz="1300"/>
        </a:p>
      </dgm:t>
    </dgm:pt>
    <dgm:pt modelId="{66908831-38A7-4A92-9702-BEE03AF3BA69}" type="sibTrans" cxnId="{D78A87A1-2DBA-4DEA-BD01-9C3A897AB576}">
      <dgm:prSet/>
      <dgm:spPr/>
      <dgm:t>
        <a:bodyPr/>
        <a:lstStyle/>
        <a:p>
          <a:endParaRPr lang="es-EC" sz="1300"/>
        </a:p>
      </dgm:t>
    </dgm:pt>
    <dgm:pt modelId="{DB9D6C90-0441-4A16-A98C-9A2CEF438109}" type="pres">
      <dgm:prSet presAssocID="{CDCD925E-76D9-4634-B749-19FB0CEACB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653552-20A5-4387-A964-4DB968F5D01D}" type="pres">
      <dgm:prSet presAssocID="{FCA45100-5BFE-400D-B2C6-2DDCA9C264E9}" presName="node" presStyleLbl="node1" presStyleIdx="0" presStyleCnt="2" custScaleX="150660" custLinFactX="-74886" custLinFactNeighborX="-100000" custLinFactNeighborY="-33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84D704-5583-49B5-A94B-0119E4C1F9CD}" type="pres">
      <dgm:prSet presAssocID="{61C7A51B-55A1-49C5-B12E-A7B58CFA3C7A}" presName="sibTrans" presStyleCnt="0"/>
      <dgm:spPr/>
      <dgm:t>
        <a:bodyPr/>
        <a:lstStyle/>
        <a:p>
          <a:endParaRPr lang="es-EC"/>
        </a:p>
      </dgm:t>
    </dgm:pt>
    <dgm:pt modelId="{848D57D7-EF13-4BC1-976F-ECA03126D52A}" type="pres">
      <dgm:prSet presAssocID="{6B5D86B7-D41B-438C-B3C9-D84EA3B8876A}" presName="node" presStyleLbl="node1" presStyleIdx="1" presStyleCnt="2" custLinFactNeighborX="47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911D5E-E042-4424-89AC-01173B8DEA79}" type="presOf" srcId="{CDCD925E-76D9-4634-B749-19FB0CEACBB3}" destId="{DB9D6C90-0441-4A16-A98C-9A2CEF438109}" srcOrd="0" destOrd="0" presId="urn:microsoft.com/office/officeart/2005/8/layout/default"/>
    <dgm:cxn modelId="{AB287F28-0A5D-444D-A7E2-3D2245C3CE5B}" type="presOf" srcId="{FCA45100-5BFE-400D-B2C6-2DDCA9C264E9}" destId="{BC653552-20A5-4387-A964-4DB968F5D01D}" srcOrd="0" destOrd="0" presId="urn:microsoft.com/office/officeart/2005/8/layout/default"/>
    <dgm:cxn modelId="{D78A87A1-2DBA-4DEA-BD01-9C3A897AB576}" srcId="{CDCD925E-76D9-4634-B749-19FB0CEACBB3}" destId="{6B5D86B7-D41B-438C-B3C9-D84EA3B8876A}" srcOrd="1" destOrd="0" parTransId="{502DB6E8-3357-4B38-84FE-58E6B38F5FD3}" sibTransId="{66908831-38A7-4A92-9702-BEE03AF3BA69}"/>
    <dgm:cxn modelId="{DFEC337E-9029-409B-828F-8D7DFA6CBFE6}" type="presOf" srcId="{6B5D86B7-D41B-438C-B3C9-D84EA3B8876A}" destId="{848D57D7-EF13-4BC1-976F-ECA03126D52A}" srcOrd="0" destOrd="0" presId="urn:microsoft.com/office/officeart/2005/8/layout/default"/>
    <dgm:cxn modelId="{0CFFCE26-865D-49B4-B5E2-344BEBD1DAEE}" srcId="{CDCD925E-76D9-4634-B749-19FB0CEACBB3}" destId="{FCA45100-5BFE-400D-B2C6-2DDCA9C264E9}" srcOrd="0" destOrd="0" parTransId="{66485BBA-0CC4-49C7-933A-89978E54C3FB}" sibTransId="{61C7A51B-55A1-49C5-B12E-A7B58CFA3C7A}"/>
    <dgm:cxn modelId="{D702CFCF-5EB9-40E5-BD52-037B369EB045}" type="presParOf" srcId="{DB9D6C90-0441-4A16-A98C-9A2CEF438109}" destId="{BC653552-20A5-4387-A964-4DB968F5D01D}" srcOrd="0" destOrd="0" presId="urn:microsoft.com/office/officeart/2005/8/layout/default"/>
    <dgm:cxn modelId="{A0C79D1B-07CE-4074-B443-691D42A5EEE6}" type="presParOf" srcId="{DB9D6C90-0441-4A16-A98C-9A2CEF438109}" destId="{3684D704-5583-49B5-A94B-0119E4C1F9CD}" srcOrd="1" destOrd="0" presId="urn:microsoft.com/office/officeart/2005/8/layout/default"/>
    <dgm:cxn modelId="{25F0B438-0693-46C0-9E71-8C17A016314C}" type="presParOf" srcId="{DB9D6C90-0441-4A16-A98C-9A2CEF438109}" destId="{848D57D7-EF13-4BC1-976F-ECA03126D52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4F4D18-0402-45FE-B72F-A0318B8847DA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B6A0394-F04E-4CC1-9EC9-749F5FBC9C3E}">
      <dgm:prSet phldrT="[Texto]" custT="1"/>
      <dgm:spPr/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Coeficiente Kendall</a:t>
          </a:r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C" sz="1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oncordancia 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las dimensiones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FBD97-A724-4513-A048-D3EA43B6B815}" type="parTrans" cxnId="{80D61115-4D46-4588-8CC9-A30172D279B0}">
      <dgm:prSet/>
      <dgm:spPr/>
      <dgm:t>
        <a:bodyPr/>
        <a:lstStyle/>
        <a:p>
          <a:endParaRPr lang="es-EC"/>
        </a:p>
      </dgm:t>
    </dgm:pt>
    <dgm:pt modelId="{08A20018-D5EB-498A-AFB3-4C6DEA2C8F24}" type="sibTrans" cxnId="{80D61115-4D46-4588-8CC9-A30172D279B0}">
      <dgm:prSet/>
      <dgm:spPr/>
      <dgm:t>
        <a:bodyPr/>
        <a:lstStyle/>
        <a:p>
          <a:endParaRPr lang="es-EC"/>
        </a:p>
      </dgm:t>
    </dgm:pt>
    <dgm:pt modelId="{79F9CE45-2809-4231-B28C-3E64D372CE16}">
      <dgm:prSet phldrT="[Texto]" custT="1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Estadístico Kappa: 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Concordancia del instrumento para todas las dimensiones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85D53-FA46-4932-9695-3639CEED9ABE}" type="parTrans" cxnId="{76E84C1C-971F-4FFE-B54D-59A5AA1B1B1E}">
      <dgm:prSet/>
      <dgm:spPr/>
      <dgm:t>
        <a:bodyPr/>
        <a:lstStyle/>
        <a:p>
          <a:endParaRPr lang="es-EC"/>
        </a:p>
      </dgm:t>
    </dgm:pt>
    <dgm:pt modelId="{D49B88B7-2339-401C-8C94-DE223B59AC58}" type="sibTrans" cxnId="{76E84C1C-971F-4FFE-B54D-59A5AA1B1B1E}">
      <dgm:prSet/>
      <dgm:spPr/>
      <dgm:t>
        <a:bodyPr/>
        <a:lstStyle/>
        <a:p>
          <a:endParaRPr lang="es-EC"/>
        </a:p>
      </dgm:t>
    </dgm:pt>
    <dgm:pt modelId="{14872EE7-8870-4360-992D-5CF1C0F7C4FC}" type="pres">
      <dgm:prSet presAssocID="{D94F4D18-0402-45FE-B72F-A0318B8847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4155D4-5557-403D-82D3-1F4283590B08}" type="pres">
      <dgm:prSet presAssocID="{4B6A0394-F04E-4CC1-9EC9-749F5FBC9C3E}" presName="node" presStyleLbl="node1" presStyleIdx="0" presStyleCnt="2" custLinFactNeighborX="-850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A18E4-CC9A-4C4F-B304-38C90FEEDC77}" type="pres">
      <dgm:prSet presAssocID="{08A20018-D5EB-498A-AFB3-4C6DEA2C8F24}" presName="sibTrans" presStyleCnt="0"/>
      <dgm:spPr/>
      <dgm:t>
        <a:bodyPr/>
        <a:lstStyle/>
        <a:p>
          <a:endParaRPr lang="es-EC"/>
        </a:p>
      </dgm:t>
    </dgm:pt>
    <dgm:pt modelId="{C66AEDB2-1085-4AF0-9000-423B5A8E703B}" type="pres">
      <dgm:prSet presAssocID="{79F9CE45-2809-4231-B28C-3E64D372CE16}" presName="node" presStyleLbl="node1" presStyleIdx="1" presStyleCnt="2" custLinFactNeighborX="751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98B5BB-FA48-4887-BCD1-26992614749F}" type="presOf" srcId="{79F9CE45-2809-4231-B28C-3E64D372CE16}" destId="{C66AEDB2-1085-4AF0-9000-423B5A8E703B}" srcOrd="0" destOrd="0" presId="urn:microsoft.com/office/officeart/2005/8/layout/default"/>
    <dgm:cxn modelId="{80D61115-4D46-4588-8CC9-A30172D279B0}" srcId="{D94F4D18-0402-45FE-B72F-A0318B8847DA}" destId="{4B6A0394-F04E-4CC1-9EC9-749F5FBC9C3E}" srcOrd="0" destOrd="0" parTransId="{AF1FBD97-A724-4513-A048-D3EA43B6B815}" sibTransId="{08A20018-D5EB-498A-AFB3-4C6DEA2C8F24}"/>
    <dgm:cxn modelId="{DECD5CF8-915F-4E05-B9F5-8E72DB2F04F1}" type="presOf" srcId="{4B6A0394-F04E-4CC1-9EC9-749F5FBC9C3E}" destId="{204155D4-5557-403D-82D3-1F4283590B08}" srcOrd="0" destOrd="0" presId="urn:microsoft.com/office/officeart/2005/8/layout/default"/>
    <dgm:cxn modelId="{3913CD98-57F0-470F-826C-29F2A9ADE290}" type="presOf" srcId="{D94F4D18-0402-45FE-B72F-A0318B8847DA}" destId="{14872EE7-8870-4360-992D-5CF1C0F7C4FC}" srcOrd="0" destOrd="0" presId="urn:microsoft.com/office/officeart/2005/8/layout/default"/>
    <dgm:cxn modelId="{76E84C1C-971F-4FFE-B54D-59A5AA1B1B1E}" srcId="{D94F4D18-0402-45FE-B72F-A0318B8847DA}" destId="{79F9CE45-2809-4231-B28C-3E64D372CE16}" srcOrd="1" destOrd="0" parTransId="{50485D53-FA46-4932-9695-3639CEED9ABE}" sibTransId="{D49B88B7-2339-401C-8C94-DE223B59AC58}"/>
    <dgm:cxn modelId="{3410FAC2-4BC1-4039-97B6-B2478249C944}" type="presParOf" srcId="{14872EE7-8870-4360-992D-5CF1C0F7C4FC}" destId="{204155D4-5557-403D-82D3-1F4283590B08}" srcOrd="0" destOrd="0" presId="urn:microsoft.com/office/officeart/2005/8/layout/default"/>
    <dgm:cxn modelId="{24D4AD0A-8BB9-44DE-BA6B-88D71EC6060A}" type="presParOf" srcId="{14872EE7-8870-4360-992D-5CF1C0F7C4FC}" destId="{0E3A18E4-CC9A-4C4F-B304-38C90FEEDC77}" srcOrd="1" destOrd="0" presId="urn:microsoft.com/office/officeart/2005/8/layout/default"/>
    <dgm:cxn modelId="{F84C0E67-279D-4552-9FFC-93ED87219A0B}" type="presParOf" srcId="{14872EE7-8870-4360-992D-5CF1C0F7C4FC}" destId="{C66AEDB2-1085-4AF0-9000-423B5A8E703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E622BE-7A75-4B3B-8D83-6D9FD47CDF34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10B8686-3A47-4121-85FC-090CFB898B39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programas de responsabilidad social empresarial  provocan efectos positivos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negativos al entorno.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2B95C-6F7B-40C2-B68E-B494032936F2}" type="parTrans" cxnId="{6D370E9C-8158-46B2-9813-1B71C11DBFC6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27D58-5BC2-408A-8807-F3F9C044DCB4}" type="sibTrans" cxnId="{6D370E9C-8158-46B2-9813-1B71C11DBFC6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77CF8-471C-4EA9-A9BE-1BAAC1CCBAF9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sector turístico a nivel mundial es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una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las actividades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principales.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A35D3-2F09-4DA4-B0AD-BE55D0979A77}" type="parTrans" cxnId="{268AFF89-A8DD-42C2-846C-1BACB0722781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DD96C-9076-4743-9005-3CD37F80713F}" type="sibTrans" cxnId="{268AFF89-A8DD-42C2-846C-1BACB0722781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03B57-E1B4-40DB-896F-8E00CFFD20EE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indicadores turísticos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ubican a las actividades de alojamiento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cinco industrias económicas de mayor contribución al empleo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nacional,(6,5%)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0210A-5841-4470-93D9-3A59C0442BA4}" type="parTrans" cxnId="{80FCE2E4-2DDE-437A-A36C-5E1B2ACE3319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0649-0558-406E-B79A-C1775B734CA4}" type="sibTrans" cxnId="{80FCE2E4-2DDE-437A-A36C-5E1B2ACE3319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B87C1-EBF8-41B7-B9A7-5586F193BEB7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teoría cognitivo social demuestra que los empleados aprenden y adoptan conductas de otros empleados dentro de la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36F4E-3BFD-49D3-9909-114025BC7664}" type="parTrans" cxnId="{9D4CB255-1719-4A50-B772-7657F456C946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6D8E3-34BA-4121-9C2C-E1474874BF24}" type="sibTrans" cxnId="{9D4CB255-1719-4A50-B772-7657F456C946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6BE59-D854-4206-902F-C106B8817BF8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apoyo organizacional observa que la organización es una fuente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importante.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AF963-5830-4098-AD28-3FF59E84815D}" type="parTrans" cxnId="{8F6549CC-B575-4766-814A-49FCEB804B2B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83C23-A73A-4D11-810A-09CE09913D89}" type="sibTrans" cxnId="{8F6549CC-B575-4766-814A-49FCEB804B2B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4269-F446-4F38-9971-867852394B65}" type="pres">
      <dgm:prSet presAssocID="{2FE622BE-7A75-4B3B-8D83-6D9FD47CD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D00F8C6-6417-4FD9-B38F-455E16B007FC}" type="pres">
      <dgm:prSet presAssocID="{E10B8686-3A47-4121-85FC-090CFB898B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93DFB0-B29F-4A31-AA3E-DFD6AE61FA93}" type="pres">
      <dgm:prSet presAssocID="{54027D58-5BC2-408A-8807-F3F9C044DCB4}" presName="sibTrans" presStyleCnt="0"/>
      <dgm:spPr/>
      <dgm:t>
        <a:bodyPr/>
        <a:lstStyle/>
        <a:p>
          <a:endParaRPr lang="es-EC"/>
        </a:p>
      </dgm:t>
    </dgm:pt>
    <dgm:pt modelId="{1870B2AA-6D13-4679-800A-31E10533E317}" type="pres">
      <dgm:prSet presAssocID="{D0177CF8-471C-4EA9-A9BE-1BAAC1CCBA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E5F817-8050-4A8B-AF17-7B91C01CB48A}" type="pres">
      <dgm:prSet presAssocID="{B20DD96C-9076-4743-9005-3CD37F80713F}" presName="sibTrans" presStyleCnt="0"/>
      <dgm:spPr/>
      <dgm:t>
        <a:bodyPr/>
        <a:lstStyle/>
        <a:p>
          <a:endParaRPr lang="es-EC"/>
        </a:p>
      </dgm:t>
    </dgm:pt>
    <dgm:pt modelId="{6D6F0087-2F71-4C20-BDD9-6CF3F8992EC9}" type="pres">
      <dgm:prSet presAssocID="{BCF03B57-E1B4-40DB-896F-8E00CFFD20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068C3E-2673-4F63-9E74-F108C1CAB1D9}" type="pres">
      <dgm:prSet presAssocID="{BEA90649-0558-406E-B79A-C1775B734CA4}" presName="sibTrans" presStyleCnt="0"/>
      <dgm:spPr/>
      <dgm:t>
        <a:bodyPr/>
        <a:lstStyle/>
        <a:p>
          <a:endParaRPr lang="es-EC"/>
        </a:p>
      </dgm:t>
    </dgm:pt>
    <dgm:pt modelId="{54B1E7C2-EF62-41D8-BA4F-D4EAC74BA5DD}" type="pres">
      <dgm:prSet presAssocID="{42DB87C1-EBF8-41B7-B9A7-5586F193BEB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E80236-2040-4E09-86CE-666A0EB2E7CE}" type="pres">
      <dgm:prSet presAssocID="{D816D8E3-34BA-4121-9C2C-E1474874BF24}" presName="sibTrans" presStyleCnt="0"/>
      <dgm:spPr/>
      <dgm:t>
        <a:bodyPr/>
        <a:lstStyle/>
        <a:p>
          <a:endParaRPr lang="es-EC"/>
        </a:p>
      </dgm:t>
    </dgm:pt>
    <dgm:pt modelId="{B65849EC-3806-4917-94A6-3F6919C900FA}" type="pres">
      <dgm:prSet presAssocID="{12D6BE59-D854-4206-902F-C106B8817B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ED9551-1A6F-4194-8979-8D5F7013E228}" type="presOf" srcId="{E10B8686-3A47-4121-85FC-090CFB898B39}" destId="{AD00F8C6-6417-4FD9-B38F-455E16B007FC}" srcOrd="0" destOrd="0" presId="urn:microsoft.com/office/officeart/2005/8/layout/default"/>
    <dgm:cxn modelId="{1382178B-1ECA-4FF0-84D3-D8AC2EE99F0E}" type="presOf" srcId="{BCF03B57-E1B4-40DB-896F-8E00CFFD20EE}" destId="{6D6F0087-2F71-4C20-BDD9-6CF3F8992EC9}" srcOrd="0" destOrd="0" presId="urn:microsoft.com/office/officeart/2005/8/layout/default"/>
    <dgm:cxn modelId="{9D4CB255-1719-4A50-B772-7657F456C946}" srcId="{2FE622BE-7A75-4B3B-8D83-6D9FD47CDF34}" destId="{42DB87C1-EBF8-41B7-B9A7-5586F193BEB7}" srcOrd="3" destOrd="0" parTransId="{45136F4E-3BFD-49D3-9909-114025BC7664}" sibTransId="{D816D8E3-34BA-4121-9C2C-E1474874BF24}"/>
    <dgm:cxn modelId="{8F6549CC-B575-4766-814A-49FCEB804B2B}" srcId="{2FE622BE-7A75-4B3B-8D83-6D9FD47CDF34}" destId="{12D6BE59-D854-4206-902F-C106B8817BF8}" srcOrd="4" destOrd="0" parTransId="{AEDAF963-5830-4098-AD28-3FF59E84815D}" sibTransId="{A8083C23-A73A-4D11-810A-09CE09913D89}"/>
    <dgm:cxn modelId="{A2D3E60B-45D3-457E-AC3A-02E29B18F47B}" type="presOf" srcId="{42DB87C1-EBF8-41B7-B9A7-5586F193BEB7}" destId="{54B1E7C2-EF62-41D8-BA4F-D4EAC74BA5DD}" srcOrd="0" destOrd="0" presId="urn:microsoft.com/office/officeart/2005/8/layout/default"/>
    <dgm:cxn modelId="{80FCE2E4-2DDE-437A-A36C-5E1B2ACE3319}" srcId="{2FE622BE-7A75-4B3B-8D83-6D9FD47CDF34}" destId="{BCF03B57-E1B4-40DB-896F-8E00CFFD20EE}" srcOrd="2" destOrd="0" parTransId="{C140210A-5841-4470-93D9-3A59C0442BA4}" sibTransId="{BEA90649-0558-406E-B79A-C1775B734CA4}"/>
    <dgm:cxn modelId="{ED76A720-7479-45C9-8EE4-2E86F00473DB}" type="presOf" srcId="{12D6BE59-D854-4206-902F-C106B8817BF8}" destId="{B65849EC-3806-4917-94A6-3F6919C900FA}" srcOrd="0" destOrd="0" presId="urn:microsoft.com/office/officeart/2005/8/layout/default"/>
    <dgm:cxn modelId="{6D370E9C-8158-46B2-9813-1B71C11DBFC6}" srcId="{2FE622BE-7A75-4B3B-8D83-6D9FD47CDF34}" destId="{E10B8686-3A47-4121-85FC-090CFB898B39}" srcOrd="0" destOrd="0" parTransId="{3BA2B95C-6F7B-40C2-B68E-B494032936F2}" sibTransId="{54027D58-5BC2-408A-8807-F3F9C044DCB4}"/>
    <dgm:cxn modelId="{268AFF89-A8DD-42C2-846C-1BACB0722781}" srcId="{2FE622BE-7A75-4B3B-8D83-6D9FD47CDF34}" destId="{D0177CF8-471C-4EA9-A9BE-1BAAC1CCBAF9}" srcOrd="1" destOrd="0" parTransId="{AE9A35D3-2F09-4DA4-B0AD-BE55D0979A77}" sibTransId="{B20DD96C-9076-4743-9005-3CD37F80713F}"/>
    <dgm:cxn modelId="{CC64F817-6F95-401F-B20E-8E80EA127BD0}" type="presOf" srcId="{2FE622BE-7A75-4B3B-8D83-6D9FD47CDF34}" destId="{F34C4269-F446-4F38-9971-867852394B65}" srcOrd="0" destOrd="0" presId="urn:microsoft.com/office/officeart/2005/8/layout/default"/>
    <dgm:cxn modelId="{3043731A-4941-4C9E-8B37-BA67E7A83513}" type="presOf" srcId="{D0177CF8-471C-4EA9-A9BE-1BAAC1CCBAF9}" destId="{1870B2AA-6D13-4679-800A-31E10533E317}" srcOrd="0" destOrd="0" presId="urn:microsoft.com/office/officeart/2005/8/layout/default"/>
    <dgm:cxn modelId="{AC196F51-6870-4D73-8159-ED21B1878756}" type="presParOf" srcId="{F34C4269-F446-4F38-9971-867852394B65}" destId="{AD00F8C6-6417-4FD9-B38F-455E16B007FC}" srcOrd="0" destOrd="0" presId="urn:microsoft.com/office/officeart/2005/8/layout/default"/>
    <dgm:cxn modelId="{3D25F71D-1ABE-44CE-B50E-78F5F64E3336}" type="presParOf" srcId="{F34C4269-F446-4F38-9971-867852394B65}" destId="{3693DFB0-B29F-4A31-AA3E-DFD6AE61FA93}" srcOrd="1" destOrd="0" presId="urn:microsoft.com/office/officeart/2005/8/layout/default"/>
    <dgm:cxn modelId="{B3877E9E-A216-40F7-9A04-5B7B07D07F33}" type="presParOf" srcId="{F34C4269-F446-4F38-9971-867852394B65}" destId="{1870B2AA-6D13-4679-800A-31E10533E317}" srcOrd="2" destOrd="0" presId="urn:microsoft.com/office/officeart/2005/8/layout/default"/>
    <dgm:cxn modelId="{74F09581-1B2B-45BE-A4C1-0C5579068489}" type="presParOf" srcId="{F34C4269-F446-4F38-9971-867852394B65}" destId="{7CE5F817-8050-4A8B-AF17-7B91C01CB48A}" srcOrd="3" destOrd="0" presId="urn:microsoft.com/office/officeart/2005/8/layout/default"/>
    <dgm:cxn modelId="{1B9EB0AF-4383-46C3-A535-E1417D5B5DB0}" type="presParOf" srcId="{F34C4269-F446-4F38-9971-867852394B65}" destId="{6D6F0087-2F71-4C20-BDD9-6CF3F8992EC9}" srcOrd="4" destOrd="0" presId="urn:microsoft.com/office/officeart/2005/8/layout/default"/>
    <dgm:cxn modelId="{BB13F3EC-ECDF-494A-8137-615CEB7DBF9F}" type="presParOf" srcId="{F34C4269-F446-4F38-9971-867852394B65}" destId="{38068C3E-2673-4F63-9E74-F108C1CAB1D9}" srcOrd="5" destOrd="0" presId="urn:microsoft.com/office/officeart/2005/8/layout/default"/>
    <dgm:cxn modelId="{F0B7945D-BF65-4B0A-A81C-1D22C54A5C4F}" type="presParOf" srcId="{F34C4269-F446-4F38-9971-867852394B65}" destId="{54B1E7C2-EF62-41D8-BA4F-D4EAC74BA5DD}" srcOrd="6" destOrd="0" presId="urn:microsoft.com/office/officeart/2005/8/layout/default"/>
    <dgm:cxn modelId="{DDFD930F-5A54-493E-8519-3E363A94C5CE}" type="presParOf" srcId="{F34C4269-F446-4F38-9971-867852394B65}" destId="{9CE80236-2040-4E09-86CE-666A0EB2E7CE}" srcOrd="7" destOrd="0" presId="urn:microsoft.com/office/officeart/2005/8/layout/default"/>
    <dgm:cxn modelId="{0BD28313-F5A9-4D71-87B2-88DF823BECA5}" type="presParOf" srcId="{F34C4269-F446-4F38-9971-867852394B65}" destId="{B65849EC-3806-4917-94A6-3F6919C900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C8E55D-CB7C-4DF8-A970-0DCD01DAB5C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B7B538-D437-4047-B5B4-2B45D294A566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instrumento de recolección de datos es la encuesta, dividida en cuatro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secciones, el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alfa de </a:t>
          </a:r>
          <a:r>
            <a:rPr lang="es-EC" sz="17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Cronbach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comprobó la confiabilidad en las respuestas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2B5DF-C87D-4082-9DCD-0A874DD29375}" type="parTrans" cxnId="{4CD0BD09-10C4-4EFD-9992-D48D1DEC7931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7EFC9-B26A-471E-9F4A-F77B02554BE4}" type="sibTrans" cxnId="{4CD0BD09-10C4-4EFD-9992-D48D1DEC7931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0FA4B-4FE6-4964-BDA5-D067C6105F06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trabajo de campo y la aplicación de las encuestas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física, se realizo a través de un muestreo no probabilístico por conveniencia.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8B32A-748E-45CE-B8FB-F7EA6CE96275}" type="parTrans" cxnId="{B01B680C-6CE8-485D-8B18-D39D92C3C62D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388B7-285B-45B9-9D82-255352E38F01}" type="sibTrans" cxnId="{B01B680C-6CE8-485D-8B18-D39D92C3C62D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F3473-A1A8-4877-AD66-41907EE84DF0}" type="pres">
      <dgm:prSet presAssocID="{B0C8E55D-CB7C-4DF8-A970-0DCD01DAB5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6EAFE7-94BD-44DE-86AE-C89BE26DA7D7}" type="pres">
      <dgm:prSet presAssocID="{A6B7B538-D437-4047-B5B4-2B45D294A56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CDD6DA-9CD1-4BB1-BC87-7BEDD3C1D012}" type="pres">
      <dgm:prSet presAssocID="{ED87EFC9-B26A-471E-9F4A-F77B02554BE4}" presName="sibTrans" presStyleCnt="0"/>
      <dgm:spPr/>
      <dgm:t>
        <a:bodyPr/>
        <a:lstStyle/>
        <a:p>
          <a:endParaRPr lang="es-EC"/>
        </a:p>
      </dgm:t>
    </dgm:pt>
    <dgm:pt modelId="{FEDAECD7-9185-47EE-8D2A-A46EA3756275}" type="pres">
      <dgm:prSet presAssocID="{7A40FA4B-4FE6-4964-BDA5-D067C6105F0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1B680C-6CE8-485D-8B18-D39D92C3C62D}" srcId="{B0C8E55D-CB7C-4DF8-A970-0DCD01DAB5CD}" destId="{7A40FA4B-4FE6-4964-BDA5-D067C6105F06}" srcOrd="1" destOrd="0" parTransId="{33D8B32A-748E-45CE-B8FB-F7EA6CE96275}" sibTransId="{ECC388B7-285B-45B9-9D82-255352E38F01}"/>
    <dgm:cxn modelId="{E73FF327-857D-4B14-91A9-F52EF92EC170}" type="presOf" srcId="{7A40FA4B-4FE6-4964-BDA5-D067C6105F06}" destId="{FEDAECD7-9185-47EE-8D2A-A46EA3756275}" srcOrd="0" destOrd="0" presId="urn:microsoft.com/office/officeart/2005/8/layout/default"/>
    <dgm:cxn modelId="{1D14F65B-03EE-43B0-AE02-BE3205F0B5B8}" type="presOf" srcId="{B0C8E55D-CB7C-4DF8-A970-0DCD01DAB5CD}" destId="{89EF3473-A1A8-4877-AD66-41907EE84DF0}" srcOrd="0" destOrd="0" presId="urn:microsoft.com/office/officeart/2005/8/layout/default"/>
    <dgm:cxn modelId="{4CD0BD09-10C4-4EFD-9992-D48D1DEC7931}" srcId="{B0C8E55D-CB7C-4DF8-A970-0DCD01DAB5CD}" destId="{A6B7B538-D437-4047-B5B4-2B45D294A566}" srcOrd="0" destOrd="0" parTransId="{5422B5DF-C87D-4082-9DCD-0A874DD29375}" sibTransId="{ED87EFC9-B26A-471E-9F4A-F77B02554BE4}"/>
    <dgm:cxn modelId="{4AA1F53A-6A8A-47BB-B1D5-CE784B1906E2}" type="presOf" srcId="{A6B7B538-D437-4047-B5B4-2B45D294A566}" destId="{AA6EAFE7-94BD-44DE-86AE-C89BE26DA7D7}" srcOrd="0" destOrd="0" presId="urn:microsoft.com/office/officeart/2005/8/layout/default"/>
    <dgm:cxn modelId="{F5584449-EF19-4B73-8457-B6D2F16568BB}" type="presParOf" srcId="{89EF3473-A1A8-4877-AD66-41907EE84DF0}" destId="{AA6EAFE7-94BD-44DE-86AE-C89BE26DA7D7}" srcOrd="0" destOrd="0" presId="urn:microsoft.com/office/officeart/2005/8/layout/default"/>
    <dgm:cxn modelId="{5C9A1DF7-3B89-4FC5-BBED-CBC21C06F586}" type="presParOf" srcId="{89EF3473-A1A8-4877-AD66-41907EE84DF0}" destId="{10CDD6DA-9CD1-4BB1-BC87-7BEDD3C1D012}" srcOrd="1" destOrd="0" presId="urn:microsoft.com/office/officeart/2005/8/layout/default"/>
    <dgm:cxn modelId="{AFBFA142-A2A1-432B-A5A0-CC6370EE0F46}" type="presParOf" srcId="{89EF3473-A1A8-4877-AD66-41907EE84DF0}" destId="{FEDAECD7-9185-47EE-8D2A-A46EA375627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397CB0-373E-4579-8DFC-FEF92DF2C7C2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0439BFC-7B44-4E47-9738-B35381CCFF3F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Influencia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dos factores, como son: el comportamiento ambiental de superiores y colegas y la pasión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5FB57-23B1-41A0-952C-1720B818DA10}" type="parTrans" cxnId="{D77E2522-E02C-45C0-8654-0972426C2167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4D0EA-6423-466C-BA62-AD5150608350}" type="sibTrans" cxnId="{D77E2522-E02C-45C0-8654-0972426C2167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B6EFD-0CA5-4F35-9E3F-CDD16D67BB67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soporte ambiental organizacional y el liderazgo transformacional en este estudio, son dimensiones que no influyen en el comportamiento del empleado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1872F-E0F6-44CB-A954-E0ECC14572EF}" type="parTrans" cxnId="{D25E7965-8CD0-454A-A601-04C397479AC7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3D2ABE-E303-45AF-A12D-1CCEA2A59107}" type="sibTrans" cxnId="{D25E7965-8CD0-454A-A601-04C397479AC7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BD7A4-EB7F-42C8-BE00-AE07180454CA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teoría cognitivo social como base en esta investigación afirma que el individuo adopta nuevos comportamientos de otras personas con quien mantiene relación cotidiana, los hallazgos afirman 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FA693F-6AD6-42DF-A12D-841D4B97383D}" type="sibTrans" cxnId="{4DE1550F-D48E-4CAC-9771-2245B14CE48F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E83DC-7F3A-4764-AF49-D4559A107976}" type="parTrans" cxnId="{4DE1550F-D48E-4CAC-9771-2245B14CE48F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4DE26-FEAE-4F06-B935-9FC6570EA386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participación de empleados de género masculino, pero las mujeres realizan comportamientos ambientales más que los hombres.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2D894-9CF6-4BAC-8D5A-46EE6F65D294}" type="parTrans" cxnId="{172F81BB-FA60-4AB3-93BE-618341120623}">
      <dgm:prSet/>
      <dgm:spPr/>
      <dgm:t>
        <a:bodyPr/>
        <a:lstStyle/>
        <a:p>
          <a:endParaRPr lang="es-EC"/>
        </a:p>
      </dgm:t>
    </dgm:pt>
    <dgm:pt modelId="{62D37E8D-9A2F-4CB5-AC7C-C9C087602A66}" type="sibTrans" cxnId="{172F81BB-FA60-4AB3-93BE-618341120623}">
      <dgm:prSet/>
      <dgm:spPr/>
      <dgm:t>
        <a:bodyPr/>
        <a:lstStyle/>
        <a:p>
          <a:endParaRPr lang="es-EC"/>
        </a:p>
      </dgm:t>
    </dgm:pt>
    <dgm:pt modelId="{315B0A6F-F55C-434E-8D8A-6C7268C97D9F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encuestados que tienen estudios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universitarios son mas ambientalmente responsables que aquellos con estudios secundarios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18F7B-BAFB-420E-822E-40EEB5CEF167}" type="parTrans" cxnId="{AEA380E2-D9D1-4DB3-A14A-9503CF230DDF}">
      <dgm:prSet/>
      <dgm:spPr/>
      <dgm:t>
        <a:bodyPr/>
        <a:lstStyle/>
        <a:p>
          <a:endParaRPr lang="es-EC"/>
        </a:p>
      </dgm:t>
    </dgm:pt>
    <dgm:pt modelId="{4833C423-2BBB-4392-A865-9E02646EE20C}" type="sibTrans" cxnId="{AEA380E2-D9D1-4DB3-A14A-9503CF230DDF}">
      <dgm:prSet/>
      <dgm:spPr/>
      <dgm:t>
        <a:bodyPr/>
        <a:lstStyle/>
        <a:p>
          <a:endParaRPr lang="es-EC"/>
        </a:p>
      </dgm:t>
    </dgm:pt>
    <dgm:pt modelId="{9005B01F-73D5-4431-84DB-96D0A125CA5E}" type="pres">
      <dgm:prSet presAssocID="{F2397CB0-373E-4579-8DFC-FEF92DF2C7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4387DE9-6B89-4B09-B31C-938D8C8EFCDB}" type="pres">
      <dgm:prSet presAssocID="{E0439BFC-7B44-4E47-9738-B35381CCFF3F}" presName="node" presStyleLbl="node1" presStyleIdx="0" presStyleCnt="5" custScaleY="1210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B6C922-6913-4E1C-B0FD-81F76AEF8E0E}" type="pres">
      <dgm:prSet presAssocID="{B064D0EA-6423-466C-BA62-AD5150608350}" presName="sibTrans" presStyleCnt="0"/>
      <dgm:spPr/>
      <dgm:t>
        <a:bodyPr/>
        <a:lstStyle/>
        <a:p>
          <a:endParaRPr lang="es-EC"/>
        </a:p>
      </dgm:t>
    </dgm:pt>
    <dgm:pt modelId="{4D10F21D-5E7C-4508-BCE0-BD72AF804163}" type="pres">
      <dgm:prSet presAssocID="{AB8BD7A4-EB7F-42C8-BE00-AE07180454CA}" presName="node" presStyleLbl="node1" presStyleIdx="1" presStyleCnt="5" custScaleY="1210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6D5B05-4E98-4ED8-A5DA-6029653D7ACA}" type="pres">
      <dgm:prSet presAssocID="{85FA693F-6AD6-42DF-A12D-841D4B97383D}" presName="sibTrans" presStyleCnt="0"/>
      <dgm:spPr/>
      <dgm:t>
        <a:bodyPr/>
        <a:lstStyle/>
        <a:p>
          <a:endParaRPr lang="es-EC"/>
        </a:p>
      </dgm:t>
    </dgm:pt>
    <dgm:pt modelId="{CDD4A14D-2D4F-45A7-BB7E-3123F07D02C6}" type="pres">
      <dgm:prSet presAssocID="{CDDB6EFD-0CA5-4F35-9E3F-CDD16D67BB67}" presName="node" presStyleLbl="node1" presStyleIdx="2" presStyleCnt="5" custScaleY="1210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7722E6-A672-4E48-BD78-1A92F0201690}" type="pres">
      <dgm:prSet presAssocID="{0F3D2ABE-E303-45AF-A12D-1CCEA2A59107}" presName="sibTrans" presStyleCnt="0"/>
      <dgm:spPr/>
    </dgm:pt>
    <dgm:pt modelId="{ACD57C4F-587B-4930-8B55-CA5E7A20CE84}" type="pres">
      <dgm:prSet presAssocID="{C014DE26-FEAE-4F06-B935-9FC6570EA386}" presName="node" presStyleLbl="node1" presStyleIdx="3" presStyleCnt="5" custScaleY="1210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B8FBC7-D0ED-4546-B52B-E3B29A4BEDD8}" type="pres">
      <dgm:prSet presAssocID="{62D37E8D-9A2F-4CB5-AC7C-C9C087602A66}" presName="sibTrans" presStyleCnt="0"/>
      <dgm:spPr/>
    </dgm:pt>
    <dgm:pt modelId="{A2D8B311-5C96-4DD7-AFA7-7C5B1E81A5F0}" type="pres">
      <dgm:prSet presAssocID="{315B0A6F-F55C-434E-8D8A-6C7268C97D9F}" presName="node" presStyleLbl="node1" presStyleIdx="4" presStyleCnt="5" custScaleY="1210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E94BEF-A5D6-478E-B668-881B225A7F2D}" type="presOf" srcId="{F2397CB0-373E-4579-8DFC-FEF92DF2C7C2}" destId="{9005B01F-73D5-4431-84DB-96D0A125CA5E}" srcOrd="0" destOrd="0" presId="urn:microsoft.com/office/officeart/2005/8/layout/default"/>
    <dgm:cxn modelId="{7F469EA0-B229-4215-B5CB-D736F159703E}" type="presOf" srcId="{AB8BD7A4-EB7F-42C8-BE00-AE07180454CA}" destId="{4D10F21D-5E7C-4508-BCE0-BD72AF804163}" srcOrd="0" destOrd="0" presId="urn:microsoft.com/office/officeart/2005/8/layout/default"/>
    <dgm:cxn modelId="{AEA380E2-D9D1-4DB3-A14A-9503CF230DDF}" srcId="{F2397CB0-373E-4579-8DFC-FEF92DF2C7C2}" destId="{315B0A6F-F55C-434E-8D8A-6C7268C97D9F}" srcOrd="4" destOrd="0" parTransId="{33218F7B-BAFB-420E-822E-40EEB5CEF167}" sibTransId="{4833C423-2BBB-4392-A865-9E02646EE20C}"/>
    <dgm:cxn modelId="{D25E7965-8CD0-454A-A601-04C397479AC7}" srcId="{F2397CB0-373E-4579-8DFC-FEF92DF2C7C2}" destId="{CDDB6EFD-0CA5-4F35-9E3F-CDD16D67BB67}" srcOrd="2" destOrd="0" parTransId="{E781872F-E0F6-44CB-A954-E0ECC14572EF}" sibTransId="{0F3D2ABE-E303-45AF-A12D-1CCEA2A59107}"/>
    <dgm:cxn modelId="{22272A88-9A63-4128-94FA-D49839FAEF6D}" type="presOf" srcId="{C014DE26-FEAE-4F06-B935-9FC6570EA386}" destId="{ACD57C4F-587B-4930-8B55-CA5E7A20CE84}" srcOrd="0" destOrd="0" presId="urn:microsoft.com/office/officeart/2005/8/layout/default"/>
    <dgm:cxn modelId="{172F81BB-FA60-4AB3-93BE-618341120623}" srcId="{F2397CB0-373E-4579-8DFC-FEF92DF2C7C2}" destId="{C014DE26-FEAE-4F06-B935-9FC6570EA386}" srcOrd="3" destOrd="0" parTransId="{E5E2D894-9CF6-4BAC-8D5A-46EE6F65D294}" sibTransId="{62D37E8D-9A2F-4CB5-AC7C-C9C087602A66}"/>
    <dgm:cxn modelId="{196F6042-50FD-46FC-838E-1ABD67225AA8}" type="presOf" srcId="{E0439BFC-7B44-4E47-9738-B35381CCFF3F}" destId="{94387DE9-6B89-4B09-B31C-938D8C8EFCDB}" srcOrd="0" destOrd="0" presId="urn:microsoft.com/office/officeart/2005/8/layout/default"/>
    <dgm:cxn modelId="{D77E2522-E02C-45C0-8654-0972426C2167}" srcId="{F2397CB0-373E-4579-8DFC-FEF92DF2C7C2}" destId="{E0439BFC-7B44-4E47-9738-B35381CCFF3F}" srcOrd="0" destOrd="0" parTransId="{FF75FB57-23B1-41A0-952C-1720B818DA10}" sibTransId="{B064D0EA-6423-466C-BA62-AD5150608350}"/>
    <dgm:cxn modelId="{E0BA62C5-98ED-4FF8-807A-9214008BF8EC}" type="presOf" srcId="{315B0A6F-F55C-434E-8D8A-6C7268C97D9F}" destId="{A2D8B311-5C96-4DD7-AFA7-7C5B1E81A5F0}" srcOrd="0" destOrd="0" presId="urn:microsoft.com/office/officeart/2005/8/layout/default"/>
    <dgm:cxn modelId="{DF52AC76-8A4E-45E3-AC31-A8628575550A}" type="presOf" srcId="{CDDB6EFD-0CA5-4F35-9E3F-CDD16D67BB67}" destId="{CDD4A14D-2D4F-45A7-BB7E-3123F07D02C6}" srcOrd="0" destOrd="0" presId="urn:microsoft.com/office/officeart/2005/8/layout/default"/>
    <dgm:cxn modelId="{4DE1550F-D48E-4CAC-9771-2245B14CE48F}" srcId="{F2397CB0-373E-4579-8DFC-FEF92DF2C7C2}" destId="{AB8BD7A4-EB7F-42C8-BE00-AE07180454CA}" srcOrd="1" destOrd="0" parTransId="{28AE83DC-7F3A-4764-AF49-D4559A107976}" sibTransId="{85FA693F-6AD6-42DF-A12D-841D4B97383D}"/>
    <dgm:cxn modelId="{59841857-8B59-422A-A535-0B69CF543E45}" type="presParOf" srcId="{9005B01F-73D5-4431-84DB-96D0A125CA5E}" destId="{94387DE9-6B89-4B09-B31C-938D8C8EFCDB}" srcOrd="0" destOrd="0" presId="urn:microsoft.com/office/officeart/2005/8/layout/default"/>
    <dgm:cxn modelId="{8B1138CB-19FC-4AF7-BDF8-31CF291C673C}" type="presParOf" srcId="{9005B01F-73D5-4431-84DB-96D0A125CA5E}" destId="{39B6C922-6913-4E1C-B0FD-81F76AEF8E0E}" srcOrd="1" destOrd="0" presId="urn:microsoft.com/office/officeart/2005/8/layout/default"/>
    <dgm:cxn modelId="{896F8A4F-E0D2-4F6D-AF87-AAF9606CFE85}" type="presParOf" srcId="{9005B01F-73D5-4431-84DB-96D0A125CA5E}" destId="{4D10F21D-5E7C-4508-BCE0-BD72AF804163}" srcOrd="2" destOrd="0" presId="urn:microsoft.com/office/officeart/2005/8/layout/default"/>
    <dgm:cxn modelId="{79BDB7A8-5DFE-49ED-A842-0E63B2CF6EEB}" type="presParOf" srcId="{9005B01F-73D5-4431-84DB-96D0A125CA5E}" destId="{196D5B05-4E98-4ED8-A5DA-6029653D7ACA}" srcOrd="3" destOrd="0" presId="urn:microsoft.com/office/officeart/2005/8/layout/default"/>
    <dgm:cxn modelId="{46CB3B42-F088-4AEE-85AF-82AA3C6614D5}" type="presParOf" srcId="{9005B01F-73D5-4431-84DB-96D0A125CA5E}" destId="{CDD4A14D-2D4F-45A7-BB7E-3123F07D02C6}" srcOrd="4" destOrd="0" presId="urn:microsoft.com/office/officeart/2005/8/layout/default"/>
    <dgm:cxn modelId="{32C47C61-27A1-45F0-880D-77BEEF4DA2EF}" type="presParOf" srcId="{9005B01F-73D5-4431-84DB-96D0A125CA5E}" destId="{537722E6-A672-4E48-BD78-1A92F0201690}" srcOrd="5" destOrd="0" presId="urn:microsoft.com/office/officeart/2005/8/layout/default"/>
    <dgm:cxn modelId="{64947386-BC09-49EA-9EFB-5AAA18F5D0DF}" type="presParOf" srcId="{9005B01F-73D5-4431-84DB-96D0A125CA5E}" destId="{ACD57C4F-587B-4930-8B55-CA5E7A20CE84}" srcOrd="6" destOrd="0" presId="urn:microsoft.com/office/officeart/2005/8/layout/default"/>
    <dgm:cxn modelId="{F578F4C4-0293-43C0-B691-4D0564D24147}" type="presParOf" srcId="{9005B01F-73D5-4431-84DB-96D0A125CA5E}" destId="{56B8FBC7-D0ED-4546-B52B-E3B29A4BEDD8}" srcOrd="7" destOrd="0" presId="urn:microsoft.com/office/officeart/2005/8/layout/default"/>
    <dgm:cxn modelId="{A12FEE70-2840-45B3-AF86-C009471F253D}" type="presParOf" srcId="{9005B01F-73D5-4431-84DB-96D0A125CA5E}" destId="{A2D8B311-5C96-4DD7-AFA7-7C5B1E81A5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F462258-BD02-459D-AFE8-FFFC18E83ABD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EDA224F-F9E3-4090-B42F-CCCAB3034D7F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empresas que se interesen en fomentar comportamientos ambientales, deben mostrar determinación para mejorar su desempeño ambiental, eliminando los obstáculos que dificultan este comportamiento.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C2139-E5D1-4F59-8AF2-B8B2E5F3CAC7}" type="parTrans" cxnId="{DAF30FC9-2225-47F1-AE8A-F40316B32E45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64F971-9694-40FB-B675-B88F2FFFBC8A}" type="sibTrans" cxnId="{DAF30FC9-2225-47F1-AE8A-F40316B32E45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5626B-BD93-4F33-946C-EA89328E2F57}">
      <dgm:prSet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empresas  deben considerar otros aspectos importantes que también influyen en el comportamiento, (las mujeres son más ambientalmente responsables que los hombres).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31425B-B3C2-466D-A3DB-54C1762845E0}" type="parTrans" cxnId="{C0C1390E-71EF-4C20-A488-EC740B5145A0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CF0BF-D61A-407E-A7FD-5286E07689BA}" type="sibTrans" cxnId="{C0C1390E-71EF-4C20-A488-EC740B5145A0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458E-EC4D-4C0B-8807-E51BADBC0F36}" type="pres">
      <dgm:prSet presAssocID="{0F462258-BD02-459D-AFE8-FFFC18E83A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F60840-E99C-4B26-BA87-8E67F4256326}" type="pres">
      <dgm:prSet presAssocID="{9EDA224F-F9E3-4090-B42F-CCCAB3034D7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F35B82-321B-4E9C-ABDA-1C3EB537EEB0}" type="pres">
      <dgm:prSet presAssocID="{7264F971-9694-40FB-B675-B88F2FFFBC8A}" presName="sibTrans" presStyleCnt="0"/>
      <dgm:spPr/>
      <dgm:t>
        <a:bodyPr/>
        <a:lstStyle/>
        <a:p>
          <a:endParaRPr lang="es-EC"/>
        </a:p>
      </dgm:t>
    </dgm:pt>
    <dgm:pt modelId="{2FD42E8A-59A9-4F3C-8171-4562334CC3D2}" type="pres">
      <dgm:prSet presAssocID="{E315626B-BD93-4F33-946C-EA89328E2F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C1390E-71EF-4C20-A488-EC740B5145A0}" srcId="{0F462258-BD02-459D-AFE8-FFFC18E83ABD}" destId="{E315626B-BD93-4F33-946C-EA89328E2F57}" srcOrd="1" destOrd="0" parTransId="{A831425B-B3C2-466D-A3DB-54C1762845E0}" sibTransId="{0B2CF0BF-D61A-407E-A7FD-5286E07689BA}"/>
    <dgm:cxn modelId="{077AABFA-0105-43F6-85E4-AB033DAAA7F0}" type="presOf" srcId="{E315626B-BD93-4F33-946C-EA89328E2F57}" destId="{2FD42E8A-59A9-4F3C-8171-4562334CC3D2}" srcOrd="0" destOrd="0" presId="urn:microsoft.com/office/officeart/2005/8/layout/default"/>
    <dgm:cxn modelId="{694B3FA3-D942-4FC4-A4B4-5EE52479FD67}" type="presOf" srcId="{0F462258-BD02-459D-AFE8-FFFC18E83ABD}" destId="{D932458E-EC4D-4C0B-8807-E51BADBC0F36}" srcOrd="0" destOrd="0" presId="urn:microsoft.com/office/officeart/2005/8/layout/default"/>
    <dgm:cxn modelId="{DAF30FC9-2225-47F1-AE8A-F40316B32E45}" srcId="{0F462258-BD02-459D-AFE8-FFFC18E83ABD}" destId="{9EDA224F-F9E3-4090-B42F-CCCAB3034D7F}" srcOrd="0" destOrd="0" parTransId="{699C2139-E5D1-4F59-8AF2-B8B2E5F3CAC7}" sibTransId="{7264F971-9694-40FB-B675-B88F2FFFBC8A}"/>
    <dgm:cxn modelId="{31CAD2CC-358D-4CB1-81F1-4C1B56EBEE40}" type="presOf" srcId="{9EDA224F-F9E3-4090-B42F-CCCAB3034D7F}" destId="{6DF60840-E99C-4B26-BA87-8E67F4256326}" srcOrd="0" destOrd="0" presId="urn:microsoft.com/office/officeart/2005/8/layout/default"/>
    <dgm:cxn modelId="{6F888689-F547-4996-9532-35716AD12AD9}" type="presParOf" srcId="{D932458E-EC4D-4C0B-8807-E51BADBC0F36}" destId="{6DF60840-E99C-4B26-BA87-8E67F4256326}" srcOrd="0" destOrd="0" presId="urn:microsoft.com/office/officeart/2005/8/layout/default"/>
    <dgm:cxn modelId="{DBA1B7CB-8F64-43B0-913E-794564B00088}" type="presParOf" srcId="{D932458E-EC4D-4C0B-8807-E51BADBC0F36}" destId="{20F35B82-321B-4E9C-ABDA-1C3EB537EEB0}" srcOrd="1" destOrd="0" presId="urn:microsoft.com/office/officeart/2005/8/layout/default"/>
    <dgm:cxn modelId="{02CE59A1-1278-4610-979E-B633909518FF}" type="presParOf" srcId="{D932458E-EC4D-4C0B-8807-E51BADBC0F36}" destId="{2FD42E8A-59A9-4F3C-8171-4562334CC3D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707A91-75CB-4457-AC1D-2ED4DB4AA6C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3F3FFB0-7769-47AF-A82F-16A591472341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Comportamientos ambientales de los empleados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influyen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que una empresa logre mayor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competitividad.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212C9-BB3F-409E-B877-5640E3F9EB6F}" type="parTrans" cxnId="{5B9EB114-3E1D-4BAF-9F9D-BCA27E7E7AA0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AE1E0-E841-4DE4-82AC-4F989F56D88B}" type="sibTrans" cxnId="{5B9EB114-3E1D-4BAF-9F9D-BCA27E7E7AA0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DA6F1-263A-439E-A0ED-2973544DFBB3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futuras investigaciones se sugiere analizar el impacto que tienen los impulsores de comportamiento ambiental en otros sectores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3976C-8DB9-45D9-8B8D-43141CA75182}" type="parTrans" cxnId="{FBD69C3D-991F-4461-9DDB-2C22F336DB00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A504C-970E-4159-BEE2-83987533CE39}" type="sibTrans" cxnId="{FBD69C3D-991F-4461-9DDB-2C22F336DB00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94917-DB24-4136-8AAC-767ED9B7BCC8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y analizar barreras existentes que impiden a las empresas ser más ambientalmente responsables y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les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desarrollar acciones a favor del medio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ambiente o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aportar </a:t>
          </a:r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recursos.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35D30-5BDF-4B9F-86C8-47CD9718A33E}" type="parTrans" cxnId="{7CF0F103-D06E-4AAB-BA25-AE40709CB686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F0E33-7EAA-4F4C-8E7B-B154A19C68F3}" type="sibTrans" cxnId="{7CF0F103-D06E-4AAB-BA25-AE40709CB686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09D41-40D3-4790-B299-ACC9AA4BB2A1}">
      <dgm:prSet phldrT="[Texto]" custT="1"/>
      <dgm:spPr/>
      <dgm:t>
        <a:bodyPr/>
        <a:lstStyle/>
        <a:p>
          <a:r>
            <a:rPr lang="es-EC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si la gestión ambiental de la organización influye en la toma de decisiones de los clientes.</a:t>
          </a:r>
          <a:endParaRPr lang="es-EC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42604-AD92-4472-BB6B-23128741FD72}" type="parTrans" cxnId="{67D8D4BE-CC52-485B-957E-E6D1E8975FEF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58F71-BCB9-429D-9997-B160400DAC05}" type="sibTrans" cxnId="{67D8D4BE-CC52-485B-957E-E6D1E8975FEF}">
      <dgm:prSet/>
      <dgm:spPr/>
      <dgm:t>
        <a:bodyPr/>
        <a:lstStyle/>
        <a:p>
          <a:endParaRPr lang="es-EC" sz="17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098CD-0B18-4FD2-9CAC-B44D400F444B}" type="pres">
      <dgm:prSet presAssocID="{FD707A91-75CB-4457-AC1D-2ED4DB4AA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BCBE1E-DF93-4DAC-A23C-8A68A5FBA160}" type="pres">
      <dgm:prSet presAssocID="{F3F3FFB0-7769-47AF-A82F-16A5914723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1B63C3-F805-48EC-B996-78635FCEC0B3}" type="pres">
      <dgm:prSet presAssocID="{5F0AE1E0-E841-4DE4-82AC-4F989F56D88B}" presName="sibTrans" presStyleCnt="0"/>
      <dgm:spPr/>
      <dgm:t>
        <a:bodyPr/>
        <a:lstStyle/>
        <a:p>
          <a:endParaRPr lang="es-EC"/>
        </a:p>
      </dgm:t>
    </dgm:pt>
    <dgm:pt modelId="{092CF76E-BA63-48C3-ABC8-D0272A2825AC}" type="pres">
      <dgm:prSet presAssocID="{2DEDA6F1-263A-439E-A0ED-2973544DFB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689BEC-3E40-44FB-A311-1059D1007F99}" type="pres">
      <dgm:prSet presAssocID="{C6EA504C-970E-4159-BEE2-83987533CE39}" presName="sibTrans" presStyleCnt="0"/>
      <dgm:spPr/>
      <dgm:t>
        <a:bodyPr/>
        <a:lstStyle/>
        <a:p>
          <a:endParaRPr lang="es-EC"/>
        </a:p>
      </dgm:t>
    </dgm:pt>
    <dgm:pt modelId="{15B0D214-F288-49BE-A4D3-D7A96D718C68}" type="pres">
      <dgm:prSet presAssocID="{CA194917-DB24-4136-8AAC-767ED9B7BC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C1C47-193D-4FFF-8C45-7F726DE999B8}" type="pres">
      <dgm:prSet presAssocID="{E4EF0E33-7EAA-4F4C-8E7B-B154A19C68F3}" presName="sibTrans" presStyleCnt="0"/>
      <dgm:spPr/>
      <dgm:t>
        <a:bodyPr/>
        <a:lstStyle/>
        <a:p>
          <a:endParaRPr lang="es-EC"/>
        </a:p>
      </dgm:t>
    </dgm:pt>
    <dgm:pt modelId="{4E567CA4-DA5B-4C66-8E9A-192808B3A020}" type="pres">
      <dgm:prSet presAssocID="{55609D41-40D3-4790-B299-ACC9AA4BB2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9EB114-3E1D-4BAF-9F9D-BCA27E7E7AA0}" srcId="{FD707A91-75CB-4457-AC1D-2ED4DB4AA6C5}" destId="{F3F3FFB0-7769-47AF-A82F-16A591472341}" srcOrd="0" destOrd="0" parTransId="{97D212C9-BB3F-409E-B877-5640E3F9EB6F}" sibTransId="{5F0AE1E0-E841-4DE4-82AC-4F989F56D88B}"/>
    <dgm:cxn modelId="{05F9129D-588F-4F78-B9DB-83AF6495ADDE}" type="presOf" srcId="{55609D41-40D3-4790-B299-ACC9AA4BB2A1}" destId="{4E567CA4-DA5B-4C66-8E9A-192808B3A020}" srcOrd="0" destOrd="0" presId="urn:microsoft.com/office/officeart/2005/8/layout/default"/>
    <dgm:cxn modelId="{7CF0F103-D06E-4AAB-BA25-AE40709CB686}" srcId="{FD707A91-75CB-4457-AC1D-2ED4DB4AA6C5}" destId="{CA194917-DB24-4136-8AAC-767ED9B7BCC8}" srcOrd="2" destOrd="0" parTransId="{EC135D30-5BDF-4B9F-86C8-47CD9718A33E}" sibTransId="{E4EF0E33-7EAA-4F4C-8E7B-B154A19C68F3}"/>
    <dgm:cxn modelId="{FCBFFDAD-017B-4674-ACD9-1E46D9F6DDB4}" type="presOf" srcId="{F3F3FFB0-7769-47AF-A82F-16A591472341}" destId="{98BCBE1E-DF93-4DAC-A23C-8A68A5FBA160}" srcOrd="0" destOrd="0" presId="urn:microsoft.com/office/officeart/2005/8/layout/default"/>
    <dgm:cxn modelId="{84D67209-4DE6-49F7-8DF3-746B88BEDA58}" type="presOf" srcId="{CA194917-DB24-4136-8AAC-767ED9B7BCC8}" destId="{15B0D214-F288-49BE-A4D3-D7A96D718C68}" srcOrd="0" destOrd="0" presId="urn:microsoft.com/office/officeart/2005/8/layout/default"/>
    <dgm:cxn modelId="{FBD69C3D-991F-4461-9DDB-2C22F336DB00}" srcId="{FD707A91-75CB-4457-AC1D-2ED4DB4AA6C5}" destId="{2DEDA6F1-263A-439E-A0ED-2973544DFBB3}" srcOrd="1" destOrd="0" parTransId="{8C43976C-8DB9-45D9-8B8D-43141CA75182}" sibTransId="{C6EA504C-970E-4159-BEE2-83987533CE39}"/>
    <dgm:cxn modelId="{67D8D4BE-CC52-485B-957E-E6D1E8975FEF}" srcId="{FD707A91-75CB-4457-AC1D-2ED4DB4AA6C5}" destId="{55609D41-40D3-4790-B299-ACC9AA4BB2A1}" srcOrd="3" destOrd="0" parTransId="{90942604-AD92-4472-BB6B-23128741FD72}" sibTransId="{91A58F71-BCB9-429D-9997-B160400DAC05}"/>
    <dgm:cxn modelId="{FBBA2F3B-18C2-43F9-8297-015B346203FC}" type="presOf" srcId="{2DEDA6F1-263A-439E-A0ED-2973544DFBB3}" destId="{092CF76E-BA63-48C3-ABC8-D0272A2825AC}" srcOrd="0" destOrd="0" presId="urn:microsoft.com/office/officeart/2005/8/layout/default"/>
    <dgm:cxn modelId="{5726454F-AEDC-40D9-B446-43AD8D25287A}" type="presOf" srcId="{FD707A91-75CB-4457-AC1D-2ED4DB4AA6C5}" destId="{BFB098CD-0B18-4FD2-9CAC-B44D400F444B}" srcOrd="0" destOrd="0" presId="urn:microsoft.com/office/officeart/2005/8/layout/default"/>
    <dgm:cxn modelId="{304D9E9C-21C7-4629-8160-0A08B6A6B75F}" type="presParOf" srcId="{BFB098CD-0B18-4FD2-9CAC-B44D400F444B}" destId="{98BCBE1E-DF93-4DAC-A23C-8A68A5FBA160}" srcOrd="0" destOrd="0" presId="urn:microsoft.com/office/officeart/2005/8/layout/default"/>
    <dgm:cxn modelId="{B99CED70-2DFF-4340-8D00-9642F004AF74}" type="presParOf" srcId="{BFB098CD-0B18-4FD2-9CAC-B44D400F444B}" destId="{4F1B63C3-F805-48EC-B996-78635FCEC0B3}" srcOrd="1" destOrd="0" presId="urn:microsoft.com/office/officeart/2005/8/layout/default"/>
    <dgm:cxn modelId="{245AB767-52B6-402B-B3E1-54650332D48E}" type="presParOf" srcId="{BFB098CD-0B18-4FD2-9CAC-B44D400F444B}" destId="{092CF76E-BA63-48C3-ABC8-D0272A2825AC}" srcOrd="2" destOrd="0" presId="urn:microsoft.com/office/officeart/2005/8/layout/default"/>
    <dgm:cxn modelId="{726A9799-3C43-4C81-98C7-3B3317AA42D0}" type="presParOf" srcId="{BFB098CD-0B18-4FD2-9CAC-B44D400F444B}" destId="{E1689BEC-3E40-44FB-A311-1059D1007F99}" srcOrd="3" destOrd="0" presId="urn:microsoft.com/office/officeart/2005/8/layout/default"/>
    <dgm:cxn modelId="{83288E0F-2E41-404B-AADB-3342B44A2A7A}" type="presParOf" srcId="{BFB098CD-0B18-4FD2-9CAC-B44D400F444B}" destId="{15B0D214-F288-49BE-A4D3-D7A96D718C68}" srcOrd="4" destOrd="0" presId="urn:microsoft.com/office/officeart/2005/8/layout/default"/>
    <dgm:cxn modelId="{894D6B4B-050F-47CC-8A9B-03DD412CCB03}" type="presParOf" srcId="{BFB098CD-0B18-4FD2-9CAC-B44D400F444B}" destId="{722C1C47-193D-4FFF-8C45-7F726DE999B8}" srcOrd="5" destOrd="0" presId="urn:microsoft.com/office/officeart/2005/8/layout/default"/>
    <dgm:cxn modelId="{6ADC087B-A765-4474-8A7B-FAC82FBDC93C}" type="presParOf" srcId="{BFB098CD-0B18-4FD2-9CAC-B44D400F444B}" destId="{4E567CA4-DA5B-4C66-8E9A-192808B3A02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2C1D7-AFA8-47B7-8039-5F1EBE3E1C4F}" type="doc">
      <dgm:prSet loTypeId="urn:microsoft.com/office/officeart/2005/8/layout/vList5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5593239C-8DC3-4963-98E3-005ED08DC047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CF658-4609-44B6-BB46-CCDF8020D366}" type="parTrans" cxnId="{6535F449-F3ED-4C2C-A937-D0C09A44AA6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92294-D1F1-42A3-8005-871F8963CEB0}" type="sibTrans" cxnId="{6535F449-F3ED-4C2C-A937-D0C09A44AA67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E94CB-0BA9-441A-B3BC-DDF9D79901D2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los impulsores del comportamiento ambiental y su influencia en el comportamiento ambiental amigable de los empleados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78626-8055-4471-830B-B6DA236A273B}" type="parTrans" cxnId="{A6CC90EA-D412-44E7-95D0-853ACBB18C6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962B1-2CF8-4F87-96B9-AB9E4D77238D}" type="sibTrans" cxnId="{A6CC90EA-D412-44E7-95D0-853ACBB18C68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10CCF-7F42-407F-AE5C-E75174F5AA07}" type="pres">
      <dgm:prSet presAssocID="{75D2C1D7-AFA8-47B7-8039-5F1EBE3E1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3C4FBF-216B-406A-A111-983A91C56635}" type="pres">
      <dgm:prSet presAssocID="{5593239C-8DC3-4963-98E3-005ED08DC047}" presName="linNode" presStyleCnt="0"/>
      <dgm:spPr/>
      <dgm:t>
        <a:bodyPr/>
        <a:lstStyle/>
        <a:p>
          <a:endParaRPr lang="es-EC"/>
        </a:p>
      </dgm:t>
    </dgm:pt>
    <dgm:pt modelId="{FFC90C71-5F74-4B0C-B4C4-CDF63C3546B0}" type="pres">
      <dgm:prSet presAssocID="{5593239C-8DC3-4963-98E3-005ED08DC047}" presName="parentText" presStyleLbl="node1" presStyleIdx="0" presStyleCnt="1" custScaleX="80041" custScaleY="4176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75D2EC-84B5-4DC7-B17F-1FD6052B4BD9}" type="pres">
      <dgm:prSet presAssocID="{5593239C-8DC3-4963-98E3-005ED08DC047}" presName="descendantText" presStyleLbl="alignAccFollowNode1" presStyleIdx="0" presStyleCnt="1" custScaleX="111336" custScaleY="517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35F449-F3ED-4C2C-A937-D0C09A44AA67}" srcId="{75D2C1D7-AFA8-47B7-8039-5F1EBE3E1C4F}" destId="{5593239C-8DC3-4963-98E3-005ED08DC047}" srcOrd="0" destOrd="0" parTransId="{F3ECF658-4609-44B6-BB46-CCDF8020D366}" sibTransId="{C2C92294-D1F1-42A3-8005-871F8963CEB0}"/>
    <dgm:cxn modelId="{FB87BDE1-3509-43FB-9E9D-E3656720E77B}" type="presOf" srcId="{75D2C1D7-AFA8-47B7-8039-5F1EBE3E1C4F}" destId="{62510CCF-7F42-407F-AE5C-E75174F5AA07}" srcOrd="0" destOrd="0" presId="urn:microsoft.com/office/officeart/2005/8/layout/vList5"/>
    <dgm:cxn modelId="{A6CC90EA-D412-44E7-95D0-853ACBB18C68}" srcId="{5593239C-8DC3-4963-98E3-005ED08DC047}" destId="{588E94CB-0BA9-441A-B3BC-DDF9D79901D2}" srcOrd="0" destOrd="0" parTransId="{EBA78626-8055-4471-830B-B6DA236A273B}" sibTransId="{777962B1-2CF8-4F87-96B9-AB9E4D77238D}"/>
    <dgm:cxn modelId="{B55A38C6-9B0D-4A8D-AB6C-E2481617AB54}" type="presOf" srcId="{588E94CB-0BA9-441A-B3BC-DDF9D79901D2}" destId="{0C75D2EC-84B5-4DC7-B17F-1FD6052B4BD9}" srcOrd="0" destOrd="0" presId="urn:microsoft.com/office/officeart/2005/8/layout/vList5"/>
    <dgm:cxn modelId="{0DC83E3B-4F12-402D-A1EA-5A8E8A3BDBA6}" type="presOf" srcId="{5593239C-8DC3-4963-98E3-005ED08DC047}" destId="{FFC90C71-5F74-4B0C-B4C4-CDF63C3546B0}" srcOrd="0" destOrd="0" presId="urn:microsoft.com/office/officeart/2005/8/layout/vList5"/>
    <dgm:cxn modelId="{5D2B280A-1039-4AC6-879E-9E7B6B1A661D}" type="presParOf" srcId="{62510CCF-7F42-407F-AE5C-E75174F5AA07}" destId="{A13C4FBF-216B-406A-A111-983A91C56635}" srcOrd="0" destOrd="0" presId="urn:microsoft.com/office/officeart/2005/8/layout/vList5"/>
    <dgm:cxn modelId="{9B97E5AD-62C2-4AF2-B577-D2D838C2D458}" type="presParOf" srcId="{A13C4FBF-216B-406A-A111-983A91C56635}" destId="{FFC90C71-5F74-4B0C-B4C4-CDF63C3546B0}" srcOrd="0" destOrd="0" presId="urn:microsoft.com/office/officeart/2005/8/layout/vList5"/>
    <dgm:cxn modelId="{AFA56A43-D086-4902-A38B-1545FDA9D116}" type="presParOf" srcId="{A13C4FBF-216B-406A-A111-983A91C56635}" destId="{0C75D2EC-84B5-4DC7-B17F-1FD6052B4B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7BA08-B2EE-48BA-A5C8-AC0341AF82D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9BFD986-01A2-4463-9474-DC2AD7F2275E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Relacionar los componentes teóricos de la RSE con las variables de comportamiento ambiental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E909D-40B8-45C0-BBF7-78CED425A004}" type="parTrans" cxnId="{F5072ABC-9C9E-4525-A5B8-753FC9B594EA}">
      <dgm:prSet/>
      <dgm:spPr/>
      <dgm:t>
        <a:bodyPr/>
        <a:lstStyle/>
        <a:p>
          <a:endParaRPr lang="es-EC"/>
        </a:p>
      </dgm:t>
    </dgm:pt>
    <dgm:pt modelId="{F8E25B5C-B24B-4AA5-AF77-F51857091B24}" type="sibTrans" cxnId="{F5072ABC-9C9E-4525-A5B8-753FC9B594EA}">
      <dgm:prSet/>
      <dgm:spPr/>
      <dgm:t>
        <a:bodyPr/>
        <a:lstStyle/>
        <a:p>
          <a:endParaRPr lang="es-EC"/>
        </a:p>
      </dgm:t>
    </dgm:pt>
    <dgm:pt modelId="{3B71E5A5-62C6-4F85-BD64-D33DDB5F60B3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un análisis descriptivo y </a:t>
          </a:r>
          <a:r>
            <a:rPr lang="es-EC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determinar las relaciones entre las variables. 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37F42-A76A-49DA-8A42-4A38370CF8C8}" type="parTrans" cxnId="{5EB6DE15-FDC9-441C-ACC7-26967E120736}">
      <dgm:prSet/>
      <dgm:spPr/>
      <dgm:t>
        <a:bodyPr/>
        <a:lstStyle/>
        <a:p>
          <a:endParaRPr lang="es-EC"/>
        </a:p>
      </dgm:t>
    </dgm:pt>
    <dgm:pt modelId="{3F06AD75-17C7-4729-BCE7-5A2CE2EDA0A1}" type="sibTrans" cxnId="{5EB6DE15-FDC9-441C-ACC7-26967E120736}">
      <dgm:prSet/>
      <dgm:spPr/>
      <dgm:t>
        <a:bodyPr/>
        <a:lstStyle/>
        <a:p>
          <a:endParaRPr lang="es-EC"/>
        </a:p>
      </dgm:t>
    </dgm:pt>
    <dgm:pt modelId="{1110F4A1-6268-4EFD-9ED4-635F7BA2015A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el efecto que tiene el comportamiento ambiental del supervisor y colegas en el comportamiento ambiental del empleado.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1CDB3-831B-4F81-BA86-33BB2B84B95B}" type="parTrans" cxnId="{AAF5377E-89AD-4436-8CB8-ECAB93FD61FB}">
      <dgm:prSet/>
      <dgm:spPr/>
      <dgm:t>
        <a:bodyPr/>
        <a:lstStyle/>
        <a:p>
          <a:endParaRPr lang="es-EC"/>
        </a:p>
      </dgm:t>
    </dgm:pt>
    <dgm:pt modelId="{7B946E5F-B52A-44B0-93F8-67A566BE8FB2}" type="sibTrans" cxnId="{AAF5377E-89AD-4436-8CB8-ECAB93FD61FB}">
      <dgm:prSet/>
      <dgm:spPr/>
      <dgm:t>
        <a:bodyPr/>
        <a:lstStyle/>
        <a:p>
          <a:endParaRPr lang="es-EC"/>
        </a:p>
      </dgm:t>
    </dgm:pt>
    <dgm:pt modelId="{38074175-783C-42C6-9A72-9A8ADCD9C7D3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si el soporte ambiental organizacional  se relaciona con el comportamiento ambiental del empleado.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837D8-2181-4E2F-9304-3555E93389DD}" type="parTrans" cxnId="{E9C859EF-3F34-41E7-AF7A-0595D89B8A06}">
      <dgm:prSet/>
      <dgm:spPr/>
      <dgm:t>
        <a:bodyPr/>
        <a:lstStyle/>
        <a:p>
          <a:endParaRPr lang="es-EC"/>
        </a:p>
      </dgm:t>
    </dgm:pt>
    <dgm:pt modelId="{089D3C64-7E86-4A8C-8C77-7042B1C16C01}" type="sibTrans" cxnId="{E9C859EF-3F34-41E7-AF7A-0595D89B8A06}">
      <dgm:prSet/>
      <dgm:spPr/>
      <dgm:t>
        <a:bodyPr/>
        <a:lstStyle/>
        <a:p>
          <a:endParaRPr lang="es-EC"/>
        </a:p>
      </dgm:t>
    </dgm:pt>
    <dgm:pt modelId="{D691BA8D-940D-416C-BC6F-555BAE073A36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si el liderazgo transformacional influye en el comportamiento ambiental del empleado.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7C5DF-6A1F-42E6-8E5E-3BCCF940D4F8}" type="parTrans" cxnId="{8782D6C8-DC30-4EC9-9290-C148F95288EB}">
      <dgm:prSet/>
      <dgm:spPr/>
      <dgm:t>
        <a:bodyPr/>
        <a:lstStyle/>
        <a:p>
          <a:endParaRPr lang="es-EC"/>
        </a:p>
      </dgm:t>
    </dgm:pt>
    <dgm:pt modelId="{3CD84D6D-391C-4044-B309-9964881DED96}" type="sibTrans" cxnId="{8782D6C8-DC30-4EC9-9290-C148F95288EB}">
      <dgm:prSet/>
      <dgm:spPr/>
      <dgm:t>
        <a:bodyPr/>
        <a:lstStyle/>
        <a:p>
          <a:endParaRPr lang="es-EC"/>
        </a:p>
      </dgm:t>
    </dgm:pt>
    <dgm:pt modelId="{33CE0925-1351-4F89-8643-82C00984ADB9}">
      <dgm:prSet phldrT="[Texto]" custT="1"/>
      <dgm:spPr/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si la pasión ambiental y el comportamiento ambiental del empleado se relacionan positivamente.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7F3BF-FD06-43AD-A4C9-A8A0B9F85ED9}" type="parTrans" cxnId="{FAB5D378-AC8C-4828-99DA-AD34D04418B4}">
      <dgm:prSet/>
      <dgm:spPr/>
      <dgm:t>
        <a:bodyPr/>
        <a:lstStyle/>
        <a:p>
          <a:endParaRPr lang="es-EC"/>
        </a:p>
      </dgm:t>
    </dgm:pt>
    <dgm:pt modelId="{5D10C0DD-92EC-46ED-9054-AD7A88200F3C}" type="sibTrans" cxnId="{FAB5D378-AC8C-4828-99DA-AD34D04418B4}">
      <dgm:prSet/>
      <dgm:spPr/>
      <dgm:t>
        <a:bodyPr/>
        <a:lstStyle/>
        <a:p>
          <a:endParaRPr lang="es-EC"/>
        </a:p>
      </dgm:t>
    </dgm:pt>
    <dgm:pt modelId="{2F774C56-FCA2-498F-84D8-038162769926}" type="pres">
      <dgm:prSet presAssocID="{44F7BA08-B2EE-48BA-A5C8-AC0341AF82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1B5C468-C970-4525-8BE5-3B67E0F82F61}" type="pres">
      <dgm:prSet presAssocID="{44F7BA08-B2EE-48BA-A5C8-AC0341AF82DC}" presName="Name1" presStyleCnt="0"/>
      <dgm:spPr/>
    </dgm:pt>
    <dgm:pt modelId="{407FD5A9-100D-4D5F-9AFC-0B2B43776B1D}" type="pres">
      <dgm:prSet presAssocID="{44F7BA08-B2EE-48BA-A5C8-AC0341AF82DC}" presName="cycle" presStyleCnt="0"/>
      <dgm:spPr/>
    </dgm:pt>
    <dgm:pt modelId="{094E99AE-6627-4AF8-B4E6-5682183F6F1E}" type="pres">
      <dgm:prSet presAssocID="{44F7BA08-B2EE-48BA-A5C8-AC0341AF82DC}" presName="srcNode" presStyleLbl="node1" presStyleIdx="0" presStyleCnt="6"/>
      <dgm:spPr/>
    </dgm:pt>
    <dgm:pt modelId="{D8940F01-2D13-4926-86B7-19DBC4F918B3}" type="pres">
      <dgm:prSet presAssocID="{44F7BA08-B2EE-48BA-A5C8-AC0341AF82DC}" presName="conn" presStyleLbl="parChTrans1D2" presStyleIdx="0" presStyleCnt="1"/>
      <dgm:spPr/>
      <dgm:t>
        <a:bodyPr/>
        <a:lstStyle/>
        <a:p>
          <a:endParaRPr lang="es-EC"/>
        </a:p>
      </dgm:t>
    </dgm:pt>
    <dgm:pt modelId="{2E630B13-CD89-4A23-AC66-B31A375B9D3D}" type="pres">
      <dgm:prSet presAssocID="{44F7BA08-B2EE-48BA-A5C8-AC0341AF82DC}" presName="extraNode" presStyleLbl="node1" presStyleIdx="0" presStyleCnt="6"/>
      <dgm:spPr/>
    </dgm:pt>
    <dgm:pt modelId="{98F77F48-42CC-4241-95CF-2F6B0F3A3D4D}" type="pres">
      <dgm:prSet presAssocID="{44F7BA08-B2EE-48BA-A5C8-AC0341AF82DC}" presName="dstNode" presStyleLbl="node1" presStyleIdx="0" presStyleCnt="6"/>
      <dgm:spPr/>
    </dgm:pt>
    <dgm:pt modelId="{9ED9710E-AD12-49D4-85E5-1ACC6041E938}" type="pres">
      <dgm:prSet presAssocID="{C9BFD986-01A2-4463-9474-DC2AD7F2275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9581C-EEA7-412C-B826-57E3CA298159}" type="pres">
      <dgm:prSet presAssocID="{C9BFD986-01A2-4463-9474-DC2AD7F2275E}" presName="accent_1" presStyleCnt="0"/>
      <dgm:spPr/>
    </dgm:pt>
    <dgm:pt modelId="{FBFCEB4E-B2BB-4315-8F54-EAAE6A39D10B}" type="pres">
      <dgm:prSet presAssocID="{C9BFD986-01A2-4463-9474-DC2AD7F2275E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C6D093-4498-4362-9FEE-FF5112C7FA8F}" type="pres">
      <dgm:prSet presAssocID="{3B71E5A5-62C6-4F85-BD64-D33DDB5F60B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47AB1D-E200-49C9-B7B4-7A16B1AE0D0E}" type="pres">
      <dgm:prSet presAssocID="{3B71E5A5-62C6-4F85-BD64-D33DDB5F60B3}" presName="accent_2" presStyleCnt="0"/>
      <dgm:spPr/>
    </dgm:pt>
    <dgm:pt modelId="{5D9603C7-9137-40ED-9F91-78FD38B953BD}" type="pres">
      <dgm:prSet presAssocID="{3B71E5A5-62C6-4F85-BD64-D33DDB5F60B3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025FE1-8F48-40D7-A1DB-A9AF4859FAC0}" type="pres">
      <dgm:prSet presAssocID="{1110F4A1-6268-4EFD-9ED4-635F7BA2015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159522-C127-4550-9938-C0F3C0A82D29}" type="pres">
      <dgm:prSet presAssocID="{1110F4A1-6268-4EFD-9ED4-635F7BA2015A}" presName="accent_3" presStyleCnt="0"/>
      <dgm:spPr/>
    </dgm:pt>
    <dgm:pt modelId="{8A230EAB-B8B1-4E26-B63D-8C42B8A77600}" type="pres">
      <dgm:prSet presAssocID="{1110F4A1-6268-4EFD-9ED4-635F7BA2015A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19F8432-5F90-4E8E-A085-0008AF84AFDE}" type="pres">
      <dgm:prSet presAssocID="{38074175-783C-42C6-9A72-9A8ADCD9C7D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FB992F-7F95-4285-91C3-FE2981469E54}" type="pres">
      <dgm:prSet presAssocID="{38074175-783C-42C6-9A72-9A8ADCD9C7D3}" presName="accent_4" presStyleCnt="0"/>
      <dgm:spPr/>
    </dgm:pt>
    <dgm:pt modelId="{2E339465-9A40-47EF-ACE5-DFEC5BC38A67}" type="pres">
      <dgm:prSet presAssocID="{38074175-783C-42C6-9A72-9A8ADCD9C7D3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B457A47-C912-4667-A436-66336B58BBD4}" type="pres">
      <dgm:prSet presAssocID="{D691BA8D-940D-416C-BC6F-555BAE073A3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3A5CBB-F729-4B98-8275-603870DAE7FF}" type="pres">
      <dgm:prSet presAssocID="{D691BA8D-940D-416C-BC6F-555BAE073A36}" presName="accent_5" presStyleCnt="0"/>
      <dgm:spPr/>
    </dgm:pt>
    <dgm:pt modelId="{D8F83043-B738-4625-9EC6-56169B1A0718}" type="pres">
      <dgm:prSet presAssocID="{D691BA8D-940D-416C-BC6F-555BAE073A36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5FFEEA3-EFCE-442A-B028-6370938C88C7}" type="pres">
      <dgm:prSet presAssocID="{33CE0925-1351-4F89-8643-82C00984ADB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A77C48-F4F5-4454-8DBC-48CCB209F37A}" type="pres">
      <dgm:prSet presAssocID="{33CE0925-1351-4F89-8643-82C00984ADB9}" presName="accent_6" presStyleCnt="0"/>
      <dgm:spPr/>
    </dgm:pt>
    <dgm:pt modelId="{CB216DC4-C165-48A0-8828-BADA633517DF}" type="pres">
      <dgm:prSet presAssocID="{33CE0925-1351-4F89-8643-82C00984ADB9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7E1418F-E919-4B2B-A7BD-C99234733053}" type="presOf" srcId="{D691BA8D-940D-416C-BC6F-555BAE073A36}" destId="{3B457A47-C912-4667-A436-66336B58BBD4}" srcOrd="0" destOrd="0" presId="urn:microsoft.com/office/officeart/2008/layout/VerticalCurvedList"/>
    <dgm:cxn modelId="{FAB5D378-AC8C-4828-99DA-AD34D04418B4}" srcId="{44F7BA08-B2EE-48BA-A5C8-AC0341AF82DC}" destId="{33CE0925-1351-4F89-8643-82C00984ADB9}" srcOrd="5" destOrd="0" parTransId="{3E57F3BF-FD06-43AD-A4C9-A8A0B9F85ED9}" sibTransId="{5D10C0DD-92EC-46ED-9054-AD7A88200F3C}"/>
    <dgm:cxn modelId="{0D3F59D7-5191-4AEB-BF7D-49663391C05F}" type="presOf" srcId="{44F7BA08-B2EE-48BA-A5C8-AC0341AF82DC}" destId="{2F774C56-FCA2-498F-84D8-038162769926}" srcOrd="0" destOrd="0" presId="urn:microsoft.com/office/officeart/2008/layout/VerticalCurvedList"/>
    <dgm:cxn modelId="{EF7A91B5-0C63-49BB-A387-01206ABCCEA7}" type="presOf" srcId="{3B71E5A5-62C6-4F85-BD64-D33DDB5F60B3}" destId="{C8C6D093-4498-4362-9FEE-FF5112C7FA8F}" srcOrd="0" destOrd="0" presId="urn:microsoft.com/office/officeart/2008/layout/VerticalCurvedList"/>
    <dgm:cxn modelId="{8B471010-153D-459A-9E40-FD5BBE6E0E7D}" type="presOf" srcId="{C9BFD986-01A2-4463-9474-DC2AD7F2275E}" destId="{9ED9710E-AD12-49D4-85E5-1ACC6041E938}" srcOrd="0" destOrd="0" presId="urn:microsoft.com/office/officeart/2008/layout/VerticalCurvedList"/>
    <dgm:cxn modelId="{F5072ABC-9C9E-4525-A5B8-753FC9B594EA}" srcId="{44F7BA08-B2EE-48BA-A5C8-AC0341AF82DC}" destId="{C9BFD986-01A2-4463-9474-DC2AD7F2275E}" srcOrd="0" destOrd="0" parTransId="{914E909D-40B8-45C0-BBF7-78CED425A004}" sibTransId="{F8E25B5C-B24B-4AA5-AF77-F51857091B24}"/>
    <dgm:cxn modelId="{AAF5377E-89AD-4436-8CB8-ECAB93FD61FB}" srcId="{44F7BA08-B2EE-48BA-A5C8-AC0341AF82DC}" destId="{1110F4A1-6268-4EFD-9ED4-635F7BA2015A}" srcOrd="2" destOrd="0" parTransId="{4D51CDB3-831B-4F81-BA86-33BB2B84B95B}" sibTransId="{7B946E5F-B52A-44B0-93F8-67A566BE8FB2}"/>
    <dgm:cxn modelId="{9BB0AA7D-5CC0-4527-B186-9FA8DE0B356E}" type="presOf" srcId="{38074175-783C-42C6-9A72-9A8ADCD9C7D3}" destId="{719F8432-5F90-4E8E-A085-0008AF84AFDE}" srcOrd="0" destOrd="0" presId="urn:microsoft.com/office/officeart/2008/layout/VerticalCurvedList"/>
    <dgm:cxn modelId="{5EB6DE15-FDC9-441C-ACC7-26967E120736}" srcId="{44F7BA08-B2EE-48BA-A5C8-AC0341AF82DC}" destId="{3B71E5A5-62C6-4F85-BD64-D33DDB5F60B3}" srcOrd="1" destOrd="0" parTransId="{03037F42-A76A-49DA-8A42-4A38370CF8C8}" sibTransId="{3F06AD75-17C7-4729-BCE7-5A2CE2EDA0A1}"/>
    <dgm:cxn modelId="{E9C859EF-3F34-41E7-AF7A-0595D89B8A06}" srcId="{44F7BA08-B2EE-48BA-A5C8-AC0341AF82DC}" destId="{38074175-783C-42C6-9A72-9A8ADCD9C7D3}" srcOrd="3" destOrd="0" parTransId="{AC2837D8-2181-4E2F-9304-3555E93389DD}" sibTransId="{089D3C64-7E86-4A8C-8C77-7042B1C16C01}"/>
    <dgm:cxn modelId="{8782D6C8-DC30-4EC9-9290-C148F95288EB}" srcId="{44F7BA08-B2EE-48BA-A5C8-AC0341AF82DC}" destId="{D691BA8D-940D-416C-BC6F-555BAE073A36}" srcOrd="4" destOrd="0" parTransId="{F8C7C5DF-6A1F-42E6-8E5E-3BCCF940D4F8}" sibTransId="{3CD84D6D-391C-4044-B309-9964881DED96}"/>
    <dgm:cxn modelId="{68CAE278-EF1F-4D4B-9902-D14A7952B4DD}" type="presOf" srcId="{F8E25B5C-B24B-4AA5-AF77-F51857091B24}" destId="{D8940F01-2D13-4926-86B7-19DBC4F918B3}" srcOrd="0" destOrd="0" presId="urn:microsoft.com/office/officeart/2008/layout/VerticalCurvedList"/>
    <dgm:cxn modelId="{EB363805-1F36-47B3-B540-7D7CDC79D56D}" type="presOf" srcId="{33CE0925-1351-4F89-8643-82C00984ADB9}" destId="{95FFEEA3-EFCE-442A-B028-6370938C88C7}" srcOrd="0" destOrd="0" presId="urn:microsoft.com/office/officeart/2008/layout/VerticalCurvedList"/>
    <dgm:cxn modelId="{2C1BF224-0CC4-41D7-B9E9-7E5456B81824}" type="presOf" srcId="{1110F4A1-6268-4EFD-9ED4-635F7BA2015A}" destId="{E1025FE1-8F48-40D7-A1DB-A9AF4859FAC0}" srcOrd="0" destOrd="0" presId="urn:microsoft.com/office/officeart/2008/layout/VerticalCurvedList"/>
    <dgm:cxn modelId="{A925AFA9-9421-40C7-AEAB-12D563FCCB9E}" type="presParOf" srcId="{2F774C56-FCA2-498F-84D8-038162769926}" destId="{21B5C468-C970-4525-8BE5-3B67E0F82F61}" srcOrd="0" destOrd="0" presId="urn:microsoft.com/office/officeart/2008/layout/VerticalCurvedList"/>
    <dgm:cxn modelId="{B6305025-EE40-48F0-91BA-4FB3CA1ED3F3}" type="presParOf" srcId="{21B5C468-C970-4525-8BE5-3B67E0F82F61}" destId="{407FD5A9-100D-4D5F-9AFC-0B2B43776B1D}" srcOrd="0" destOrd="0" presId="urn:microsoft.com/office/officeart/2008/layout/VerticalCurvedList"/>
    <dgm:cxn modelId="{1AB499C9-1A84-421B-A9EF-5D3AA0BD0798}" type="presParOf" srcId="{407FD5A9-100D-4D5F-9AFC-0B2B43776B1D}" destId="{094E99AE-6627-4AF8-B4E6-5682183F6F1E}" srcOrd="0" destOrd="0" presId="urn:microsoft.com/office/officeart/2008/layout/VerticalCurvedList"/>
    <dgm:cxn modelId="{4069AD5C-6D7F-414D-8F25-F698EA9D4C26}" type="presParOf" srcId="{407FD5A9-100D-4D5F-9AFC-0B2B43776B1D}" destId="{D8940F01-2D13-4926-86B7-19DBC4F918B3}" srcOrd="1" destOrd="0" presId="urn:microsoft.com/office/officeart/2008/layout/VerticalCurvedList"/>
    <dgm:cxn modelId="{E2784D54-1838-4B0E-B89D-0BFD01F9A3F9}" type="presParOf" srcId="{407FD5A9-100D-4D5F-9AFC-0B2B43776B1D}" destId="{2E630B13-CD89-4A23-AC66-B31A375B9D3D}" srcOrd="2" destOrd="0" presId="urn:microsoft.com/office/officeart/2008/layout/VerticalCurvedList"/>
    <dgm:cxn modelId="{6064C577-DA1D-4C69-A0A5-B356312BAA6D}" type="presParOf" srcId="{407FD5A9-100D-4D5F-9AFC-0B2B43776B1D}" destId="{98F77F48-42CC-4241-95CF-2F6B0F3A3D4D}" srcOrd="3" destOrd="0" presId="urn:microsoft.com/office/officeart/2008/layout/VerticalCurvedList"/>
    <dgm:cxn modelId="{3ECEC601-8BC5-48F3-AE2C-847338CA2060}" type="presParOf" srcId="{21B5C468-C970-4525-8BE5-3B67E0F82F61}" destId="{9ED9710E-AD12-49D4-85E5-1ACC6041E938}" srcOrd="1" destOrd="0" presId="urn:microsoft.com/office/officeart/2008/layout/VerticalCurvedList"/>
    <dgm:cxn modelId="{035AF5FC-0B6D-4B11-9322-C0C13352A2EB}" type="presParOf" srcId="{21B5C468-C970-4525-8BE5-3B67E0F82F61}" destId="{ECE9581C-EEA7-412C-B826-57E3CA298159}" srcOrd="2" destOrd="0" presId="urn:microsoft.com/office/officeart/2008/layout/VerticalCurvedList"/>
    <dgm:cxn modelId="{DD462EDD-C0C5-4A07-9D95-D5056F3B1180}" type="presParOf" srcId="{ECE9581C-EEA7-412C-B826-57E3CA298159}" destId="{FBFCEB4E-B2BB-4315-8F54-EAAE6A39D10B}" srcOrd="0" destOrd="0" presId="urn:microsoft.com/office/officeart/2008/layout/VerticalCurvedList"/>
    <dgm:cxn modelId="{36788B8F-7C53-4591-91B5-314E588CB86A}" type="presParOf" srcId="{21B5C468-C970-4525-8BE5-3B67E0F82F61}" destId="{C8C6D093-4498-4362-9FEE-FF5112C7FA8F}" srcOrd="3" destOrd="0" presId="urn:microsoft.com/office/officeart/2008/layout/VerticalCurvedList"/>
    <dgm:cxn modelId="{5DAF21E7-7C88-47DF-AA87-C4546EA9AFDB}" type="presParOf" srcId="{21B5C468-C970-4525-8BE5-3B67E0F82F61}" destId="{6647AB1D-E200-49C9-B7B4-7A16B1AE0D0E}" srcOrd="4" destOrd="0" presId="urn:microsoft.com/office/officeart/2008/layout/VerticalCurvedList"/>
    <dgm:cxn modelId="{6C2B651A-975F-49D8-AD25-2C69BC4568D7}" type="presParOf" srcId="{6647AB1D-E200-49C9-B7B4-7A16B1AE0D0E}" destId="{5D9603C7-9137-40ED-9F91-78FD38B953BD}" srcOrd="0" destOrd="0" presId="urn:microsoft.com/office/officeart/2008/layout/VerticalCurvedList"/>
    <dgm:cxn modelId="{0EAA043C-7802-4863-811E-7BC638018E10}" type="presParOf" srcId="{21B5C468-C970-4525-8BE5-3B67E0F82F61}" destId="{E1025FE1-8F48-40D7-A1DB-A9AF4859FAC0}" srcOrd="5" destOrd="0" presId="urn:microsoft.com/office/officeart/2008/layout/VerticalCurvedList"/>
    <dgm:cxn modelId="{E317EF61-E2BE-45D2-BD6B-127E35980CDA}" type="presParOf" srcId="{21B5C468-C970-4525-8BE5-3B67E0F82F61}" destId="{2C159522-C127-4550-9938-C0F3C0A82D29}" srcOrd="6" destOrd="0" presId="urn:microsoft.com/office/officeart/2008/layout/VerticalCurvedList"/>
    <dgm:cxn modelId="{8DB9F252-40B5-4BE0-88F0-73DEF9EDF96F}" type="presParOf" srcId="{2C159522-C127-4550-9938-C0F3C0A82D29}" destId="{8A230EAB-B8B1-4E26-B63D-8C42B8A77600}" srcOrd="0" destOrd="0" presId="urn:microsoft.com/office/officeart/2008/layout/VerticalCurvedList"/>
    <dgm:cxn modelId="{2FFA1800-4EA9-4DA6-8DE2-E1BE52C77B2E}" type="presParOf" srcId="{21B5C468-C970-4525-8BE5-3B67E0F82F61}" destId="{719F8432-5F90-4E8E-A085-0008AF84AFDE}" srcOrd="7" destOrd="0" presId="urn:microsoft.com/office/officeart/2008/layout/VerticalCurvedList"/>
    <dgm:cxn modelId="{92B71CE0-FBC8-4E74-9472-A78C38726C04}" type="presParOf" srcId="{21B5C468-C970-4525-8BE5-3B67E0F82F61}" destId="{6EFB992F-7F95-4285-91C3-FE2981469E54}" srcOrd="8" destOrd="0" presId="urn:microsoft.com/office/officeart/2008/layout/VerticalCurvedList"/>
    <dgm:cxn modelId="{64F13530-FE6A-48C3-874E-6F621597BE7A}" type="presParOf" srcId="{6EFB992F-7F95-4285-91C3-FE2981469E54}" destId="{2E339465-9A40-47EF-ACE5-DFEC5BC38A67}" srcOrd="0" destOrd="0" presId="urn:microsoft.com/office/officeart/2008/layout/VerticalCurvedList"/>
    <dgm:cxn modelId="{71192C85-D63B-4BA5-99C2-0EDED5B93966}" type="presParOf" srcId="{21B5C468-C970-4525-8BE5-3B67E0F82F61}" destId="{3B457A47-C912-4667-A436-66336B58BBD4}" srcOrd="9" destOrd="0" presId="urn:microsoft.com/office/officeart/2008/layout/VerticalCurvedList"/>
    <dgm:cxn modelId="{74E196F0-2242-4DB5-ABD2-94F7BEDAF9EF}" type="presParOf" srcId="{21B5C468-C970-4525-8BE5-3B67E0F82F61}" destId="{C33A5CBB-F729-4B98-8275-603870DAE7FF}" srcOrd="10" destOrd="0" presId="urn:microsoft.com/office/officeart/2008/layout/VerticalCurvedList"/>
    <dgm:cxn modelId="{9B650DA8-5300-4A55-A216-E4FFDB77CA30}" type="presParOf" srcId="{C33A5CBB-F729-4B98-8275-603870DAE7FF}" destId="{D8F83043-B738-4625-9EC6-56169B1A0718}" srcOrd="0" destOrd="0" presId="urn:microsoft.com/office/officeart/2008/layout/VerticalCurvedList"/>
    <dgm:cxn modelId="{0A3A8012-A20E-4CEC-90D9-50A67086E289}" type="presParOf" srcId="{21B5C468-C970-4525-8BE5-3B67E0F82F61}" destId="{95FFEEA3-EFCE-442A-B028-6370938C88C7}" srcOrd="11" destOrd="0" presId="urn:microsoft.com/office/officeart/2008/layout/VerticalCurvedList"/>
    <dgm:cxn modelId="{55AF619C-E125-45DD-B96A-0B899BD8C602}" type="presParOf" srcId="{21B5C468-C970-4525-8BE5-3B67E0F82F61}" destId="{BAA77C48-F4F5-4454-8DBC-48CCB209F37A}" srcOrd="12" destOrd="0" presId="urn:microsoft.com/office/officeart/2008/layout/VerticalCurvedList"/>
    <dgm:cxn modelId="{6729FB3D-8B7D-4BB1-AE37-69E69590BC7A}" type="presParOf" srcId="{BAA77C48-F4F5-4454-8DBC-48CCB209F37A}" destId="{CB216DC4-C165-48A0-8828-BADA633517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8041B-1CAB-467A-B593-20BFF6B49257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1CD6EA4-5922-43AA-B546-C1FCEE7ED6CC}">
      <dgm:prSet phldrT="[Texto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ambiental amigable del supervisor y colegas.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D9EA3-C955-4285-A356-6FB41F5D609F}" type="parTrans" cxnId="{B7B3BE57-08BD-471A-8AD9-862197374C5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509AB-6A8D-4B8F-BB48-66194391442D}" type="sibTrans" cxnId="{B7B3BE57-08BD-471A-8AD9-862197374C5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BA873-5893-4C02-A460-32A9FB2738CD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soporte ambiental organizacional percibido.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69158-6023-47EF-AFE9-1B332F8B481C}" type="parTrans" cxnId="{E7D25C9F-61A8-4D01-9685-B4C5BF20F0F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E49D08-792A-470A-8ACD-446FA2C8C545}" type="sibTrans" cxnId="{E7D25C9F-61A8-4D01-9685-B4C5BF20F0F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B7E82-1584-47C1-B14E-9ADA3477318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liderazgo transformacional.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0E93C-8225-4B80-B6CC-808D26A82D85}" type="parTrans" cxnId="{DB1F4785-B917-4233-A118-62852E92AAE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FD385-7AB4-466F-AC88-44CF5F9CBBF5}" type="sibTrans" cxnId="{DB1F4785-B917-4233-A118-62852E92AAE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3FD35-3BD9-409E-83A6-EA2BA447CCF2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pasión ambiental armoniosa percibida.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251A0-F548-418D-97BD-8141B1C332E7}" type="parTrans" cxnId="{A821C951-856B-4218-BA98-0FA8D1E6748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E1A60-368F-47B9-A6AC-A877652C741B}" type="sibTrans" cxnId="{A821C951-856B-4218-BA98-0FA8D1E6748F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37C04-B9C7-4E99-9E88-B559D04BC863}" type="pres">
      <dgm:prSet presAssocID="{5DC8041B-1CAB-467A-B593-20BFF6B492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0FC811-FA23-4573-B84B-A23DD65DC329}" type="pres">
      <dgm:prSet presAssocID="{51CD6EA4-5922-43AA-B546-C1FCEE7ED6CC}" presName="node" presStyleLbl="node1" presStyleIdx="0" presStyleCnt="4" custScaleX="126203" custLinFactNeighborX="-164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E00043-AC77-4325-A2D1-496C4689065B}" type="pres">
      <dgm:prSet presAssocID="{0BD509AB-6A8D-4B8F-BB48-66194391442D}" presName="sibTrans" presStyleCnt="0"/>
      <dgm:spPr/>
      <dgm:t>
        <a:bodyPr/>
        <a:lstStyle/>
        <a:p>
          <a:endParaRPr lang="es-EC"/>
        </a:p>
      </dgm:t>
    </dgm:pt>
    <dgm:pt modelId="{36AC43D1-3E99-4646-9A15-A8561212DCA0}" type="pres">
      <dgm:prSet presAssocID="{A90BA873-5893-4C02-A460-32A9FB2738CD}" presName="node" presStyleLbl="node1" presStyleIdx="1" presStyleCnt="4" custScaleX="126203" custLinFactNeighborX="141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EA1589-76B5-4FB9-8370-45EAEF8BF9A9}" type="pres">
      <dgm:prSet presAssocID="{BDE49D08-792A-470A-8ACD-446FA2C8C545}" presName="sibTrans" presStyleCnt="0"/>
      <dgm:spPr/>
      <dgm:t>
        <a:bodyPr/>
        <a:lstStyle/>
        <a:p>
          <a:endParaRPr lang="es-EC"/>
        </a:p>
      </dgm:t>
    </dgm:pt>
    <dgm:pt modelId="{0211873F-FCF1-4AC3-B25B-9391170CD0D9}" type="pres">
      <dgm:prSet presAssocID="{5F4B7E82-1584-47C1-B14E-9ADA34773184}" presName="node" presStyleLbl="node1" presStyleIdx="2" presStyleCnt="4" custScaleX="126203" custLinFactNeighborX="-164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FEBEBD-4096-4A39-A6BE-46D488FC9284}" type="pres">
      <dgm:prSet presAssocID="{436FD385-7AB4-466F-AC88-44CF5F9CBBF5}" presName="sibTrans" presStyleCnt="0"/>
      <dgm:spPr/>
      <dgm:t>
        <a:bodyPr/>
        <a:lstStyle/>
        <a:p>
          <a:endParaRPr lang="es-EC"/>
        </a:p>
      </dgm:t>
    </dgm:pt>
    <dgm:pt modelId="{7FE4CD72-1D8C-44CC-A16E-DDBB8DFF5A48}" type="pres">
      <dgm:prSet presAssocID="{DC83FD35-3BD9-409E-83A6-EA2BA447CCF2}" presName="node" presStyleLbl="node1" presStyleIdx="3" presStyleCnt="4" custScaleX="126203" custLinFactNeighborX="141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1F4785-B917-4233-A118-62852E92AAE1}" srcId="{5DC8041B-1CAB-467A-B593-20BFF6B49257}" destId="{5F4B7E82-1584-47C1-B14E-9ADA34773184}" srcOrd="2" destOrd="0" parTransId="{0060E93C-8225-4B80-B6CC-808D26A82D85}" sibTransId="{436FD385-7AB4-466F-AC88-44CF5F9CBBF5}"/>
    <dgm:cxn modelId="{8E4C0308-47F5-41CC-BF43-9D481085AEDE}" type="presOf" srcId="{51CD6EA4-5922-43AA-B546-C1FCEE7ED6CC}" destId="{030FC811-FA23-4573-B84B-A23DD65DC329}" srcOrd="0" destOrd="0" presId="urn:microsoft.com/office/officeart/2005/8/layout/default"/>
    <dgm:cxn modelId="{57FC6398-3B24-4164-85B2-01BA7F862C6E}" type="presOf" srcId="{5DC8041B-1CAB-467A-B593-20BFF6B49257}" destId="{97137C04-B9C7-4E99-9E88-B559D04BC863}" srcOrd="0" destOrd="0" presId="urn:microsoft.com/office/officeart/2005/8/layout/default"/>
    <dgm:cxn modelId="{A821C951-856B-4218-BA98-0FA8D1E6748F}" srcId="{5DC8041B-1CAB-467A-B593-20BFF6B49257}" destId="{DC83FD35-3BD9-409E-83A6-EA2BA447CCF2}" srcOrd="3" destOrd="0" parTransId="{403251A0-F548-418D-97BD-8141B1C332E7}" sibTransId="{E12E1A60-368F-47B9-A6AC-A877652C741B}"/>
    <dgm:cxn modelId="{2E3435EB-6A00-4A61-8AE7-B9ECF6B3FF1B}" type="presOf" srcId="{DC83FD35-3BD9-409E-83A6-EA2BA447CCF2}" destId="{7FE4CD72-1D8C-44CC-A16E-DDBB8DFF5A48}" srcOrd="0" destOrd="0" presId="urn:microsoft.com/office/officeart/2005/8/layout/default"/>
    <dgm:cxn modelId="{C6938818-46C5-4CD2-AABA-66CCEAF6DDD3}" type="presOf" srcId="{A90BA873-5893-4C02-A460-32A9FB2738CD}" destId="{36AC43D1-3E99-4646-9A15-A8561212DCA0}" srcOrd="0" destOrd="0" presId="urn:microsoft.com/office/officeart/2005/8/layout/default"/>
    <dgm:cxn modelId="{B7B3BE57-08BD-471A-8AD9-862197374C56}" srcId="{5DC8041B-1CAB-467A-B593-20BFF6B49257}" destId="{51CD6EA4-5922-43AA-B546-C1FCEE7ED6CC}" srcOrd="0" destOrd="0" parTransId="{E73D9EA3-C955-4285-A356-6FB41F5D609F}" sibTransId="{0BD509AB-6A8D-4B8F-BB48-66194391442D}"/>
    <dgm:cxn modelId="{E7D25C9F-61A8-4D01-9685-B4C5BF20F0FD}" srcId="{5DC8041B-1CAB-467A-B593-20BFF6B49257}" destId="{A90BA873-5893-4C02-A460-32A9FB2738CD}" srcOrd="1" destOrd="0" parTransId="{7AC69158-6023-47EF-AFE9-1B332F8B481C}" sibTransId="{BDE49D08-792A-470A-8ACD-446FA2C8C545}"/>
    <dgm:cxn modelId="{332424AD-36A3-416E-B4D0-B9C975CB88BD}" type="presOf" srcId="{5F4B7E82-1584-47C1-B14E-9ADA34773184}" destId="{0211873F-FCF1-4AC3-B25B-9391170CD0D9}" srcOrd="0" destOrd="0" presId="urn:microsoft.com/office/officeart/2005/8/layout/default"/>
    <dgm:cxn modelId="{B9A28218-92B9-45B2-BAA2-8222E30D4CAE}" type="presParOf" srcId="{97137C04-B9C7-4E99-9E88-B559D04BC863}" destId="{030FC811-FA23-4573-B84B-A23DD65DC329}" srcOrd="0" destOrd="0" presId="urn:microsoft.com/office/officeart/2005/8/layout/default"/>
    <dgm:cxn modelId="{08694116-16C9-424C-8D2C-815D9D4A58DD}" type="presParOf" srcId="{97137C04-B9C7-4E99-9E88-B559D04BC863}" destId="{77E00043-AC77-4325-A2D1-496C4689065B}" srcOrd="1" destOrd="0" presId="urn:microsoft.com/office/officeart/2005/8/layout/default"/>
    <dgm:cxn modelId="{B68A95D2-D635-4491-8843-877B0025505C}" type="presParOf" srcId="{97137C04-B9C7-4E99-9E88-B559D04BC863}" destId="{36AC43D1-3E99-4646-9A15-A8561212DCA0}" srcOrd="2" destOrd="0" presId="urn:microsoft.com/office/officeart/2005/8/layout/default"/>
    <dgm:cxn modelId="{2CA9BD82-6EB4-4B67-8000-2B84A0EB04A2}" type="presParOf" srcId="{97137C04-B9C7-4E99-9E88-B559D04BC863}" destId="{19EA1589-76B5-4FB9-8370-45EAEF8BF9A9}" srcOrd="3" destOrd="0" presId="urn:microsoft.com/office/officeart/2005/8/layout/default"/>
    <dgm:cxn modelId="{0214AE93-5532-4FAD-99A3-1C007444B76D}" type="presParOf" srcId="{97137C04-B9C7-4E99-9E88-B559D04BC863}" destId="{0211873F-FCF1-4AC3-B25B-9391170CD0D9}" srcOrd="4" destOrd="0" presId="urn:microsoft.com/office/officeart/2005/8/layout/default"/>
    <dgm:cxn modelId="{5983DADA-2372-40A9-B599-FCE553998ECF}" type="presParOf" srcId="{97137C04-B9C7-4E99-9E88-B559D04BC863}" destId="{9EFEBEBD-4096-4A39-A6BE-46D488FC9284}" srcOrd="5" destOrd="0" presId="urn:microsoft.com/office/officeart/2005/8/layout/default"/>
    <dgm:cxn modelId="{618AEDCB-D326-48C5-BEAA-C0710BF57BCA}" type="presParOf" srcId="{97137C04-B9C7-4E99-9E88-B559D04BC863}" destId="{7FE4CD72-1D8C-44CC-A16E-DDBB8DFF5A4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0234E-3CC6-45D8-B7E5-229ACAA800A7}" type="doc">
      <dgm:prSet loTypeId="urn:microsoft.com/office/officeart/2008/layout/CircleAccentTimeline" loCatId="process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6D3B4A6E-8F56-4502-B72C-F5CBCCAD85CC}">
      <dgm:prSet phldrT="[Texto]" custT="1"/>
      <dgm:spPr/>
      <dgm:t>
        <a:bodyPr/>
        <a:lstStyle/>
        <a:p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1750-1850 Actitudes filantrópicas</a:t>
          </a:r>
          <a:b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Vélez (2011)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3076F-BFA6-465E-8B70-B20D396AF0A0}" type="parTrans" cxnId="{532C8124-5D13-4C55-B93B-418661E97F9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1DD47-22EC-4440-9F33-D2DACA305017}" type="sibTrans" cxnId="{532C8124-5D13-4C55-B93B-418661E97F9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1C149-F118-4A89-BAE2-84D73CBF9EC7}">
      <dgm:prSet phldrT="[Texto]" custT="1"/>
      <dgm:spPr/>
      <dgm:t>
        <a:bodyPr/>
        <a:lstStyle/>
        <a:p>
          <a:pPr algn="l"/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1940 - Psicología ambiental</a:t>
          </a:r>
          <a:b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Kurt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Lewin</a:t>
          </a:r>
          <a:b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2AF91-8044-4B58-8822-BB33C6AC8E3F}" type="parTrans" cxnId="{9460D2AD-F61D-4125-B191-66A8257B4A6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AA4A5-9141-4254-B0B4-95A94B204C0B}" type="sibTrans" cxnId="{9460D2AD-F61D-4125-B191-66A8257B4A6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3096-0DFF-4016-9D27-30B00481848F}">
      <dgm:prSet phldrT="[Texto]" custT="1"/>
      <dgm:spPr/>
      <dgm:t>
        <a:bodyPr/>
        <a:lstStyle/>
        <a:p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1966-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Journal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social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Issues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1969-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Behavior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27927-F712-42FA-8F88-8501255064D8}" type="parTrans" cxnId="{1DBA3710-4C0D-4C65-8ECA-CA8194179F7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5385F-C531-4D98-95F5-E081962F74A5}" type="sibTrans" cxnId="{1DBA3710-4C0D-4C65-8ECA-CA8194179F7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5091E6-743E-4585-A092-9AE2C8CA3459}">
      <dgm:prSet phldrT="[Texto]" custT="1"/>
      <dgm:spPr/>
      <dgm:t>
        <a:bodyPr/>
        <a:lstStyle/>
        <a:p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1972-Conferencia de Estocolmo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397F6-9016-4D9C-8395-CC513E7D6538}" type="parTrans" cxnId="{037E2FAF-B7E0-4456-889F-0D90A2D4B13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08C68-83C6-4291-BC9C-9F4225A0B151}" type="sibTrans" cxnId="{037E2FAF-B7E0-4456-889F-0D90A2D4B13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FB72D-8BFE-4C81-A75F-1EC4D016977F}">
      <dgm:prSet phldrT="[Texto]" custT="1"/>
      <dgm:spPr/>
      <dgm:t>
        <a:bodyPr/>
        <a:lstStyle/>
        <a:p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1980–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Journal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Environmental</a:t>
          </a:r>
          <a:r>
            <a:rPr lang="es-EC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Psychology</a:t>
          </a:r>
          <a:endParaRPr lang="es-EC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BB6AC-37B3-4FA7-9139-437563CFEE26}" type="parTrans" cxnId="{412FACCA-9442-4EAA-B780-41BE41775F9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6C47D-DAE8-4506-9682-C0E6392C2B78}" type="sibTrans" cxnId="{412FACCA-9442-4EAA-B780-41BE41775F9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C7C4A-C815-48F3-8202-90B0F34A3AA5}" type="pres">
      <dgm:prSet presAssocID="{A100234E-3CC6-45D8-B7E5-229ACAA800A7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4A9DF92D-AADC-47E4-9301-8A6C9B1ADD0D}" type="pres">
      <dgm:prSet presAssocID="{6D3B4A6E-8F56-4502-B72C-F5CBCCAD85CC}" presName="parComposite" presStyleCnt="0"/>
      <dgm:spPr/>
      <dgm:t>
        <a:bodyPr/>
        <a:lstStyle/>
        <a:p>
          <a:endParaRPr lang="es-EC"/>
        </a:p>
      </dgm:t>
    </dgm:pt>
    <dgm:pt modelId="{F4C27D66-6D2B-4D49-B8D3-3D1BE27FADC1}" type="pres">
      <dgm:prSet presAssocID="{6D3B4A6E-8F56-4502-B72C-F5CBCCAD85CC}" presName="parBigCircle" presStyleLbl="node0" presStyleIdx="0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CD68018D-150F-4D2E-AC8F-E97DA0547810}" type="pres">
      <dgm:prSet presAssocID="{6D3B4A6E-8F56-4502-B72C-F5CBCCAD85CC}" presName="parTx" presStyleLbl="revTx" presStyleIdx="0" presStyleCnt="8"/>
      <dgm:spPr/>
      <dgm:t>
        <a:bodyPr/>
        <a:lstStyle/>
        <a:p>
          <a:endParaRPr lang="es-EC"/>
        </a:p>
      </dgm:t>
    </dgm:pt>
    <dgm:pt modelId="{01BD6BC2-CB59-4CF0-8E75-52F5E4EF236D}" type="pres">
      <dgm:prSet presAssocID="{6D3B4A6E-8F56-4502-B72C-F5CBCCAD85CC}" presName="bSpace" presStyleCnt="0"/>
      <dgm:spPr/>
      <dgm:t>
        <a:bodyPr/>
        <a:lstStyle/>
        <a:p>
          <a:endParaRPr lang="es-EC"/>
        </a:p>
      </dgm:t>
    </dgm:pt>
    <dgm:pt modelId="{3B3A55B0-C08F-43B4-8F1D-3625684737FC}" type="pres">
      <dgm:prSet presAssocID="{6D3B4A6E-8F56-4502-B72C-F5CBCCAD85CC}" presName="parBackupNorm" presStyleCnt="0"/>
      <dgm:spPr/>
      <dgm:t>
        <a:bodyPr/>
        <a:lstStyle/>
        <a:p>
          <a:endParaRPr lang="es-EC"/>
        </a:p>
      </dgm:t>
    </dgm:pt>
    <dgm:pt modelId="{E45EEA02-969F-4F9D-B5D4-AAC2928CA023}" type="pres">
      <dgm:prSet presAssocID="{BBB1DD47-22EC-4440-9F33-D2DACA305017}" presName="parSpace" presStyleCnt="0"/>
      <dgm:spPr/>
      <dgm:t>
        <a:bodyPr/>
        <a:lstStyle/>
        <a:p>
          <a:endParaRPr lang="es-EC"/>
        </a:p>
      </dgm:t>
    </dgm:pt>
    <dgm:pt modelId="{2FDE1B76-A886-4F54-BDCF-6069324F5CAE}" type="pres">
      <dgm:prSet presAssocID="{F741C149-F118-4A89-BAE2-84D73CBF9EC7}" presName="desBackupLeftNorm" presStyleCnt="0"/>
      <dgm:spPr/>
      <dgm:t>
        <a:bodyPr/>
        <a:lstStyle/>
        <a:p>
          <a:endParaRPr lang="es-EC"/>
        </a:p>
      </dgm:t>
    </dgm:pt>
    <dgm:pt modelId="{CA7B8440-5FA2-4559-A107-09E24A8B4052}" type="pres">
      <dgm:prSet presAssocID="{F741C149-F118-4A89-BAE2-84D73CBF9EC7}" presName="desComposite" presStyleCnt="0"/>
      <dgm:spPr/>
      <dgm:t>
        <a:bodyPr/>
        <a:lstStyle/>
        <a:p>
          <a:endParaRPr lang="es-EC"/>
        </a:p>
      </dgm:t>
    </dgm:pt>
    <dgm:pt modelId="{12152768-7109-4F1D-8B2E-4497E7913972}" type="pres">
      <dgm:prSet presAssocID="{F741C149-F118-4A89-BAE2-84D73CBF9EC7}" presName="desCircle" presStyleLbl="node1" presStyleIdx="0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4A9C7DE9-9F00-4B36-81CF-55422CC71D2E}" type="pres">
      <dgm:prSet presAssocID="{F741C149-F118-4A89-BAE2-84D73CBF9EC7}" presName="chTx" presStyleLbl="revTx" presStyleIdx="1" presStyleCnt="8" custScaleX="125955"/>
      <dgm:spPr/>
      <dgm:t>
        <a:bodyPr/>
        <a:lstStyle/>
        <a:p>
          <a:endParaRPr lang="es-EC"/>
        </a:p>
      </dgm:t>
    </dgm:pt>
    <dgm:pt modelId="{C4F906F1-B9A7-43B3-8F1F-86C2D42C398B}" type="pres">
      <dgm:prSet presAssocID="{F741C149-F118-4A89-BAE2-84D73CBF9EC7}" presName="desTx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12DA3-ECE3-4701-B45A-3925AAD26C5A}" type="pres">
      <dgm:prSet presAssocID="{F741C149-F118-4A89-BAE2-84D73CBF9EC7}" presName="desBackupRightNorm" presStyleCnt="0"/>
      <dgm:spPr/>
      <dgm:t>
        <a:bodyPr/>
        <a:lstStyle/>
        <a:p>
          <a:endParaRPr lang="es-EC"/>
        </a:p>
      </dgm:t>
    </dgm:pt>
    <dgm:pt modelId="{73CDBDE3-7454-4C73-A4E7-0AE678EF6737}" type="pres">
      <dgm:prSet presAssocID="{1A7AA4A5-9141-4254-B0B4-95A94B204C0B}" presName="desSpace" presStyleCnt="0"/>
      <dgm:spPr/>
      <dgm:t>
        <a:bodyPr/>
        <a:lstStyle/>
        <a:p>
          <a:endParaRPr lang="es-EC"/>
        </a:p>
      </dgm:t>
    </dgm:pt>
    <dgm:pt modelId="{7B7F4128-5372-4A7A-822A-35C0D7BF070D}" type="pres">
      <dgm:prSet presAssocID="{67FF3096-0DFF-4016-9D27-30B00481848F}" presName="parComposite" presStyleCnt="0"/>
      <dgm:spPr/>
      <dgm:t>
        <a:bodyPr/>
        <a:lstStyle/>
        <a:p>
          <a:endParaRPr lang="es-EC"/>
        </a:p>
      </dgm:t>
    </dgm:pt>
    <dgm:pt modelId="{409CEF9B-6FBB-4D90-99DD-C0CA03805F0E}" type="pres">
      <dgm:prSet presAssocID="{67FF3096-0DFF-4016-9D27-30B00481848F}" presName="parBigCircle" presStyleLbl="node0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811FC2FC-688A-40C5-A58C-C92432A462ED}" type="pres">
      <dgm:prSet presAssocID="{67FF3096-0DFF-4016-9D27-30B00481848F}" presName="parTx" presStyleLbl="revTx" presStyleIdx="3" presStyleCnt="8" custLinFactNeighborX="-7428" custLinFactNeighborY="-5750"/>
      <dgm:spPr/>
      <dgm:t>
        <a:bodyPr/>
        <a:lstStyle/>
        <a:p>
          <a:endParaRPr lang="es-EC"/>
        </a:p>
      </dgm:t>
    </dgm:pt>
    <dgm:pt modelId="{574F6A0F-7F74-467D-A266-02CAB4A1F42E}" type="pres">
      <dgm:prSet presAssocID="{67FF3096-0DFF-4016-9D27-30B00481848F}" presName="bSpace" presStyleCnt="0"/>
      <dgm:spPr/>
      <dgm:t>
        <a:bodyPr/>
        <a:lstStyle/>
        <a:p>
          <a:endParaRPr lang="es-EC"/>
        </a:p>
      </dgm:t>
    </dgm:pt>
    <dgm:pt modelId="{EB477694-EBFE-4616-907E-2E41C422DCAF}" type="pres">
      <dgm:prSet presAssocID="{67FF3096-0DFF-4016-9D27-30B00481848F}" presName="parBackupNorm" presStyleCnt="0"/>
      <dgm:spPr/>
      <dgm:t>
        <a:bodyPr/>
        <a:lstStyle/>
        <a:p>
          <a:endParaRPr lang="es-EC"/>
        </a:p>
      </dgm:t>
    </dgm:pt>
    <dgm:pt modelId="{B0B6C522-59D3-4136-AA54-756394503C71}" type="pres">
      <dgm:prSet presAssocID="{5CA5385F-C531-4D98-95F5-E081962F74A5}" presName="parSpace" presStyleCnt="0"/>
      <dgm:spPr/>
      <dgm:t>
        <a:bodyPr/>
        <a:lstStyle/>
        <a:p>
          <a:endParaRPr lang="es-EC"/>
        </a:p>
      </dgm:t>
    </dgm:pt>
    <dgm:pt modelId="{184B696B-4772-41F6-B555-FFA95A5BDA90}" type="pres">
      <dgm:prSet presAssocID="{B45091E6-743E-4585-A092-9AE2C8CA3459}" presName="desBackupLeftNorm" presStyleCnt="0"/>
      <dgm:spPr/>
      <dgm:t>
        <a:bodyPr/>
        <a:lstStyle/>
        <a:p>
          <a:endParaRPr lang="es-EC"/>
        </a:p>
      </dgm:t>
    </dgm:pt>
    <dgm:pt modelId="{7B80F0C6-3CCC-4AC5-9308-BB2CCC1CC28D}" type="pres">
      <dgm:prSet presAssocID="{B45091E6-743E-4585-A092-9AE2C8CA3459}" presName="desComposite" presStyleCnt="0"/>
      <dgm:spPr/>
      <dgm:t>
        <a:bodyPr/>
        <a:lstStyle/>
        <a:p>
          <a:endParaRPr lang="es-EC"/>
        </a:p>
      </dgm:t>
    </dgm:pt>
    <dgm:pt modelId="{15E2BCBA-0BB3-4D7A-91A6-2BB64E3DE9A2}" type="pres">
      <dgm:prSet presAssocID="{B45091E6-743E-4585-A092-9AE2C8CA3459}" presName="desCircle" presStyleLbl="node1" presStyleIdx="1" presStyleCnt="3"/>
      <dgm:spPr/>
      <dgm:t>
        <a:bodyPr/>
        <a:lstStyle/>
        <a:p>
          <a:endParaRPr lang="es-EC"/>
        </a:p>
      </dgm:t>
    </dgm:pt>
    <dgm:pt modelId="{51127C5D-25F9-407E-9316-F846D40BB295}" type="pres">
      <dgm:prSet presAssocID="{B45091E6-743E-4585-A092-9AE2C8CA3459}" presName="chTx" presStyleLbl="revTx" presStyleIdx="4" presStyleCnt="8" custLinFactNeighborX="-5868" custLinFactNeighborY="12881"/>
      <dgm:spPr/>
      <dgm:t>
        <a:bodyPr/>
        <a:lstStyle/>
        <a:p>
          <a:endParaRPr lang="es-EC"/>
        </a:p>
      </dgm:t>
    </dgm:pt>
    <dgm:pt modelId="{7834BD99-D018-4F2E-864D-9AE3B32A3B9F}" type="pres">
      <dgm:prSet presAssocID="{B45091E6-743E-4585-A092-9AE2C8CA3459}" presName="desTx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1F7C3F-BBEA-4F61-9B44-F8F823C52C2B}" type="pres">
      <dgm:prSet presAssocID="{B45091E6-743E-4585-A092-9AE2C8CA3459}" presName="desBackupRightNorm" presStyleCnt="0"/>
      <dgm:spPr/>
      <dgm:t>
        <a:bodyPr/>
        <a:lstStyle/>
        <a:p>
          <a:endParaRPr lang="es-EC"/>
        </a:p>
      </dgm:t>
    </dgm:pt>
    <dgm:pt modelId="{18FDAFB5-9BEC-4956-AEE3-A52CC09297FD}" type="pres">
      <dgm:prSet presAssocID="{A7108C68-83C6-4291-BC9C-9F4225A0B151}" presName="desSpace" presStyleCnt="0"/>
      <dgm:spPr/>
      <dgm:t>
        <a:bodyPr/>
        <a:lstStyle/>
        <a:p>
          <a:endParaRPr lang="es-EC"/>
        </a:p>
      </dgm:t>
    </dgm:pt>
    <dgm:pt modelId="{F6B2F182-F7BA-4635-BA2C-B9831958D5AB}" type="pres">
      <dgm:prSet presAssocID="{4B0FB72D-8BFE-4C81-A75F-1EC4D016977F}" presName="desBackupLeftNorm" presStyleCnt="0"/>
      <dgm:spPr/>
      <dgm:t>
        <a:bodyPr/>
        <a:lstStyle/>
        <a:p>
          <a:endParaRPr lang="es-EC"/>
        </a:p>
      </dgm:t>
    </dgm:pt>
    <dgm:pt modelId="{4BA4ED84-5143-4A5B-B604-0D8E1D925C7A}" type="pres">
      <dgm:prSet presAssocID="{4B0FB72D-8BFE-4C81-A75F-1EC4D016977F}" presName="desComposite" presStyleCnt="0"/>
      <dgm:spPr/>
      <dgm:t>
        <a:bodyPr/>
        <a:lstStyle/>
        <a:p>
          <a:endParaRPr lang="es-EC"/>
        </a:p>
      </dgm:t>
    </dgm:pt>
    <dgm:pt modelId="{4521B35B-04FC-454E-B3A2-65B4CE760699}" type="pres">
      <dgm:prSet presAssocID="{4B0FB72D-8BFE-4C81-A75F-1EC4D016977F}" presName="desCircle" presStyleLbl="node1" presStyleIdx="2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AED61C8E-A1B5-410D-8B5C-D2A6F496F3BB}" type="pres">
      <dgm:prSet presAssocID="{4B0FB72D-8BFE-4C81-A75F-1EC4D016977F}" presName="chTx" presStyleLbl="revTx" presStyleIdx="6" presStyleCnt="8" custLinFactY="-24424" custLinFactNeighborX="74799" custLinFactNeighborY="-100000"/>
      <dgm:spPr/>
      <dgm:t>
        <a:bodyPr/>
        <a:lstStyle/>
        <a:p>
          <a:endParaRPr lang="es-EC"/>
        </a:p>
      </dgm:t>
    </dgm:pt>
    <dgm:pt modelId="{65EB84F7-7B9E-428F-839A-1BB246F54B44}" type="pres">
      <dgm:prSet presAssocID="{4B0FB72D-8BFE-4C81-A75F-1EC4D016977F}" presName="desTx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86E0FE-990B-4BE1-B34D-9F2B211F03C8}" type="pres">
      <dgm:prSet presAssocID="{4B0FB72D-8BFE-4C81-A75F-1EC4D016977F}" presName="desBackupRightNorm" presStyleCnt="0"/>
      <dgm:spPr/>
      <dgm:t>
        <a:bodyPr/>
        <a:lstStyle/>
        <a:p>
          <a:endParaRPr lang="es-EC"/>
        </a:p>
      </dgm:t>
    </dgm:pt>
    <dgm:pt modelId="{2D7A09C9-88C3-49CA-B2C5-A3B98B0E6A07}" type="pres">
      <dgm:prSet presAssocID="{2DE6C47D-DAE8-4506-9682-C0E6392C2B78}" presName="desSpace" presStyleCnt="0"/>
      <dgm:spPr/>
      <dgm:t>
        <a:bodyPr/>
        <a:lstStyle/>
        <a:p>
          <a:endParaRPr lang="es-EC"/>
        </a:p>
      </dgm:t>
    </dgm:pt>
  </dgm:ptLst>
  <dgm:cxnLst>
    <dgm:cxn modelId="{1DBA3710-4C0D-4C65-8ECA-CA8194179F7D}" srcId="{A100234E-3CC6-45D8-B7E5-229ACAA800A7}" destId="{67FF3096-0DFF-4016-9D27-30B00481848F}" srcOrd="1" destOrd="0" parTransId="{F0C27927-F712-42FA-8F88-8501255064D8}" sibTransId="{5CA5385F-C531-4D98-95F5-E081962F74A5}"/>
    <dgm:cxn modelId="{412FACCA-9442-4EAA-B780-41BE41775F91}" srcId="{67FF3096-0DFF-4016-9D27-30B00481848F}" destId="{4B0FB72D-8BFE-4C81-A75F-1EC4D016977F}" srcOrd="1" destOrd="0" parTransId="{35FBB6AC-37B3-4FA7-9139-437563CFEE26}" sibTransId="{2DE6C47D-DAE8-4506-9682-C0E6392C2B78}"/>
    <dgm:cxn modelId="{F9EAA42A-60DE-4B38-BDA2-664C64D7A9A5}" type="presOf" srcId="{B45091E6-743E-4585-A092-9AE2C8CA3459}" destId="{51127C5D-25F9-407E-9316-F846D40BB295}" srcOrd="0" destOrd="0" presId="urn:microsoft.com/office/officeart/2008/layout/CircleAccentTimeline"/>
    <dgm:cxn modelId="{532C8124-5D13-4C55-B93B-418661E97F9D}" srcId="{A100234E-3CC6-45D8-B7E5-229ACAA800A7}" destId="{6D3B4A6E-8F56-4502-B72C-F5CBCCAD85CC}" srcOrd="0" destOrd="0" parTransId="{6333076F-BFA6-465E-8B70-B20D396AF0A0}" sibTransId="{BBB1DD47-22EC-4440-9F33-D2DACA305017}"/>
    <dgm:cxn modelId="{49DFCD4E-B47E-451A-B52D-1338FB0C7B83}" type="presOf" srcId="{F741C149-F118-4A89-BAE2-84D73CBF9EC7}" destId="{4A9C7DE9-9F00-4B36-81CF-55422CC71D2E}" srcOrd="0" destOrd="0" presId="urn:microsoft.com/office/officeart/2008/layout/CircleAccentTimeline"/>
    <dgm:cxn modelId="{B9CF9209-DA08-445C-AF74-03E6E33E0C6D}" type="presOf" srcId="{A100234E-3CC6-45D8-B7E5-229ACAA800A7}" destId="{736C7C4A-C815-48F3-8202-90B0F34A3AA5}" srcOrd="0" destOrd="0" presId="urn:microsoft.com/office/officeart/2008/layout/CircleAccentTimeline"/>
    <dgm:cxn modelId="{3F2487C5-A123-406F-B8BA-18CD6E958E25}" type="presOf" srcId="{6D3B4A6E-8F56-4502-B72C-F5CBCCAD85CC}" destId="{CD68018D-150F-4D2E-AC8F-E97DA0547810}" srcOrd="0" destOrd="0" presId="urn:microsoft.com/office/officeart/2008/layout/CircleAccentTimeline"/>
    <dgm:cxn modelId="{9460D2AD-F61D-4125-B191-66A8257B4A69}" srcId="{6D3B4A6E-8F56-4502-B72C-F5CBCCAD85CC}" destId="{F741C149-F118-4A89-BAE2-84D73CBF9EC7}" srcOrd="0" destOrd="0" parTransId="{1D42AF91-8044-4B58-8822-BB33C6AC8E3F}" sibTransId="{1A7AA4A5-9141-4254-B0B4-95A94B204C0B}"/>
    <dgm:cxn modelId="{3AD060A7-7D41-408C-B9FC-D4EDF5474335}" type="presOf" srcId="{67FF3096-0DFF-4016-9D27-30B00481848F}" destId="{811FC2FC-688A-40C5-A58C-C92432A462ED}" srcOrd="0" destOrd="0" presId="urn:microsoft.com/office/officeart/2008/layout/CircleAccentTimeline"/>
    <dgm:cxn modelId="{037E2FAF-B7E0-4456-889F-0D90A2D4B136}" srcId="{67FF3096-0DFF-4016-9D27-30B00481848F}" destId="{B45091E6-743E-4585-A092-9AE2C8CA3459}" srcOrd="0" destOrd="0" parTransId="{560397F6-9016-4D9C-8395-CC513E7D6538}" sibTransId="{A7108C68-83C6-4291-BC9C-9F4225A0B151}"/>
    <dgm:cxn modelId="{B53EBAC0-39CA-4FFA-A7C2-3B7FFB0BCAF3}" type="presOf" srcId="{4B0FB72D-8BFE-4C81-A75F-1EC4D016977F}" destId="{AED61C8E-A1B5-410D-8B5C-D2A6F496F3BB}" srcOrd="0" destOrd="0" presId="urn:microsoft.com/office/officeart/2008/layout/CircleAccentTimeline"/>
    <dgm:cxn modelId="{93420D15-CBA8-49AF-B5BB-3CDBD5E49F3F}" type="presParOf" srcId="{736C7C4A-C815-48F3-8202-90B0F34A3AA5}" destId="{4A9DF92D-AADC-47E4-9301-8A6C9B1ADD0D}" srcOrd="0" destOrd="0" presId="urn:microsoft.com/office/officeart/2008/layout/CircleAccentTimeline"/>
    <dgm:cxn modelId="{3C99AF6F-BB66-41C4-B765-9D7E7ACCD8DA}" type="presParOf" srcId="{4A9DF92D-AADC-47E4-9301-8A6C9B1ADD0D}" destId="{F4C27D66-6D2B-4D49-B8D3-3D1BE27FADC1}" srcOrd="0" destOrd="0" presId="urn:microsoft.com/office/officeart/2008/layout/CircleAccentTimeline"/>
    <dgm:cxn modelId="{DD536596-A5AE-4B7D-B19D-7DDFAC235BEE}" type="presParOf" srcId="{4A9DF92D-AADC-47E4-9301-8A6C9B1ADD0D}" destId="{CD68018D-150F-4D2E-AC8F-E97DA0547810}" srcOrd="1" destOrd="0" presId="urn:microsoft.com/office/officeart/2008/layout/CircleAccentTimeline"/>
    <dgm:cxn modelId="{99E7FB33-ED12-422F-A121-5165EB252C8B}" type="presParOf" srcId="{4A9DF92D-AADC-47E4-9301-8A6C9B1ADD0D}" destId="{01BD6BC2-CB59-4CF0-8E75-52F5E4EF236D}" srcOrd="2" destOrd="0" presId="urn:microsoft.com/office/officeart/2008/layout/CircleAccentTimeline"/>
    <dgm:cxn modelId="{565BC526-4B23-4C57-8C0A-FC21AB9C417A}" type="presParOf" srcId="{736C7C4A-C815-48F3-8202-90B0F34A3AA5}" destId="{3B3A55B0-C08F-43B4-8F1D-3625684737FC}" srcOrd="1" destOrd="0" presId="urn:microsoft.com/office/officeart/2008/layout/CircleAccentTimeline"/>
    <dgm:cxn modelId="{ED376802-53FB-4ADF-9094-5AFD78CF22B5}" type="presParOf" srcId="{736C7C4A-C815-48F3-8202-90B0F34A3AA5}" destId="{E45EEA02-969F-4F9D-B5D4-AAC2928CA023}" srcOrd="2" destOrd="0" presId="urn:microsoft.com/office/officeart/2008/layout/CircleAccentTimeline"/>
    <dgm:cxn modelId="{B4813C5C-5EF7-4807-BEFF-1AE9CDBFAF46}" type="presParOf" srcId="{736C7C4A-C815-48F3-8202-90B0F34A3AA5}" destId="{2FDE1B76-A886-4F54-BDCF-6069324F5CAE}" srcOrd="3" destOrd="0" presId="urn:microsoft.com/office/officeart/2008/layout/CircleAccentTimeline"/>
    <dgm:cxn modelId="{AF02FA4E-64AD-40F5-B239-27450ED4E5E8}" type="presParOf" srcId="{736C7C4A-C815-48F3-8202-90B0F34A3AA5}" destId="{CA7B8440-5FA2-4559-A107-09E24A8B4052}" srcOrd="4" destOrd="0" presId="urn:microsoft.com/office/officeart/2008/layout/CircleAccentTimeline"/>
    <dgm:cxn modelId="{FD609F8C-6196-4FE1-9628-9E369E9D99EF}" type="presParOf" srcId="{CA7B8440-5FA2-4559-A107-09E24A8B4052}" destId="{12152768-7109-4F1D-8B2E-4497E7913972}" srcOrd="0" destOrd="0" presId="urn:microsoft.com/office/officeart/2008/layout/CircleAccentTimeline"/>
    <dgm:cxn modelId="{E4D87E4A-C63B-4CF1-9958-8608BA67BB56}" type="presParOf" srcId="{CA7B8440-5FA2-4559-A107-09E24A8B4052}" destId="{4A9C7DE9-9F00-4B36-81CF-55422CC71D2E}" srcOrd="1" destOrd="0" presId="urn:microsoft.com/office/officeart/2008/layout/CircleAccentTimeline"/>
    <dgm:cxn modelId="{C085CFF0-BA41-4CE4-8AFF-3189884CD795}" type="presParOf" srcId="{CA7B8440-5FA2-4559-A107-09E24A8B4052}" destId="{C4F906F1-B9A7-43B3-8F1F-86C2D42C398B}" srcOrd="2" destOrd="0" presId="urn:microsoft.com/office/officeart/2008/layout/CircleAccentTimeline"/>
    <dgm:cxn modelId="{770D1F23-2338-4B38-BB87-4F813CD5D664}" type="presParOf" srcId="{736C7C4A-C815-48F3-8202-90B0F34A3AA5}" destId="{45F12DA3-ECE3-4701-B45A-3925AAD26C5A}" srcOrd="5" destOrd="0" presId="urn:microsoft.com/office/officeart/2008/layout/CircleAccentTimeline"/>
    <dgm:cxn modelId="{0E071A18-B304-442E-977A-FAF54E4780C5}" type="presParOf" srcId="{736C7C4A-C815-48F3-8202-90B0F34A3AA5}" destId="{73CDBDE3-7454-4C73-A4E7-0AE678EF6737}" srcOrd="6" destOrd="0" presId="urn:microsoft.com/office/officeart/2008/layout/CircleAccentTimeline"/>
    <dgm:cxn modelId="{1AFD85C0-4DCC-4B1E-B833-38B5F85560DB}" type="presParOf" srcId="{736C7C4A-C815-48F3-8202-90B0F34A3AA5}" destId="{7B7F4128-5372-4A7A-822A-35C0D7BF070D}" srcOrd="7" destOrd="0" presId="urn:microsoft.com/office/officeart/2008/layout/CircleAccentTimeline"/>
    <dgm:cxn modelId="{B8CC74E2-270D-41B9-BCCB-0CB958A0A8A3}" type="presParOf" srcId="{7B7F4128-5372-4A7A-822A-35C0D7BF070D}" destId="{409CEF9B-6FBB-4D90-99DD-C0CA03805F0E}" srcOrd="0" destOrd="0" presId="urn:microsoft.com/office/officeart/2008/layout/CircleAccentTimeline"/>
    <dgm:cxn modelId="{03ADC341-4F34-4640-9D46-F6CFE500B9FE}" type="presParOf" srcId="{7B7F4128-5372-4A7A-822A-35C0D7BF070D}" destId="{811FC2FC-688A-40C5-A58C-C92432A462ED}" srcOrd="1" destOrd="0" presId="urn:microsoft.com/office/officeart/2008/layout/CircleAccentTimeline"/>
    <dgm:cxn modelId="{883A22E8-75D6-4F7F-A0A9-A99D53FC7EB9}" type="presParOf" srcId="{7B7F4128-5372-4A7A-822A-35C0D7BF070D}" destId="{574F6A0F-7F74-467D-A266-02CAB4A1F42E}" srcOrd="2" destOrd="0" presId="urn:microsoft.com/office/officeart/2008/layout/CircleAccentTimeline"/>
    <dgm:cxn modelId="{47A9233E-A40B-4801-A867-9DEFBD42707E}" type="presParOf" srcId="{736C7C4A-C815-48F3-8202-90B0F34A3AA5}" destId="{EB477694-EBFE-4616-907E-2E41C422DCAF}" srcOrd="8" destOrd="0" presId="urn:microsoft.com/office/officeart/2008/layout/CircleAccentTimeline"/>
    <dgm:cxn modelId="{52DA636A-5096-4213-8E57-9D739D622E4E}" type="presParOf" srcId="{736C7C4A-C815-48F3-8202-90B0F34A3AA5}" destId="{B0B6C522-59D3-4136-AA54-756394503C71}" srcOrd="9" destOrd="0" presId="urn:microsoft.com/office/officeart/2008/layout/CircleAccentTimeline"/>
    <dgm:cxn modelId="{23CE3732-73AE-4F3A-B952-1BC6323D8502}" type="presParOf" srcId="{736C7C4A-C815-48F3-8202-90B0F34A3AA5}" destId="{184B696B-4772-41F6-B555-FFA95A5BDA90}" srcOrd="10" destOrd="0" presId="urn:microsoft.com/office/officeart/2008/layout/CircleAccentTimeline"/>
    <dgm:cxn modelId="{A60E9B28-CF16-4D38-AB2A-2B5C67FD02C3}" type="presParOf" srcId="{736C7C4A-C815-48F3-8202-90B0F34A3AA5}" destId="{7B80F0C6-3CCC-4AC5-9308-BB2CCC1CC28D}" srcOrd="11" destOrd="0" presId="urn:microsoft.com/office/officeart/2008/layout/CircleAccentTimeline"/>
    <dgm:cxn modelId="{5693D7BE-0DE1-44BB-9A4F-D6FDFC2E4A22}" type="presParOf" srcId="{7B80F0C6-3CCC-4AC5-9308-BB2CCC1CC28D}" destId="{15E2BCBA-0BB3-4D7A-91A6-2BB64E3DE9A2}" srcOrd="0" destOrd="0" presId="urn:microsoft.com/office/officeart/2008/layout/CircleAccentTimeline"/>
    <dgm:cxn modelId="{EDB2352B-45CA-42EB-9E9D-CD95744D05BE}" type="presParOf" srcId="{7B80F0C6-3CCC-4AC5-9308-BB2CCC1CC28D}" destId="{51127C5D-25F9-407E-9316-F846D40BB295}" srcOrd="1" destOrd="0" presId="urn:microsoft.com/office/officeart/2008/layout/CircleAccentTimeline"/>
    <dgm:cxn modelId="{9A423F81-1CEF-4FE8-8DF2-638CC082AFE5}" type="presParOf" srcId="{7B80F0C6-3CCC-4AC5-9308-BB2CCC1CC28D}" destId="{7834BD99-D018-4F2E-864D-9AE3B32A3B9F}" srcOrd="2" destOrd="0" presId="urn:microsoft.com/office/officeart/2008/layout/CircleAccentTimeline"/>
    <dgm:cxn modelId="{7803B776-BEAD-4AD9-8E92-0267765D0E9F}" type="presParOf" srcId="{736C7C4A-C815-48F3-8202-90B0F34A3AA5}" destId="{1F1F7C3F-BBEA-4F61-9B44-F8F823C52C2B}" srcOrd="12" destOrd="0" presId="urn:microsoft.com/office/officeart/2008/layout/CircleAccentTimeline"/>
    <dgm:cxn modelId="{F3AFFF97-7527-4CD1-B10E-BF26A19BAF5C}" type="presParOf" srcId="{736C7C4A-C815-48F3-8202-90B0F34A3AA5}" destId="{18FDAFB5-9BEC-4956-AEE3-A52CC09297FD}" srcOrd="13" destOrd="0" presId="urn:microsoft.com/office/officeart/2008/layout/CircleAccentTimeline"/>
    <dgm:cxn modelId="{6C15A26F-F2CA-4233-9E82-5FAC6F9C8AD6}" type="presParOf" srcId="{736C7C4A-C815-48F3-8202-90B0F34A3AA5}" destId="{F6B2F182-F7BA-4635-BA2C-B9831958D5AB}" srcOrd="14" destOrd="0" presId="urn:microsoft.com/office/officeart/2008/layout/CircleAccentTimeline"/>
    <dgm:cxn modelId="{020EEF4C-2BD7-4433-A9FA-27C444ACCF60}" type="presParOf" srcId="{736C7C4A-C815-48F3-8202-90B0F34A3AA5}" destId="{4BA4ED84-5143-4A5B-B604-0D8E1D925C7A}" srcOrd="15" destOrd="0" presId="urn:microsoft.com/office/officeart/2008/layout/CircleAccentTimeline"/>
    <dgm:cxn modelId="{FDAE7525-DE46-4692-8A23-E3043AB1B1F4}" type="presParOf" srcId="{4BA4ED84-5143-4A5B-B604-0D8E1D925C7A}" destId="{4521B35B-04FC-454E-B3A2-65B4CE760699}" srcOrd="0" destOrd="0" presId="urn:microsoft.com/office/officeart/2008/layout/CircleAccentTimeline"/>
    <dgm:cxn modelId="{23967C4E-3329-4DA4-9BC8-3DB8CD257142}" type="presParOf" srcId="{4BA4ED84-5143-4A5B-B604-0D8E1D925C7A}" destId="{AED61C8E-A1B5-410D-8B5C-D2A6F496F3BB}" srcOrd="1" destOrd="0" presId="urn:microsoft.com/office/officeart/2008/layout/CircleAccentTimeline"/>
    <dgm:cxn modelId="{1F416722-68D9-4468-A764-24F3649098A5}" type="presParOf" srcId="{4BA4ED84-5143-4A5B-B604-0D8E1D925C7A}" destId="{65EB84F7-7B9E-428F-839A-1BB246F54B44}" srcOrd="2" destOrd="0" presId="urn:microsoft.com/office/officeart/2008/layout/CircleAccentTimeline"/>
    <dgm:cxn modelId="{1C549BA8-B011-412B-8C9A-445A0A7054B0}" type="presParOf" srcId="{736C7C4A-C815-48F3-8202-90B0F34A3AA5}" destId="{9286E0FE-990B-4BE1-B34D-9F2B211F03C8}" srcOrd="16" destOrd="0" presId="urn:microsoft.com/office/officeart/2008/layout/CircleAccentTimeline"/>
    <dgm:cxn modelId="{1C8B207F-4EB3-4D20-ABA1-95CF5FCAF646}" type="presParOf" srcId="{736C7C4A-C815-48F3-8202-90B0F34A3AA5}" destId="{2D7A09C9-88C3-49CA-B2C5-A3B98B0E6A07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00234E-3CC6-45D8-B7E5-229ACAA800A7}" type="doc">
      <dgm:prSet loTypeId="urn:microsoft.com/office/officeart/2008/layout/CircleAccentTimeline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6D3B4A6E-8F56-4502-B72C-F5CBCCAD85CC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humano-Medio ambiente</a:t>
          </a:r>
          <a:b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Cone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-Hayes 1980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3076F-BFA6-465E-8B70-B20D396AF0A0}" type="parTrans" cxnId="{532C8124-5D13-4C55-B93B-418661E97F9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1DD47-22EC-4440-9F33-D2DACA305017}" type="sibTrans" cxnId="{532C8124-5D13-4C55-B93B-418661E97F9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8AE129-0AC9-4DF7-84E9-69A11F5D34C8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futuro sostenible requiere cambios en el comportamiento</a:t>
          </a:r>
          <a:b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Mckenzie-Mohr</a:t>
          </a: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Smith (1999)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6316C-190E-43D8-A08E-DE8FB78FE4CE}" type="parTrans" cxnId="{E7E3AB8D-3C97-4972-866F-BFDDB02FB006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BA988-F5AD-4C03-ADAF-CDB000E59A96}" type="sibTrans" cxnId="{E7E3AB8D-3C97-4972-866F-BFDDB02FB006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3096-0DFF-4016-9D27-30B00481848F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2004 – ISO</a:t>
          </a:r>
        </a:p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2009-ISO 26000 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27927-F712-42FA-8F88-8501255064D8}" type="parTrans" cxnId="{1DBA3710-4C0D-4C65-8ECA-CA8194179F7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5385F-C531-4D98-95F5-E081962F74A5}" type="sibTrans" cxnId="{1DBA3710-4C0D-4C65-8ECA-CA8194179F7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C7C4A-C815-48F3-8202-90B0F34A3AA5}" type="pres">
      <dgm:prSet presAssocID="{A100234E-3CC6-45D8-B7E5-229ACAA800A7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4A9DF92D-AADC-47E4-9301-8A6C9B1ADD0D}" type="pres">
      <dgm:prSet presAssocID="{6D3B4A6E-8F56-4502-B72C-F5CBCCAD85CC}" presName="parComposite" presStyleCnt="0"/>
      <dgm:spPr/>
      <dgm:t>
        <a:bodyPr/>
        <a:lstStyle/>
        <a:p>
          <a:endParaRPr lang="es-EC"/>
        </a:p>
      </dgm:t>
    </dgm:pt>
    <dgm:pt modelId="{F4C27D66-6D2B-4D49-B8D3-3D1BE27FADC1}" type="pres">
      <dgm:prSet presAssocID="{6D3B4A6E-8F56-4502-B72C-F5CBCCAD85CC}" presName="parBigCircle" presStyleLbl="node0" presStyleIdx="0" presStyleCnt="2" custLinFactNeighborX="111" custLinFactNeighborY="-19787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s-EC"/>
        </a:p>
      </dgm:t>
    </dgm:pt>
    <dgm:pt modelId="{CD68018D-150F-4D2E-AC8F-E97DA0547810}" type="pres">
      <dgm:prSet presAssocID="{6D3B4A6E-8F56-4502-B72C-F5CBCCAD85CC}" presName="parTx" presStyleLbl="revTx" presStyleIdx="0" presStyleCnt="4" custLinFactY="33264" custLinFactNeighborX="-63286" custLinFactNeighborY="100000"/>
      <dgm:spPr/>
      <dgm:t>
        <a:bodyPr/>
        <a:lstStyle/>
        <a:p>
          <a:endParaRPr lang="es-EC"/>
        </a:p>
      </dgm:t>
    </dgm:pt>
    <dgm:pt modelId="{01BD6BC2-CB59-4CF0-8E75-52F5E4EF236D}" type="pres">
      <dgm:prSet presAssocID="{6D3B4A6E-8F56-4502-B72C-F5CBCCAD85CC}" presName="bSpace" presStyleCnt="0"/>
      <dgm:spPr/>
      <dgm:t>
        <a:bodyPr/>
        <a:lstStyle/>
        <a:p>
          <a:endParaRPr lang="es-EC"/>
        </a:p>
      </dgm:t>
    </dgm:pt>
    <dgm:pt modelId="{3B3A55B0-C08F-43B4-8F1D-3625684737FC}" type="pres">
      <dgm:prSet presAssocID="{6D3B4A6E-8F56-4502-B72C-F5CBCCAD85CC}" presName="parBackupNorm" presStyleCnt="0"/>
      <dgm:spPr/>
      <dgm:t>
        <a:bodyPr/>
        <a:lstStyle/>
        <a:p>
          <a:endParaRPr lang="es-EC"/>
        </a:p>
      </dgm:t>
    </dgm:pt>
    <dgm:pt modelId="{E45EEA02-969F-4F9D-B5D4-AAC2928CA023}" type="pres">
      <dgm:prSet presAssocID="{BBB1DD47-22EC-4440-9F33-D2DACA305017}" presName="parSpace" presStyleCnt="0"/>
      <dgm:spPr/>
      <dgm:t>
        <a:bodyPr/>
        <a:lstStyle/>
        <a:p>
          <a:endParaRPr lang="es-EC"/>
        </a:p>
      </dgm:t>
    </dgm:pt>
    <dgm:pt modelId="{708F2560-7248-4D8D-B956-2834781088F4}" type="pres">
      <dgm:prSet presAssocID="{708AE129-0AC9-4DF7-84E9-69A11F5D34C8}" presName="desBackupLeftNorm" presStyleCnt="0"/>
      <dgm:spPr/>
      <dgm:t>
        <a:bodyPr/>
        <a:lstStyle/>
        <a:p>
          <a:endParaRPr lang="es-EC"/>
        </a:p>
      </dgm:t>
    </dgm:pt>
    <dgm:pt modelId="{88538727-2B32-4182-BF4F-58B18DCA11A1}" type="pres">
      <dgm:prSet presAssocID="{708AE129-0AC9-4DF7-84E9-69A11F5D34C8}" presName="desComposite" presStyleCnt="0"/>
      <dgm:spPr/>
      <dgm:t>
        <a:bodyPr/>
        <a:lstStyle/>
        <a:p>
          <a:endParaRPr lang="es-EC"/>
        </a:p>
      </dgm:t>
    </dgm:pt>
    <dgm:pt modelId="{AD6EDAD9-D727-4218-BB82-494B6962757D}" type="pres">
      <dgm:prSet presAssocID="{708AE129-0AC9-4DF7-84E9-69A11F5D34C8}" presName="desCircle" presStyleLbl="node1" presStyleIdx="0" presStyleCnt="1" custLinFactNeighborX="30320" custLinFactNeighborY="-27263"/>
      <dgm:spPr/>
      <dgm:t>
        <a:bodyPr/>
        <a:lstStyle/>
        <a:p>
          <a:endParaRPr lang="es-EC"/>
        </a:p>
      </dgm:t>
    </dgm:pt>
    <dgm:pt modelId="{1F87B272-C2B4-4FFC-A83E-AADD9201AEE0}" type="pres">
      <dgm:prSet presAssocID="{708AE129-0AC9-4DF7-84E9-69A11F5D34C8}" presName="chTx" presStyleLbl="revTx" presStyleIdx="1" presStyleCnt="4" custLinFactY="-43554" custLinFactNeighborX="94631" custLinFactNeighborY="-100000"/>
      <dgm:spPr/>
      <dgm:t>
        <a:bodyPr/>
        <a:lstStyle/>
        <a:p>
          <a:endParaRPr lang="es-EC"/>
        </a:p>
      </dgm:t>
    </dgm:pt>
    <dgm:pt modelId="{E55BF893-4E56-4353-A31A-DFD7C3CCAB4A}" type="pres">
      <dgm:prSet presAssocID="{708AE129-0AC9-4DF7-84E9-69A11F5D34C8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E1998D-8819-41B5-82DF-B5E23F9712F0}" type="pres">
      <dgm:prSet presAssocID="{708AE129-0AC9-4DF7-84E9-69A11F5D34C8}" presName="desBackupRightNorm" presStyleCnt="0"/>
      <dgm:spPr/>
      <dgm:t>
        <a:bodyPr/>
        <a:lstStyle/>
        <a:p>
          <a:endParaRPr lang="es-EC"/>
        </a:p>
      </dgm:t>
    </dgm:pt>
    <dgm:pt modelId="{B99FB74B-9AFA-49BB-A0FE-E392D938A0E3}" type="pres">
      <dgm:prSet presAssocID="{6E6BA988-F5AD-4C03-ADAF-CDB000E59A96}" presName="desSpace" presStyleCnt="0"/>
      <dgm:spPr/>
      <dgm:t>
        <a:bodyPr/>
        <a:lstStyle/>
        <a:p>
          <a:endParaRPr lang="es-EC"/>
        </a:p>
      </dgm:t>
    </dgm:pt>
    <dgm:pt modelId="{7B7F4128-5372-4A7A-822A-35C0D7BF070D}" type="pres">
      <dgm:prSet presAssocID="{67FF3096-0DFF-4016-9D27-30B00481848F}" presName="parComposite" presStyleCnt="0"/>
      <dgm:spPr/>
      <dgm:t>
        <a:bodyPr/>
        <a:lstStyle/>
        <a:p>
          <a:endParaRPr lang="es-EC"/>
        </a:p>
      </dgm:t>
    </dgm:pt>
    <dgm:pt modelId="{409CEF9B-6FBB-4D90-99DD-C0CA03805F0E}" type="pres">
      <dgm:prSet presAssocID="{67FF3096-0DFF-4016-9D27-30B00481848F}" presName="parBigCircle" presStyleLbl="node0" presStyleIdx="1" presStyleCnt="2" custLinFactNeighborX="27536" custLinFactNeighborY="-13850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811FC2FC-688A-40C5-A58C-C92432A462ED}" type="pres">
      <dgm:prSet presAssocID="{67FF3096-0DFF-4016-9D27-30B00481848F}" presName="parTx" presStyleLbl="revTx" presStyleIdx="3" presStyleCnt="4" custLinFactY="24659" custLinFactNeighborX="-45991" custLinFactNeighborY="100000"/>
      <dgm:spPr/>
      <dgm:t>
        <a:bodyPr/>
        <a:lstStyle/>
        <a:p>
          <a:endParaRPr lang="es-EC"/>
        </a:p>
      </dgm:t>
    </dgm:pt>
    <dgm:pt modelId="{574F6A0F-7F74-467D-A266-02CAB4A1F42E}" type="pres">
      <dgm:prSet presAssocID="{67FF3096-0DFF-4016-9D27-30B00481848F}" presName="bSpace" presStyleCnt="0"/>
      <dgm:spPr/>
      <dgm:t>
        <a:bodyPr/>
        <a:lstStyle/>
        <a:p>
          <a:endParaRPr lang="es-EC"/>
        </a:p>
      </dgm:t>
    </dgm:pt>
    <dgm:pt modelId="{EB477694-EBFE-4616-907E-2E41C422DCAF}" type="pres">
      <dgm:prSet presAssocID="{67FF3096-0DFF-4016-9D27-30B00481848F}" presName="parBackupNorm" presStyleCnt="0"/>
      <dgm:spPr/>
      <dgm:t>
        <a:bodyPr/>
        <a:lstStyle/>
        <a:p>
          <a:endParaRPr lang="es-EC"/>
        </a:p>
      </dgm:t>
    </dgm:pt>
    <dgm:pt modelId="{B0B6C522-59D3-4136-AA54-756394503C71}" type="pres">
      <dgm:prSet presAssocID="{5CA5385F-C531-4D98-95F5-E081962F74A5}" presName="parSpace" presStyleCnt="0"/>
      <dgm:spPr/>
      <dgm:t>
        <a:bodyPr/>
        <a:lstStyle/>
        <a:p>
          <a:endParaRPr lang="es-EC"/>
        </a:p>
      </dgm:t>
    </dgm:pt>
  </dgm:ptLst>
  <dgm:cxnLst>
    <dgm:cxn modelId="{43821CA1-4D16-40A6-B2FA-C8E64166712B}" type="presOf" srcId="{708AE129-0AC9-4DF7-84E9-69A11F5D34C8}" destId="{1F87B272-C2B4-4FFC-A83E-AADD9201AEE0}" srcOrd="0" destOrd="0" presId="urn:microsoft.com/office/officeart/2008/layout/CircleAccentTimeline"/>
    <dgm:cxn modelId="{526F31C1-E940-4C48-98F3-BB39ABCDB500}" type="presOf" srcId="{67FF3096-0DFF-4016-9D27-30B00481848F}" destId="{811FC2FC-688A-40C5-A58C-C92432A462ED}" srcOrd="0" destOrd="0" presId="urn:microsoft.com/office/officeart/2008/layout/CircleAccentTimeline"/>
    <dgm:cxn modelId="{E7E3AB8D-3C97-4972-866F-BFDDB02FB006}" srcId="{6D3B4A6E-8F56-4502-B72C-F5CBCCAD85CC}" destId="{708AE129-0AC9-4DF7-84E9-69A11F5D34C8}" srcOrd="0" destOrd="0" parTransId="{27D6316C-190E-43D8-A08E-DE8FB78FE4CE}" sibTransId="{6E6BA988-F5AD-4C03-ADAF-CDB000E59A96}"/>
    <dgm:cxn modelId="{532C8124-5D13-4C55-B93B-418661E97F9D}" srcId="{A100234E-3CC6-45D8-B7E5-229ACAA800A7}" destId="{6D3B4A6E-8F56-4502-B72C-F5CBCCAD85CC}" srcOrd="0" destOrd="0" parTransId="{6333076F-BFA6-465E-8B70-B20D396AF0A0}" sibTransId="{BBB1DD47-22EC-4440-9F33-D2DACA305017}"/>
    <dgm:cxn modelId="{88973A98-5148-4535-BC4A-163642880555}" type="presOf" srcId="{A100234E-3CC6-45D8-B7E5-229ACAA800A7}" destId="{736C7C4A-C815-48F3-8202-90B0F34A3AA5}" srcOrd="0" destOrd="0" presId="urn:microsoft.com/office/officeart/2008/layout/CircleAccentTimeline"/>
    <dgm:cxn modelId="{1DBA3710-4C0D-4C65-8ECA-CA8194179F7D}" srcId="{A100234E-3CC6-45D8-B7E5-229ACAA800A7}" destId="{67FF3096-0DFF-4016-9D27-30B00481848F}" srcOrd="1" destOrd="0" parTransId="{F0C27927-F712-42FA-8F88-8501255064D8}" sibTransId="{5CA5385F-C531-4D98-95F5-E081962F74A5}"/>
    <dgm:cxn modelId="{048D2EF2-6919-496D-A677-FEDA50DE5319}" type="presOf" srcId="{6D3B4A6E-8F56-4502-B72C-F5CBCCAD85CC}" destId="{CD68018D-150F-4D2E-AC8F-E97DA0547810}" srcOrd="0" destOrd="0" presId="urn:microsoft.com/office/officeart/2008/layout/CircleAccentTimeline"/>
    <dgm:cxn modelId="{0564AD02-7623-44CF-AFA1-71BB3A20D293}" type="presParOf" srcId="{736C7C4A-C815-48F3-8202-90B0F34A3AA5}" destId="{4A9DF92D-AADC-47E4-9301-8A6C9B1ADD0D}" srcOrd="0" destOrd="0" presId="urn:microsoft.com/office/officeart/2008/layout/CircleAccentTimeline"/>
    <dgm:cxn modelId="{5535AEAA-9381-4FCD-9964-125B6FC7A239}" type="presParOf" srcId="{4A9DF92D-AADC-47E4-9301-8A6C9B1ADD0D}" destId="{F4C27D66-6D2B-4D49-B8D3-3D1BE27FADC1}" srcOrd="0" destOrd="0" presId="urn:microsoft.com/office/officeart/2008/layout/CircleAccentTimeline"/>
    <dgm:cxn modelId="{669F61FD-1288-48B9-A619-E74E3875079D}" type="presParOf" srcId="{4A9DF92D-AADC-47E4-9301-8A6C9B1ADD0D}" destId="{CD68018D-150F-4D2E-AC8F-E97DA0547810}" srcOrd="1" destOrd="0" presId="urn:microsoft.com/office/officeart/2008/layout/CircleAccentTimeline"/>
    <dgm:cxn modelId="{0554178A-CE97-4B30-B674-C3190F7113D2}" type="presParOf" srcId="{4A9DF92D-AADC-47E4-9301-8A6C9B1ADD0D}" destId="{01BD6BC2-CB59-4CF0-8E75-52F5E4EF236D}" srcOrd="2" destOrd="0" presId="urn:microsoft.com/office/officeart/2008/layout/CircleAccentTimeline"/>
    <dgm:cxn modelId="{0171FEC4-458A-44C6-A111-2125925A525D}" type="presParOf" srcId="{736C7C4A-C815-48F3-8202-90B0F34A3AA5}" destId="{3B3A55B0-C08F-43B4-8F1D-3625684737FC}" srcOrd="1" destOrd="0" presId="urn:microsoft.com/office/officeart/2008/layout/CircleAccentTimeline"/>
    <dgm:cxn modelId="{94C6C14F-FC7F-4152-B019-070F9F34EC60}" type="presParOf" srcId="{736C7C4A-C815-48F3-8202-90B0F34A3AA5}" destId="{E45EEA02-969F-4F9D-B5D4-AAC2928CA023}" srcOrd="2" destOrd="0" presId="urn:microsoft.com/office/officeart/2008/layout/CircleAccentTimeline"/>
    <dgm:cxn modelId="{05066301-0B27-4529-86D5-94A39385398E}" type="presParOf" srcId="{736C7C4A-C815-48F3-8202-90B0F34A3AA5}" destId="{708F2560-7248-4D8D-B956-2834781088F4}" srcOrd="3" destOrd="0" presId="urn:microsoft.com/office/officeart/2008/layout/CircleAccentTimeline"/>
    <dgm:cxn modelId="{852C5129-2B16-437B-989A-6C732542BD5B}" type="presParOf" srcId="{736C7C4A-C815-48F3-8202-90B0F34A3AA5}" destId="{88538727-2B32-4182-BF4F-58B18DCA11A1}" srcOrd="4" destOrd="0" presId="urn:microsoft.com/office/officeart/2008/layout/CircleAccentTimeline"/>
    <dgm:cxn modelId="{D97A5D50-3A73-479F-91C7-59652E8AB801}" type="presParOf" srcId="{88538727-2B32-4182-BF4F-58B18DCA11A1}" destId="{AD6EDAD9-D727-4218-BB82-494B6962757D}" srcOrd="0" destOrd="0" presId="urn:microsoft.com/office/officeart/2008/layout/CircleAccentTimeline"/>
    <dgm:cxn modelId="{04C89660-F1DF-400E-9357-ECECAB6F4579}" type="presParOf" srcId="{88538727-2B32-4182-BF4F-58B18DCA11A1}" destId="{1F87B272-C2B4-4FFC-A83E-AADD9201AEE0}" srcOrd="1" destOrd="0" presId="urn:microsoft.com/office/officeart/2008/layout/CircleAccentTimeline"/>
    <dgm:cxn modelId="{F7F8CD61-96F9-4319-BD5E-20BA67AF873E}" type="presParOf" srcId="{88538727-2B32-4182-BF4F-58B18DCA11A1}" destId="{E55BF893-4E56-4353-A31A-DFD7C3CCAB4A}" srcOrd="2" destOrd="0" presId="urn:microsoft.com/office/officeart/2008/layout/CircleAccentTimeline"/>
    <dgm:cxn modelId="{26BB467A-5194-459C-8759-85DA26ECB7F7}" type="presParOf" srcId="{736C7C4A-C815-48F3-8202-90B0F34A3AA5}" destId="{8CE1998D-8819-41B5-82DF-B5E23F9712F0}" srcOrd="5" destOrd="0" presId="urn:microsoft.com/office/officeart/2008/layout/CircleAccentTimeline"/>
    <dgm:cxn modelId="{B88563DC-D775-43D0-AB99-01E0605CF32E}" type="presParOf" srcId="{736C7C4A-C815-48F3-8202-90B0F34A3AA5}" destId="{B99FB74B-9AFA-49BB-A0FE-E392D938A0E3}" srcOrd="6" destOrd="0" presId="urn:microsoft.com/office/officeart/2008/layout/CircleAccentTimeline"/>
    <dgm:cxn modelId="{117CA99F-6DF9-4F0F-AE86-5E8635880496}" type="presParOf" srcId="{736C7C4A-C815-48F3-8202-90B0F34A3AA5}" destId="{7B7F4128-5372-4A7A-822A-35C0D7BF070D}" srcOrd="7" destOrd="0" presId="urn:microsoft.com/office/officeart/2008/layout/CircleAccentTimeline"/>
    <dgm:cxn modelId="{4D21EAAF-C9EA-469C-A9BF-2285EACC023D}" type="presParOf" srcId="{7B7F4128-5372-4A7A-822A-35C0D7BF070D}" destId="{409CEF9B-6FBB-4D90-99DD-C0CA03805F0E}" srcOrd="0" destOrd="0" presId="urn:microsoft.com/office/officeart/2008/layout/CircleAccentTimeline"/>
    <dgm:cxn modelId="{A3C1C598-FE09-43FA-A6BC-7F0469BD8F62}" type="presParOf" srcId="{7B7F4128-5372-4A7A-822A-35C0D7BF070D}" destId="{811FC2FC-688A-40C5-A58C-C92432A462ED}" srcOrd="1" destOrd="0" presId="urn:microsoft.com/office/officeart/2008/layout/CircleAccentTimeline"/>
    <dgm:cxn modelId="{A073E7FE-703C-4821-AB12-FBBBF5BD723E}" type="presParOf" srcId="{7B7F4128-5372-4A7A-822A-35C0D7BF070D}" destId="{574F6A0F-7F74-467D-A266-02CAB4A1F42E}" srcOrd="2" destOrd="0" presId="urn:microsoft.com/office/officeart/2008/layout/CircleAccentTimeline"/>
    <dgm:cxn modelId="{C7D8516B-B024-4416-9EE3-ABF2063BB30C}" type="presParOf" srcId="{736C7C4A-C815-48F3-8202-90B0F34A3AA5}" destId="{EB477694-EBFE-4616-907E-2E41C422DCAF}" srcOrd="8" destOrd="0" presId="urn:microsoft.com/office/officeart/2008/layout/CircleAccentTimeline"/>
    <dgm:cxn modelId="{390CB203-9031-43BF-A970-151049C91324}" type="presParOf" srcId="{736C7C4A-C815-48F3-8202-90B0F34A3AA5}" destId="{B0B6C522-59D3-4136-AA54-756394503C71}" srcOrd="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A8ACB8-FCA0-428C-B301-BB27083F499C}" type="doc">
      <dgm:prSet loTypeId="urn:microsoft.com/office/officeart/2005/8/layout/cycle2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6DFAFBC-6B9F-4B13-BD10-3C6923CF149E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turismo se centra en practicas de RSE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D0642-6F9E-4C59-AF2E-863683A17612}" type="parTrans" cxnId="{44BB5FEF-0D12-491B-8EA1-08AA5E75EC9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047C7-5403-4766-A3BB-63DB6C6402F6}" type="sibTrans" cxnId="{44BB5FEF-0D12-491B-8EA1-08AA5E75EC93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DF407-53BF-41C4-A725-4EA20619491E}">
      <dgm:prSet phldrT="[Texto]" custT="1"/>
      <dgm:spPr/>
      <dgm:t>
        <a:bodyPr/>
        <a:lstStyle/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Protección del patrimonio social, económico y medioambiental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8DDDB-6AC5-4682-908D-445597E3F0CB}" type="parTrans" cxnId="{98EF4AB5-3C1E-4DCA-8057-1973643E9366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18FCA-77FE-480B-A834-AC0B4CF2D276}" type="sibTrans" cxnId="{98EF4AB5-3C1E-4DCA-8057-1973643E9366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BC141-616F-4897-BCE3-36E25902D88A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Turismo: Principal actividad que desarrollan los países 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C29C4-321F-4C18-8867-7762088D3EB3}" type="parTrans" cxnId="{91E6B27D-C631-4ECA-A383-C10ACE73847E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29B5A-4D84-4F17-8D11-98A506CEDEBB}" type="sibTrans" cxnId="{91E6B27D-C631-4ECA-A383-C10ACE73847E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3E0D1-4082-4065-A9B2-4A2EC8F98C1F}">
      <dgm:prSet phldrT="[Texto]" custT="1"/>
      <dgm:spPr/>
      <dgm:t>
        <a:bodyPr/>
        <a:lstStyle/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Organización Mundial el Turismo</a:t>
          </a:r>
          <a:b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(OMT)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575FE-B489-4E94-AE62-735AC5BDF358}" type="parTrans" cxnId="{6C670672-B41B-47D2-8251-1262CF21DEB4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ADF7D-297A-4C67-91B4-DBC64A4F045E}" type="sibTrans" cxnId="{6C670672-B41B-47D2-8251-1262CF21DEB4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7D57C-9873-4747-A960-1AE5002188CF}">
      <dgm:prSet phldrT="[Texto]" custT="1"/>
      <dgm:spPr/>
      <dgm:t>
        <a:bodyPr/>
        <a:lstStyle/>
        <a:p>
          <a:endParaRPr lang="es-EC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Principios:</a:t>
          </a:r>
          <a:b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económico</a:t>
          </a:r>
          <a:b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b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cultural</a:t>
          </a:r>
          <a:b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A9038-3D82-46ED-98BF-3848D11A25B1}" type="parTrans" cxnId="{DA9274CD-3349-4CD4-9CA9-FE319FD7C33D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08F34-BC72-4ABA-9B45-D72E922FE641}" type="sibTrans" cxnId="{DA9274CD-3349-4CD4-9CA9-FE319FD7C33D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DD46E-D5B7-48FD-9A3A-B7184CA767CE}" type="pres">
      <dgm:prSet presAssocID="{ADA8ACB8-FCA0-428C-B301-BB27083F49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AF70670-555C-4DFE-8868-D034E54D694E}" type="pres">
      <dgm:prSet presAssocID="{06DFAFBC-6B9F-4B13-BD10-3C6923CF14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93BEBB-7DC6-4FA7-8290-6B0E6F48CC68}" type="pres">
      <dgm:prSet presAssocID="{838047C7-5403-4766-A3BB-63DB6C6402F6}" presName="sibTrans" presStyleLbl="sibTrans2D1" presStyleIdx="0" presStyleCnt="5"/>
      <dgm:spPr/>
      <dgm:t>
        <a:bodyPr/>
        <a:lstStyle/>
        <a:p>
          <a:endParaRPr lang="es-EC"/>
        </a:p>
      </dgm:t>
    </dgm:pt>
    <dgm:pt modelId="{BAA8EC61-3DE4-40A5-95F7-28A94977C386}" type="pres">
      <dgm:prSet presAssocID="{838047C7-5403-4766-A3BB-63DB6C6402F6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15B24C48-9324-4B25-8690-619C44F55F90}" type="pres">
      <dgm:prSet presAssocID="{C47DF407-53BF-41C4-A725-4EA2061949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FCE62A-F143-4FD4-8F43-2AEDE3B41CB2}" type="pres">
      <dgm:prSet presAssocID="{8A918FCA-77FE-480B-A834-AC0B4CF2D27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B0CA9650-495C-4C29-9204-47A6C6835783}" type="pres">
      <dgm:prSet presAssocID="{8A918FCA-77FE-480B-A834-AC0B4CF2D27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6E131560-92E3-48DC-9E9B-5CD352307EB0}" type="pres">
      <dgm:prSet presAssocID="{F0FBC141-616F-4897-BCE3-36E25902D8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705846-0378-4F18-BC20-43C387F4C6A5}" type="pres">
      <dgm:prSet presAssocID="{0F029B5A-4D84-4F17-8D11-98A506CEDEBB}" presName="sibTrans" presStyleLbl="sibTrans2D1" presStyleIdx="2" presStyleCnt="5"/>
      <dgm:spPr/>
      <dgm:t>
        <a:bodyPr/>
        <a:lstStyle/>
        <a:p>
          <a:endParaRPr lang="es-EC"/>
        </a:p>
      </dgm:t>
    </dgm:pt>
    <dgm:pt modelId="{A63AEDD2-2272-46B4-B596-9047C230A5FB}" type="pres">
      <dgm:prSet presAssocID="{0F029B5A-4D84-4F17-8D11-98A506CEDEBB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204F8BA7-2ADC-4EE0-AE22-9C5BA96206A9}" type="pres">
      <dgm:prSet presAssocID="{01E3E0D1-4082-4065-A9B2-4A2EC8F98C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CDD037-1FE3-42E7-B004-3F77686ED119}" type="pres">
      <dgm:prSet presAssocID="{3C3ADF7D-297A-4C67-91B4-DBC64A4F045E}" presName="sibTrans" presStyleLbl="sibTrans2D1" presStyleIdx="3" presStyleCnt="5"/>
      <dgm:spPr/>
      <dgm:t>
        <a:bodyPr/>
        <a:lstStyle/>
        <a:p>
          <a:endParaRPr lang="es-EC"/>
        </a:p>
      </dgm:t>
    </dgm:pt>
    <dgm:pt modelId="{38313C0E-703E-49BD-8F1E-0124CE37EC41}" type="pres">
      <dgm:prSet presAssocID="{3C3ADF7D-297A-4C67-91B4-DBC64A4F045E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19FAA4B-35AE-4FCB-8849-9D2334AC4DD4}" type="pres">
      <dgm:prSet presAssocID="{B527D57C-9873-4747-A960-1AE5002188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0B6C-EE99-4F56-8ABD-8DBB2EFFD452}" type="pres">
      <dgm:prSet presAssocID="{9B508F34-BC72-4ABA-9B45-D72E922FE641}" presName="sibTrans" presStyleLbl="sibTrans2D1" presStyleIdx="4" presStyleCnt="5"/>
      <dgm:spPr/>
      <dgm:t>
        <a:bodyPr/>
        <a:lstStyle/>
        <a:p>
          <a:endParaRPr lang="es-EC"/>
        </a:p>
      </dgm:t>
    </dgm:pt>
    <dgm:pt modelId="{134CEF4A-FEEB-48A9-995E-6067075882B4}" type="pres">
      <dgm:prSet presAssocID="{9B508F34-BC72-4ABA-9B45-D72E922FE641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965F1FEE-0F0B-4885-9728-CB64A7CD9559}" type="presOf" srcId="{F0FBC141-616F-4897-BCE3-36E25902D88A}" destId="{6E131560-92E3-48DC-9E9B-5CD352307EB0}" srcOrd="0" destOrd="0" presId="urn:microsoft.com/office/officeart/2005/8/layout/cycle2"/>
    <dgm:cxn modelId="{91E6B27D-C631-4ECA-A383-C10ACE73847E}" srcId="{ADA8ACB8-FCA0-428C-B301-BB27083F499C}" destId="{F0FBC141-616F-4897-BCE3-36E25902D88A}" srcOrd="2" destOrd="0" parTransId="{C8EC29C4-321F-4C18-8867-7762088D3EB3}" sibTransId="{0F029B5A-4D84-4F17-8D11-98A506CEDEBB}"/>
    <dgm:cxn modelId="{7C6091D9-A62A-4EF5-A6B9-F9B5198775C0}" type="presOf" srcId="{0F029B5A-4D84-4F17-8D11-98A506CEDEBB}" destId="{A63AEDD2-2272-46B4-B596-9047C230A5FB}" srcOrd="1" destOrd="0" presId="urn:microsoft.com/office/officeart/2005/8/layout/cycle2"/>
    <dgm:cxn modelId="{1D8FD359-300E-48F0-A7B5-DA90BEC48455}" type="presOf" srcId="{8A918FCA-77FE-480B-A834-AC0B4CF2D276}" destId="{B0CA9650-495C-4C29-9204-47A6C6835783}" srcOrd="1" destOrd="0" presId="urn:microsoft.com/office/officeart/2005/8/layout/cycle2"/>
    <dgm:cxn modelId="{5AE7C97C-2018-44A6-94E2-CDDEBEE3F8E3}" type="presOf" srcId="{ADA8ACB8-FCA0-428C-B301-BB27083F499C}" destId="{4ADDD46E-D5B7-48FD-9A3A-B7184CA767CE}" srcOrd="0" destOrd="0" presId="urn:microsoft.com/office/officeart/2005/8/layout/cycle2"/>
    <dgm:cxn modelId="{71137A8F-8AFA-4910-82BE-1343DD361782}" type="presOf" srcId="{838047C7-5403-4766-A3BB-63DB6C6402F6}" destId="{5193BEBB-7DC6-4FA7-8290-6B0E6F48CC68}" srcOrd="0" destOrd="0" presId="urn:microsoft.com/office/officeart/2005/8/layout/cycle2"/>
    <dgm:cxn modelId="{DA9274CD-3349-4CD4-9CA9-FE319FD7C33D}" srcId="{ADA8ACB8-FCA0-428C-B301-BB27083F499C}" destId="{B527D57C-9873-4747-A960-1AE5002188CF}" srcOrd="4" destOrd="0" parTransId="{61CA9038-3D82-46ED-98BF-3848D11A25B1}" sibTransId="{9B508F34-BC72-4ABA-9B45-D72E922FE641}"/>
    <dgm:cxn modelId="{BF11F855-5E10-4430-91F2-8689239EC718}" type="presOf" srcId="{3C3ADF7D-297A-4C67-91B4-DBC64A4F045E}" destId="{FDCDD037-1FE3-42E7-B004-3F77686ED119}" srcOrd="0" destOrd="0" presId="urn:microsoft.com/office/officeart/2005/8/layout/cycle2"/>
    <dgm:cxn modelId="{022A61C1-F8C1-4795-875B-AFA9465BF401}" type="presOf" srcId="{8A918FCA-77FE-480B-A834-AC0B4CF2D276}" destId="{B8FCE62A-F143-4FD4-8F43-2AEDE3B41CB2}" srcOrd="0" destOrd="0" presId="urn:microsoft.com/office/officeart/2005/8/layout/cycle2"/>
    <dgm:cxn modelId="{190BDD3D-D310-4203-817B-8CBEE9DF4C6B}" type="presOf" srcId="{0F029B5A-4D84-4F17-8D11-98A506CEDEBB}" destId="{3C705846-0378-4F18-BC20-43C387F4C6A5}" srcOrd="0" destOrd="0" presId="urn:microsoft.com/office/officeart/2005/8/layout/cycle2"/>
    <dgm:cxn modelId="{AC1A221F-DEE6-43DB-9819-75DD8B4ED99B}" type="presOf" srcId="{01E3E0D1-4082-4065-A9B2-4A2EC8F98C1F}" destId="{204F8BA7-2ADC-4EE0-AE22-9C5BA96206A9}" srcOrd="0" destOrd="0" presId="urn:microsoft.com/office/officeart/2005/8/layout/cycle2"/>
    <dgm:cxn modelId="{8D3EC1D9-7A2B-48F2-8DB2-96D200793362}" type="presOf" srcId="{9B508F34-BC72-4ABA-9B45-D72E922FE641}" destId="{FB520B6C-EE99-4F56-8ABD-8DBB2EFFD452}" srcOrd="0" destOrd="0" presId="urn:microsoft.com/office/officeart/2005/8/layout/cycle2"/>
    <dgm:cxn modelId="{9A34DE24-D6AA-4B88-BBEE-AA4DFA1B8E1D}" type="presOf" srcId="{3C3ADF7D-297A-4C67-91B4-DBC64A4F045E}" destId="{38313C0E-703E-49BD-8F1E-0124CE37EC41}" srcOrd="1" destOrd="0" presId="urn:microsoft.com/office/officeart/2005/8/layout/cycle2"/>
    <dgm:cxn modelId="{98EF4AB5-3C1E-4DCA-8057-1973643E9366}" srcId="{ADA8ACB8-FCA0-428C-B301-BB27083F499C}" destId="{C47DF407-53BF-41C4-A725-4EA20619491E}" srcOrd="1" destOrd="0" parTransId="{5158DDDB-6AC5-4682-908D-445597E3F0CB}" sibTransId="{8A918FCA-77FE-480B-A834-AC0B4CF2D276}"/>
    <dgm:cxn modelId="{DBC602B3-ED41-4C9A-84F0-D412FB6F3C6D}" type="presOf" srcId="{B527D57C-9873-4747-A960-1AE5002188CF}" destId="{019FAA4B-35AE-4FCB-8849-9D2334AC4DD4}" srcOrd="0" destOrd="0" presId="urn:microsoft.com/office/officeart/2005/8/layout/cycle2"/>
    <dgm:cxn modelId="{92A45749-0AD4-4107-B58F-7F903F2F6D2F}" type="presOf" srcId="{9B508F34-BC72-4ABA-9B45-D72E922FE641}" destId="{134CEF4A-FEEB-48A9-995E-6067075882B4}" srcOrd="1" destOrd="0" presId="urn:microsoft.com/office/officeart/2005/8/layout/cycle2"/>
    <dgm:cxn modelId="{B7D9FCE6-DFCB-4385-A3DE-09AEA3598DFE}" type="presOf" srcId="{06DFAFBC-6B9F-4B13-BD10-3C6923CF149E}" destId="{1AF70670-555C-4DFE-8868-D034E54D694E}" srcOrd="0" destOrd="0" presId="urn:microsoft.com/office/officeart/2005/8/layout/cycle2"/>
    <dgm:cxn modelId="{99CE89EC-AF73-4DBA-9CD0-E879184D5C80}" type="presOf" srcId="{C47DF407-53BF-41C4-A725-4EA20619491E}" destId="{15B24C48-9324-4B25-8690-619C44F55F90}" srcOrd="0" destOrd="0" presId="urn:microsoft.com/office/officeart/2005/8/layout/cycle2"/>
    <dgm:cxn modelId="{6C670672-B41B-47D2-8251-1262CF21DEB4}" srcId="{ADA8ACB8-FCA0-428C-B301-BB27083F499C}" destId="{01E3E0D1-4082-4065-A9B2-4A2EC8F98C1F}" srcOrd="3" destOrd="0" parTransId="{F3B575FE-B489-4E94-AE62-735AC5BDF358}" sibTransId="{3C3ADF7D-297A-4C67-91B4-DBC64A4F045E}"/>
    <dgm:cxn modelId="{F7C0E2C1-D643-49C9-8F97-308FA60AE2BC}" type="presOf" srcId="{838047C7-5403-4766-A3BB-63DB6C6402F6}" destId="{BAA8EC61-3DE4-40A5-95F7-28A94977C386}" srcOrd="1" destOrd="0" presId="urn:microsoft.com/office/officeart/2005/8/layout/cycle2"/>
    <dgm:cxn modelId="{44BB5FEF-0D12-491B-8EA1-08AA5E75EC93}" srcId="{ADA8ACB8-FCA0-428C-B301-BB27083F499C}" destId="{06DFAFBC-6B9F-4B13-BD10-3C6923CF149E}" srcOrd="0" destOrd="0" parTransId="{1EDD0642-6F9E-4C59-AF2E-863683A17612}" sibTransId="{838047C7-5403-4766-A3BB-63DB6C6402F6}"/>
    <dgm:cxn modelId="{E5B4B9C6-849E-44DE-9D34-868746C6BFAD}" type="presParOf" srcId="{4ADDD46E-D5B7-48FD-9A3A-B7184CA767CE}" destId="{1AF70670-555C-4DFE-8868-D034E54D694E}" srcOrd="0" destOrd="0" presId="urn:microsoft.com/office/officeart/2005/8/layout/cycle2"/>
    <dgm:cxn modelId="{5EFC2396-0B0E-42C0-81F7-005AAB94C29A}" type="presParOf" srcId="{4ADDD46E-D5B7-48FD-9A3A-B7184CA767CE}" destId="{5193BEBB-7DC6-4FA7-8290-6B0E6F48CC68}" srcOrd="1" destOrd="0" presId="urn:microsoft.com/office/officeart/2005/8/layout/cycle2"/>
    <dgm:cxn modelId="{E4341546-7B30-4BF1-B48D-86BA8B9ABF55}" type="presParOf" srcId="{5193BEBB-7DC6-4FA7-8290-6B0E6F48CC68}" destId="{BAA8EC61-3DE4-40A5-95F7-28A94977C386}" srcOrd="0" destOrd="0" presId="urn:microsoft.com/office/officeart/2005/8/layout/cycle2"/>
    <dgm:cxn modelId="{D8039E7F-241C-456D-9824-325288BCE15F}" type="presParOf" srcId="{4ADDD46E-D5B7-48FD-9A3A-B7184CA767CE}" destId="{15B24C48-9324-4B25-8690-619C44F55F90}" srcOrd="2" destOrd="0" presId="urn:microsoft.com/office/officeart/2005/8/layout/cycle2"/>
    <dgm:cxn modelId="{8019BBD7-BC08-42AB-8F7E-56342BA96A75}" type="presParOf" srcId="{4ADDD46E-D5B7-48FD-9A3A-B7184CA767CE}" destId="{B8FCE62A-F143-4FD4-8F43-2AEDE3B41CB2}" srcOrd="3" destOrd="0" presId="urn:microsoft.com/office/officeart/2005/8/layout/cycle2"/>
    <dgm:cxn modelId="{74E17183-554E-4CE1-8156-27772468534A}" type="presParOf" srcId="{B8FCE62A-F143-4FD4-8F43-2AEDE3B41CB2}" destId="{B0CA9650-495C-4C29-9204-47A6C6835783}" srcOrd="0" destOrd="0" presId="urn:microsoft.com/office/officeart/2005/8/layout/cycle2"/>
    <dgm:cxn modelId="{B4EEF906-74B0-4A10-8912-93F2A89D920D}" type="presParOf" srcId="{4ADDD46E-D5B7-48FD-9A3A-B7184CA767CE}" destId="{6E131560-92E3-48DC-9E9B-5CD352307EB0}" srcOrd="4" destOrd="0" presId="urn:microsoft.com/office/officeart/2005/8/layout/cycle2"/>
    <dgm:cxn modelId="{6630FF6B-F9E1-49E9-8AC6-AD7C8D1A96E9}" type="presParOf" srcId="{4ADDD46E-D5B7-48FD-9A3A-B7184CA767CE}" destId="{3C705846-0378-4F18-BC20-43C387F4C6A5}" srcOrd="5" destOrd="0" presId="urn:microsoft.com/office/officeart/2005/8/layout/cycle2"/>
    <dgm:cxn modelId="{2CACDF4E-FE8D-4014-A9A2-A4EAD62579B2}" type="presParOf" srcId="{3C705846-0378-4F18-BC20-43C387F4C6A5}" destId="{A63AEDD2-2272-46B4-B596-9047C230A5FB}" srcOrd="0" destOrd="0" presId="urn:microsoft.com/office/officeart/2005/8/layout/cycle2"/>
    <dgm:cxn modelId="{4662A5BB-2F99-483E-B842-21D4E75DE697}" type="presParOf" srcId="{4ADDD46E-D5B7-48FD-9A3A-B7184CA767CE}" destId="{204F8BA7-2ADC-4EE0-AE22-9C5BA96206A9}" srcOrd="6" destOrd="0" presId="urn:microsoft.com/office/officeart/2005/8/layout/cycle2"/>
    <dgm:cxn modelId="{6A148B7A-6A2D-4A0A-8EE0-CE786FB55993}" type="presParOf" srcId="{4ADDD46E-D5B7-48FD-9A3A-B7184CA767CE}" destId="{FDCDD037-1FE3-42E7-B004-3F77686ED119}" srcOrd="7" destOrd="0" presId="urn:microsoft.com/office/officeart/2005/8/layout/cycle2"/>
    <dgm:cxn modelId="{6A64CE81-91B8-4F74-8A68-46A1BAA07D5F}" type="presParOf" srcId="{FDCDD037-1FE3-42E7-B004-3F77686ED119}" destId="{38313C0E-703E-49BD-8F1E-0124CE37EC41}" srcOrd="0" destOrd="0" presId="urn:microsoft.com/office/officeart/2005/8/layout/cycle2"/>
    <dgm:cxn modelId="{94DCBA3B-4D11-4632-9270-0582AEAD510F}" type="presParOf" srcId="{4ADDD46E-D5B7-48FD-9A3A-B7184CA767CE}" destId="{019FAA4B-35AE-4FCB-8849-9D2334AC4DD4}" srcOrd="8" destOrd="0" presId="urn:microsoft.com/office/officeart/2005/8/layout/cycle2"/>
    <dgm:cxn modelId="{AF9C2409-9C0C-4629-B2C3-F56CD333C04A}" type="presParOf" srcId="{4ADDD46E-D5B7-48FD-9A3A-B7184CA767CE}" destId="{FB520B6C-EE99-4F56-8ABD-8DBB2EFFD452}" srcOrd="9" destOrd="0" presId="urn:microsoft.com/office/officeart/2005/8/layout/cycle2"/>
    <dgm:cxn modelId="{735517E3-9B03-4E77-A77B-7B7184ED2629}" type="presParOf" srcId="{FB520B6C-EE99-4F56-8ABD-8DBB2EFFD452}" destId="{134CEF4A-FEEB-48A9-995E-6067075882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EAC620-7CAC-47F6-8E7B-8AABA0607FE1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1C26826-98F5-45DA-9C0F-D456140750E0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cognitivo social </a:t>
          </a:r>
          <a:r>
            <a:rPr lang="es-EC" sz="1400" dirty="0" smtClean="0"/>
            <a:t>(Bandura, 1986)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A6FBE-115E-46B8-B754-C175CB604BAF}" type="parTrans" cxnId="{C251EE4E-0C23-4942-B28F-EE7E4F3FE868}">
      <dgm:prSet/>
      <dgm:spPr/>
      <dgm:t>
        <a:bodyPr/>
        <a:lstStyle/>
        <a:p>
          <a:endParaRPr lang="es-EC"/>
        </a:p>
      </dgm:t>
    </dgm:pt>
    <dgm:pt modelId="{A5CA63F8-BE93-4552-B8B6-5C7AB3FC9F7F}" type="sibTrans" cxnId="{C251EE4E-0C23-4942-B28F-EE7E4F3FE868}">
      <dgm:prSet/>
      <dgm:spPr/>
      <dgm:t>
        <a:bodyPr/>
        <a:lstStyle/>
        <a:p>
          <a:endParaRPr lang="es-EC"/>
        </a:p>
      </dgm:t>
    </dgm:pt>
    <dgm:pt modelId="{687DA532-EA03-4536-9B68-BF1B260CB91E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Adopción de cultura, valores y acciones de los demás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8DF42-241D-4C0F-8C9C-2029A53AC50C}" type="parTrans" cxnId="{D7535FB9-2A6F-4FE5-B8FE-227A5593C31A}">
      <dgm:prSet/>
      <dgm:spPr/>
      <dgm:t>
        <a:bodyPr/>
        <a:lstStyle/>
        <a:p>
          <a:endParaRPr lang="es-EC"/>
        </a:p>
      </dgm:t>
    </dgm:pt>
    <dgm:pt modelId="{28778EE1-541A-4DCC-91D6-FAAE7487B1FC}" type="sibTrans" cxnId="{D7535FB9-2A6F-4FE5-B8FE-227A5593C31A}">
      <dgm:prSet/>
      <dgm:spPr/>
      <dgm:t>
        <a:bodyPr/>
        <a:lstStyle/>
        <a:p>
          <a:endParaRPr lang="es-EC"/>
        </a:p>
      </dgm:t>
    </dgm:pt>
    <dgm:pt modelId="{115A57D4-3244-443C-8128-FA24CAB161B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personas son producto de su entorno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1A55C-FD8C-48AB-A467-3C83C92BBE29}" type="parTrans" cxnId="{8D5E3398-06C2-4250-9B9D-BB0EBB35245E}">
      <dgm:prSet/>
      <dgm:spPr/>
      <dgm:t>
        <a:bodyPr/>
        <a:lstStyle/>
        <a:p>
          <a:endParaRPr lang="es-EC"/>
        </a:p>
      </dgm:t>
    </dgm:pt>
    <dgm:pt modelId="{54F1713B-6082-4994-9A14-5509452B12E4}" type="sibTrans" cxnId="{8D5E3398-06C2-4250-9B9D-BB0EBB35245E}">
      <dgm:prSet/>
      <dgm:spPr/>
      <dgm:t>
        <a:bodyPr/>
        <a:lstStyle/>
        <a:p>
          <a:endParaRPr lang="es-EC"/>
        </a:p>
      </dgm:t>
    </dgm:pt>
    <dgm:pt modelId="{EE72D3BE-7E44-4B15-AE24-92A3481C9760}">
      <dgm:prSet phldrT="[Texto]" custT="1"/>
      <dgm:spPr/>
      <dgm:t>
        <a:bodyPr/>
        <a:lstStyle/>
        <a:p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apoyo organizacional (</a:t>
          </a:r>
          <a:r>
            <a:rPr lang="es-EC" sz="1200" dirty="0" err="1" smtClean="0"/>
            <a:t>Eisenberger</a:t>
          </a:r>
          <a:r>
            <a:rPr lang="es-EC" sz="1200" dirty="0" smtClean="0"/>
            <a:t>, Cummings, </a:t>
          </a:r>
          <a:r>
            <a:rPr lang="es-EC" sz="1200" dirty="0" err="1" smtClean="0"/>
            <a:t>Armeli</a:t>
          </a:r>
          <a:r>
            <a:rPr lang="es-EC" sz="1200" dirty="0" smtClean="0"/>
            <a:t>, &amp; Lynch, 1997)</a:t>
          </a:r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00950-6AB1-4D9F-9BAA-3EA6A5BEB22E}" type="parTrans" cxnId="{A6356FCE-1D4C-4717-9E9E-562397A1F879}">
      <dgm:prSet/>
      <dgm:spPr/>
      <dgm:t>
        <a:bodyPr/>
        <a:lstStyle/>
        <a:p>
          <a:endParaRPr lang="es-EC"/>
        </a:p>
      </dgm:t>
    </dgm:pt>
    <dgm:pt modelId="{2A0A7411-51FA-4693-B38B-46BAD6B21FB8}" type="sibTrans" cxnId="{A6356FCE-1D4C-4717-9E9E-562397A1F879}">
      <dgm:prSet/>
      <dgm:spPr/>
      <dgm:t>
        <a:bodyPr/>
        <a:lstStyle/>
        <a:p>
          <a:endParaRPr lang="es-EC"/>
        </a:p>
      </dgm:t>
    </dgm:pt>
    <dgm:pt modelId="{03FA9055-D6CF-4D1E-AFF8-16EFFB9A20AE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los empleados la organización es una fuente importante de recursos socioemocionales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B5DE9-DFB6-4E80-8E70-630EEB4F6034}" type="parTrans" cxnId="{74BDBD1D-1FA5-4E30-AD38-DDE210F60933}">
      <dgm:prSet/>
      <dgm:spPr/>
      <dgm:t>
        <a:bodyPr/>
        <a:lstStyle/>
        <a:p>
          <a:endParaRPr lang="es-EC"/>
        </a:p>
      </dgm:t>
    </dgm:pt>
    <dgm:pt modelId="{49AE32D0-E942-4DC4-A1CB-6CA29F434005}" type="sibTrans" cxnId="{74BDBD1D-1FA5-4E30-AD38-DDE210F60933}">
      <dgm:prSet/>
      <dgm:spPr/>
      <dgm:t>
        <a:bodyPr/>
        <a:lstStyle/>
        <a:p>
          <a:endParaRPr lang="es-EC"/>
        </a:p>
      </dgm:t>
    </dgm:pt>
    <dgm:pt modelId="{AE62FD94-1B75-4C9F-8D26-AC3B0D9CDC01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Aumenta el compromiso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61753-4774-4540-8ED5-FCC7965D6BB1}" type="parTrans" cxnId="{81C06801-AC50-4475-AC89-6C9EF2CF2A18}">
      <dgm:prSet/>
      <dgm:spPr/>
      <dgm:t>
        <a:bodyPr/>
        <a:lstStyle/>
        <a:p>
          <a:endParaRPr lang="es-EC"/>
        </a:p>
      </dgm:t>
    </dgm:pt>
    <dgm:pt modelId="{750B0AAF-D2BF-4DD5-BBE4-83DBA76E93CC}" type="sibTrans" cxnId="{81C06801-AC50-4475-AC89-6C9EF2CF2A18}">
      <dgm:prSet/>
      <dgm:spPr/>
      <dgm:t>
        <a:bodyPr/>
        <a:lstStyle/>
        <a:p>
          <a:endParaRPr lang="es-EC"/>
        </a:p>
      </dgm:t>
    </dgm:pt>
    <dgm:pt modelId="{9413F590-427E-4EAE-A96C-21F6E81DA91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Aprendizaje involuntario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4716E-E686-45FE-BBEA-340FA5775227}" type="parTrans" cxnId="{F6D5CDB2-AFCD-4A58-854C-FDD988AB0AA4}">
      <dgm:prSet/>
      <dgm:spPr/>
      <dgm:t>
        <a:bodyPr/>
        <a:lstStyle/>
        <a:p>
          <a:endParaRPr lang="es-EC"/>
        </a:p>
      </dgm:t>
    </dgm:pt>
    <dgm:pt modelId="{2B2404CF-78B8-4AEB-9CC0-05961656A85A}" type="sibTrans" cxnId="{F6D5CDB2-AFCD-4A58-854C-FDD988AB0AA4}">
      <dgm:prSet/>
      <dgm:spPr/>
      <dgm:t>
        <a:bodyPr/>
        <a:lstStyle/>
        <a:p>
          <a:endParaRPr lang="es-EC"/>
        </a:p>
      </dgm:t>
    </dgm:pt>
    <dgm:pt modelId="{F18FE1CE-FE14-4C4A-BCA0-515E4DCC87E4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Mantiene patrones de comportamientos positivos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026A55-8F5E-4404-ABB0-FFE6F717E551}" type="parTrans" cxnId="{2B330752-B943-482E-BA51-48D755D98D29}">
      <dgm:prSet/>
      <dgm:spPr/>
      <dgm:t>
        <a:bodyPr/>
        <a:lstStyle/>
        <a:p>
          <a:endParaRPr lang="es-EC"/>
        </a:p>
      </dgm:t>
    </dgm:pt>
    <dgm:pt modelId="{EE977F1B-69A2-4975-B06E-71F7C5A0D0F3}" type="sibTrans" cxnId="{2B330752-B943-482E-BA51-48D755D98D29}">
      <dgm:prSet/>
      <dgm:spPr/>
      <dgm:t>
        <a:bodyPr/>
        <a:lstStyle/>
        <a:p>
          <a:endParaRPr lang="es-EC"/>
        </a:p>
      </dgm:t>
    </dgm:pt>
    <dgm:pt modelId="{A5220DF3-8489-4276-9010-487D3D69C403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Aumenta el sentimiento de obligación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ACC89-C5E0-4A4B-B1BD-DA8665F1BD97}" type="parTrans" cxnId="{2E7FAA24-3DA6-40BE-ADE4-C914F3B10095}">
      <dgm:prSet/>
      <dgm:spPr/>
      <dgm:t>
        <a:bodyPr/>
        <a:lstStyle/>
        <a:p>
          <a:endParaRPr lang="es-EC"/>
        </a:p>
      </dgm:t>
    </dgm:pt>
    <dgm:pt modelId="{8EEEFA40-07DD-424B-BB19-E1A20B8F5874}" type="sibTrans" cxnId="{2E7FAA24-3DA6-40BE-ADE4-C914F3B10095}">
      <dgm:prSet/>
      <dgm:spPr/>
      <dgm:t>
        <a:bodyPr/>
        <a:lstStyle/>
        <a:p>
          <a:endParaRPr lang="es-EC"/>
        </a:p>
      </dgm:t>
    </dgm:pt>
    <dgm:pt modelId="{E41127D1-50B2-4490-87A4-DF4673141007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Influye en la participación voluntaria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B3175-61FD-407C-BBA7-FC4D7BD11586}" type="parTrans" cxnId="{6466BDA9-866C-4BD3-8F45-B73CFCF016EF}">
      <dgm:prSet/>
      <dgm:spPr/>
      <dgm:t>
        <a:bodyPr/>
        <a:lstStyle/>
        <a:p>
          <a:endParaRPr lang="es-EC"/>
        </a:p>
      </dgm:t>
    </dgm:pt>
    <dgm:pt modelId="{B52BA397-67B6-4923-96AC-6A04A8FE85DE}" type="sibTrans" cxnId="{6466BDA9-866C-4BD3-8F45-B73CFCF016EF}">
      <dgm:prSet/>
      <dgm:spPr/>
      <dgm:t>
        <a:bodyPr/>
        <a:lstStyle/>
        <a:p>
          <a:endParaRPr lang="es-EC"/>
        </a:p>
      </dgm:t>
    </dgm:pt>
    <dgm:pt modelId="{A7A2E6B0-AAE7-4A60-B7CA-93CCD0A8818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Respuesta reciproca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A1CA3-E4DF-4337-88D6-36D6ECEA9140}" type="parTrans" cxnId="{999B4162-ECD7-4BE3-AB90-7271CD327C04}">
      <dgm:prSet/>
      <dgm:spPr/>
      <dgm:t>
        <a:bodyPr/>
        <a:lstStyle/>
        <a:p>
          <a:endParaRPr lang="es-EC"/>
        </a:p>
      </dgm:t>
    </dgm:pt>
    <dgm:pt modelId="{6668967C-4CA2-48E4-91B4-4216C1318CCB}" type="sibTrans" cxnId="{999B4162-ECD7-4BE3-AB90-7271CD327C04}">
      <dgm:prSet/>
      <dgm:spPr/>
      <dgm:t>
        <a:bodyPr/>
        <a:lstStyle/>
        <a:p>
          <a:endParaRPr lang="es-EC"/>
        </a:p>
      </dgm:t>
    </dgm:pt>
    <dgm:pt modelId="{701E5B77-81B3-407C-9B09-F4A2ECF343DD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Imitación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C9A80-2194-4561-8B8C-02149F2D3B49}" type="parTrans" cxnId="{F3C01179-400F-4071-B156-01F0CDED09ED}">
      <dgm:prSet/>
      <dgm:spPr/>
      <dgm:t>
        <a:bodyPr/>
        <a:lstStyle/>
        <a:p>
          <a:endParaRPr lang="es-EC"/>
        </a:p>
      </dgm:t>
    </dgm:pt>
    <dgm:pt modelId="{C62F1E30-F664-4382-8D59-B684BD233426}" type="sibTrans" cxnId="{F3C01179-400F-4071-B156-01F0CDED09ED}">
      <dgm:prSet/>
      <dgm:spPr/>
      <dgm:t>
        <a:bodyPr/>
        <a:lstStyle/>
        <a:p>
          <a:endParaRPr lang="es-EC"/>
        </a:p>
      </dgm:t>
    </dgm:pt>
    <dgm:pt modelId="{2F59FEBF-4E9E-420E-A061-F948062B3E02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aprende  de la observación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364C1-8F25-491E-8412-CE4D8F364A7D}" type="parTrans" cxnId="{412EB460-6DBA-448B-BFDC-A1B7E2A97FF3}">
      <dgm:prSet/>
      <dgm:spPr/>
      <dgm:t>
        <a:bodyPr/>
        <a:lstStyle/>
        <a:p>
          <a:endParaRPr lang="es-EC"/>
        </a:p>
      </dgm:t>
    </dgm:pt>
    <dgm:pt modelId="{ECD7168F-D9CE-4674-A365-99A2B6EFF172}" type="sibTrans" cxnId="{412EB460-6DBA-448B-BFDC-A1B7E2A97FF3}">
      <dgm:prSet/>
      <dgm:spPr/>
      <dgm:t>
        <a:bodyPr/>
        <a:lstStyle/>
        <a:p>
          <a:endParaRPr lang="es-EC"/>
        </a:p>
      </dgm:t>
    </dgm:pt>
    <dgm:pt modelId="{1AC9DCAE-19C0-445D-85AD-21C85BA788C1}" type="pres">
      <dgm:prSet presAssocID="{10EAC620-7CAC-47F6-8E7B-8AABA0607F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223901-B526-4E71-8298-EE81DDF13B1F}" type="pres">
      <dgm:prSet presAssocID="{81C26826-98F5-45DA-9C0F-D456140750E0}" presName="composite" presStyleCnt="0"/>
      <dgm:spPr/>
    </dgm:pt>
    <dgm:pt modelId="{554369DA-CE69-49BD-9C4B-92ED0E99B11E}" type="pres">
      <dgm:prSet presAssocID="{81C26826-98F5-45DA-9C0F-D456140750E0}" presName="parTx" presStyleLbl="alignNode1" presStyleIdx="0" presStyleCnt="2" custScaleY="8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8B6B01-B56F-466B-9E91-9E64CF4EEFBA}" type="pres">
      <dgm:prSet presAssocID="{81C26826-98F5-45DA-9C0F-D456140750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7D393-5C49-45A3-ADDB-66456C0EA230}" type="pres">
      <dgm:prSet presAssocID="{A5CA63F8-BE93-4552-B8B6-5C7AB3FC9F7F}" presName="space" presStyleCnt="0"/>
      <dgm:spPr/>
    </dgm:pt>
    <dgm:pt modelId="{E12B64E2-F2E4-4345-A9F0-49DF179C6ED0}" type="pres">
      <dgm:prSet presAssocID="{EE72D3BE-7E44-4B15-AE24-92A3481C9760}" presName="composite" presStyleCnt="0"/>
      <dgm:spPr/>
    </dgm:pt>
    <dgm:pt modelId="{2F12338B-8CD7-4378-88F5-C0A841C56D26}" type="pres">
      <dgm:prSet presAssocID="{EE72D3BE-7E44-4B15-AE24-92A3481C9760}" presName="parTx" presStyleLbl="alignNode1" presStyleIdx="1" presStyleCnt="2" custScaleY="81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280984-2544-4FA2-B909-9804156AA4AB}" type="pres">
      <dgm:prSet presAssocID="{EE72D3BE-7E44-4B15-AE24-92A3481C9760}" presName="desTx" presStyleLbl="alignAccFollowNode1" presStyleIdx="1" presStyleCnt="2" custLinFactNeighborX="490" custLinFactNeighborY="2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2D5796-599A-4C6C-811B-ABFCCB189992}" type="presOf" srcId="{03FA9055-D6CF-4D1E-AFF8-16EFFB9A20AE}" destId="{D8280984-2544-4FA2-B909-9804156AA4AB}" srcOrd="0" destOrd="0" presId="urn:microsoft.com/office/officeart/2005/8/layout/hList1"/>
    <dgm:cxn modelId="{56666ECA-0CB2-4431-9515-6CEF66EC98DB}" type="presOf" srcId="{701E5B77-81B3-407C-9B09-F4A2ECF343DD}" destId="{F48B6B01-B56F-466B-9E91-9E64CF4EEFBA}" srcOrd="0" destOrd="1" presId="urn:microsoft.com/office/officeart/2005/8/layout/hList1"/>
    <dgm:cxn modelId="{1FAA1AC5-E189-4EC8-A162-B862A9F4B8B5}" type="presOf" srcId="{9413F590-427E-4EAE-A96C-21F6E81DA911}" destId="{F48B6B01-B56F-466B-9E91-9E64CF4EEFBA}" srcOrd="0" destOrd="4" presId="urn:microsoft.com/office/officeart/2005/8/layout/hList1"/>
    <dgm:cxn modelId="{3EE05CE4-A140-4DDE-B254-4FC25D4B27F4}" type="presOf" srcId="{687DA532-EA03-4536-9B68-BF1B260CB91E}" destId="{F48B6B01-B56F-466B-9E91-9E64CF4EEFBA}" srcOrd="0" destOrd="2" presId="urn:microsoft.com/office/officeart/2005/8/layout/hList1"/>
    <dgm:cxn modelId="{79A7F612-1EE4-447F-8B53-D0B4DF9DEE2E}" type="presOf" srcId="{A5220DF3-8489-4276-9010-487D3D69C403}" destId="{D8280984-2544-4FA2-B909-9804156AA4AB}" srcOrd="0" destOrd="3" presId="urn:microsoft.com/office/officeart/2005/8/layout/hList1"/>
    <dgm:cxn modelId="{43D75B0F-FF14-4850-8F63-A95EA35219E3}" type="presOf" srcId="{10EAC620-7CAC-47F6-8E7B-8AABA0607FE1}" destId="{1AC9DCAE-19C0-445D-85AD-21C85BA788C1}" srcOrd="0" destOrd="0" presId="urn:microsoft.com/office/officeart/2005/8/layout/hList1"/>
    <dgm:cxn modelId="{C251EE4E-0C23-4942-B28F-EE7E4F3FE868}" srcId="{10EAC620-7CAC-47F6-8E7B-8AABA0607FE1}" destId="{81C26826-98F5-45DA-9C0F-D456140750E0}" srcOrd="0" destOrd="0" parTransId="{89FA6FBE-115E-46B8-B754-C175CB604BAF}" sibTransId="{A5CA63F8-BE93-4552-B8B6-5C7AB3FC9F7F}"/>
    <dgm:cxn modelId="{3A6E7DF5-A888-4948-A5BA-9E7FFDFC5FCB}" type="presOf" srcId="{AE62FD94-1B75-4C9F-8D26-AC3B0D9CDC01}" destId="{D8280984-2544-4FA2-B909-9804156AA4AB}" srcOrd="0" destOrd="1" presId="urn:microsoft.com/office/officeart/2005/8/layout/hList1"/>
    <dgm:cxn modelId="{8D5E3398-06C2-4250-9B9D-BB0EBB35245E}" srcId="{81C26826-98F5-45DA-9C0F-D456140750E0}" destId="{115A57D4-3244-443C-8128-FA24CAB161B8}" srcOrd="3" destOrd="0" parTransId="{B5D1A55C-FD8C-48AB-A467-3C83C92BBE29}" sibTransId="{54F1713B-6082-4994-9A14-5509452B12E4}"/>
    <dgm:cxn modelId="{999B4162-ECD7-4BE3-AB90-7271CD327C04}" srcId="{EE72D3BE-7E44-4B15-AE24-92A3481C9760}" destId="{A7A2E6B0-AAE7-4A60-B7CA-93CCD0A8818D}" srcOrd="5" destOrd="0" parTransId="{31EA1CA3-E4DF-4337-88D6-36D6ECEA9140}" sibTransId="{6668967C-4CA2-48E4-91B4-4216C1318CCB}"/>
    <dgm:cxn modelId="{D7535FB9-2A6F-4FE5-B8FE-227A5593C31A}" srcId="{81C26826-98F5-45DA-9C0F-D456140750E0}" destId="{687DA532-EA03-4536-9B68-BF1B260CB91E}" srcOrd="2" destOrd="0" parTransId="{0BE8DF42-241D-4C0F-8C9C-2029A53AC50C}" sibTransId="{28778EE1-541A-4DCC-91D6-FAAE7487B1FC}"/>
    <dgm:cxn modelId="{412EB460-6DBA-448B-BFDC-A1B7E2A97FF3}" srcId="{81C26826-98F5-45DA-9C0F-D456140750E0}" destId="{2F59FEBF-4E9E-420E-A061-F948062B3E02}" srcOrd="0" destOrd="0" parTransId="{60F364C1-8F25-491E-8412-CE4D8F364A7D}" sibTransId="{ECD7168F-D9CE-4674-A365-99A2B6EFF172}"/>
    <dgm:cxn modelId="{2E7FAA24-3DA6-40BE-ADE4-C914F3B10095}" srcId="{EE72D3BE-7E44-4B15-AE24-92A3481C9760}" destId="{A5220DF3-8489-4276-9010-487D3D69C403}" srcOrd="3" destOrd="0" parTransId="{8CDACC89-C5E0-4A4B-B1BD-DA8665F1BD97}" sibTransId="{8EEEFA40-07DD-424B-BB19-E1A20B8F5874}"/>
    <dgm:cxn modelId="{6BB82276-845A-4653-9959-313F95D063A5}" type="presOf" srcId="{A7A2E6B0-AAE7-4A60-B7CA-93CCD0A8818D}" destId="{D8280984-2544-4FA2-B909-9804156AA4AB}" srcOrd="0" destOrd="5" presId="urn:microsoft.com/office/officeart/2005/8/layout/hList1"/>
    <dgm:cxn modelId="{D5085B00-9D65-420C-8530-6F6309616BAF}" type="presOf" srcId="{115A57D4-3244-443C-8128-FA24CAB161B8}" destId="{F48B6B01-B56F-466B-9E91-9E64CF4EEFBA}" srcOrd="0" destOrd="3" presId="urn:microsoft.com/office/officeart/2005/8/layout/hList1"/>
    <dgm:cxn modelId="{81C06801-AC50-4475-AC89-6C9EF2CF2A18}" srcId="{EE72D3BE-7E44-4B15-AE24-92A3481C9760}" destId="{AE62FD94-1B75-4C9F-8D26-AC3B0D9CDC01}" srcOrd="1" destOrd="0" parTransId="{19161753-4774-4540-8ED5-FCC7965D6BB1}" sibTransId="{750B0AAF-D2BF-4DD5-BBE4-83DBA76E93CC}"/>
    <dgm:cxn modelId="{2D09F30F-82E6-4E10-8473-86725F3C86D2}" type="presOf" srcId="{2F59FEBF-4E9E-420E-A061-F948062B3E02}" destId="{F48B6B01-B56F-466B-9E91-9E64CF4EEFBA}" srcOrd="0" destOrd="0" presId="urn:microsoft.com/office/officeart/2005/8/layout/hList1"/>
    <dgm:cxn modelId="{F6D5CDB2-AFCD-4A58-854C-FDD988AB0AA4}" srcId="{81C26826-98F5-45DA-9C0F-D456140750E0}" destId="{9413F590-427E-4EAE-A96C-21F6E81DA911}" srcOrd="4" destOrd="0" parTransId="{2AD4716E-E686-45FE-BBEA-340FA5775227}" sibTransId="{2B2404CF-78B8-4AEB-9CC0-05961656A85A}"/>
    <dgm:cxn modelId="{74BDBD1D-1FA5-4E30-AD38-DDE210F60933}" srcId="{EE72D3BE-7E44-4B15-AE24-92A3481C9760}" destId="{03FA9055-D6CF-4D1E-AFF8-16EFFB9A20AE}" srcOrd="0" destOrd="0" parTransId="{833B5DE9-DFB6-4E80-8E70-630EEB4F6034}" sibTransId="{49AE32D0-E942-4DC4-A1CB-6CA29F434005}"/>
    <dgm:cxn modelId="{F3C01179-400F-4071-B156-01F0CDED09ED}" srcId="{81C26826-98F5-45DA-9C0F-D456140750E0}" destId="{701E5B77-81B3-407C-9B09-F4A2ECF343DD}" srcOrd="1" destOrd="0" parTransId="{6EEC9A80-2194-4561-8B8C-02149F2D3B49}" sibTransId="{C62F1E30-F664-4382-8D59-B684BD233426}"/>
    <dgm:cxn modelId="{2B330752-B943-482E-BA51-48D755D98D29}" srcId="{EE72D3BE-7E44-4B15-AE24-92A3481C9760}" destId="{F18FE1CE-FE14-4C4A-BCA0-515E4DCC87E4}" srcOrd="2" destOrd="0" parTransId="{04026A55-8F5E-4404-ABB0-FFE6F717E551}" sibTransId="{EE977F1B-69A2-4975-B06E-71F7C5A0D0F3}"/>
    <dgm:cxn modelId="{1C0CB842-6355-4642-9B8B-F5E9E42134DC}" type="presOf" srcId="{81C26826-98F5-45DA-9C0F-D456140750E0}" destId="{554369DA-CE69-49BD-9C4B-92ED0E99B11E}" srcOrd="0" destOrd="0" presId="urn:microsoft.com/office/officeart/2005/8/layout/hList1"/>
    <dgm:cxn modelId="{30D933B1-CB87-498C-8366-FD11069540E4}" type="presOf" srcId="{E41127D1-50B2-4490-87A4-DF4673141007}" destId="{D8280984-2544-4FA2-B909-9804156AA4AB}" srcOrd="0" destOrd="4" presId="urn:microsoft.com/office/officeart/2005/8/layout/hList1"/>
    <dgm:cxn modelId="{B2A0DFB8-35CD-4BDD-8E26-2461A1C2CA77}" type="presOf" srcId="{F18FE1CE-FE14-4C4A-BCA0-515E4DCC87E4}" destId="{D8280984-2544-4FA2-B909-9804156AA4AB}" srcOrd="0" destOrd="2" presId="urn:microsoft.com/office/officeart/2005/8/layout/hList1"/>
    <dgm:cxn modelId="{6466BDA9-866C-4BD3-8F45-B73CFCF016EF}" srcId="{EE72D3BE-7E44-4B15-AE24-92A3481C9760}" destId="{E41127D1-50B2-4490-87A4-DF4673141007}" srcOrd="4" destOrd="0" parTransId="{2BEB3175-61FD-407C-BBA7-FC4D7BD11586}" sibTransId="{B52BA397-67B6-4923-96AC-6A04A8FE85DE}"/>
    <dgm:cxn modelId="{A6356FCE-1D4C-4717-9E9E-562397A1F879}" srcId="{10EAC620-7CAC-47F6-8E7B-8AABA0607FE1}" destId="{EE72D3BE-7E44-4B15-AE24-92A3481C9760}" srcOrd="1" destOrd="0" parTransId="{66E00950-6AB1-4D9F-9BAA-3EA6A5BEB22E}" sibTransId="{2A0A7411-51FA-4693-B38B-46BAD6B21FB8}"/>
    <dgm:cxn modelId="{29868C90-6260-4DA0-B258-11540BFB4B67}" type="presOf" srcId="{EE72D3BE-7E44-4B15-AE24-92A3481C9760}" destId="{2F12338B-8CD7-4378-88F5-C0A841C56D26}" srcOrd="0" destOrd="0" presId="urn:microsoft.com/office/officeart/2005/8/layout/hList1"/>
    <dgm:cxn modelId="{7858D89A-1F66-42EA-9D5D-8D4558D50572}" type="presParOf" srcId="{1AC9DCAE-19C0-445D-85AD-21C85BA788C1}" destId="{67223901-B526-4E71-8298-EE81DDF13B1F}" srcOrd="0" destOrd="0" presId="urn:microsoft.com/office/officeart/2005/8/layout/hList1"/>
    <dgm:cxn modelId="{B582648B-69B0-459F-BBC4-706F8E1F7EE6}" type="presParOf" srcId="{67223901-B526-4E71-8298-EE81DDF13B1F}" destId="{554369DA-CE69-49BD-9C4B-92ED0E99B11E}" srcOrd="0" destOrd="0" presId="urn:microsoft.com/office/officeart/2005/8/layout/hList1"/>
    <dgm:cxn modelId="{B01C4A49-CA85-4F60-8954-267F67F3527C}" type="presParOf" srcId="{67223901-B526-4E71-8298-EE81DDF13B1F}" destId="{F48B6B01-B56F-466B-9E91-9E64CF4EEFBA}" srcOrd="1" destOrd="0" presId="urn:microsoft.com/office/officeart/2005/8/layout/hList1"/>
    <dgm:cxn modelId="{CDDC64C0-733C-4057-ADE7-85EAD5E87BCF}" type="presParOf" srcId="{1AC9DCAE-19C0-445D-85AD-21C85BA788C1}" destId="{7A57D393-5C49-45A3-ADDB-66456C0EA230}" srcOrd="1" destOrd="0" presId="urn:microsoft.com/office/officeart/2005/8/layout/hList1"/>
    <dgm:cxn modelId="{62EAB85D-DC50-46A0-A065-0EDDAD772B03}" type="presParOf" srcId="{1AC9DCAE-19C0-445D-85AD-21C85BA788C1}" destId="{E12B64E2-F2E4-4345-A9F0-49DF179C6ED0}" srcOrd="2" destOrd="0" presId="urn:microsoft.com/office/officeart/2005/8/layout/hList1"/>
    <dgm:cxn modelId="{2622C7B5-9740-4D0B-935D-07F4113E8F47}" type="presParOf" srcId="{E12B64E2-F2E4-4345-A9F0-49DF179C6ED0}" destId="{2F12338B-8CD7-4378-88F5-C0A841C56D26}" srcOrd="0" destOrd="0" presId="urn:microsoft.com/office/officeart/2005/8/layout/hList1"/>
    <dgm:cxn modelId="{A15B812F-936A-4F9C-94D1-F7AB375023E3}" type="presParOf" srcId="{E12B64E2-F2E4-4345-A9F0-49DF179C6ED0}" destId="{D8280984-2544-4FA2-B909-9804156AA4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4EF477-16DF-474D-95C7-DF3300E33354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612D45D-7189-4690-8597-1E20ED323E7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ambiental de los supervisores y colegas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8A276-65A5-44F4-8949-4CEC9075A2C6}" type="parTrans" cxnId="{D95C141E-9071-4789-90DC-56DA564C2631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69C45-30A9-4C3E-AA29-794627F06E77}" type="sibTrans" cxnId="{D95C141E-9071-4789-90DC-56DA564C2631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BD5A7-D0DB-40E5-B5F9-6E841E005F6A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Soporte organizacional percibido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D9FB7-7D46-4317-B7EC-90F046FFBE09}" type="parTrans" cxnId="{E39D9998-6148-429F-A7B4-386C8A34BAA2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EA364-EA7F-4508-B48B-25AE334DA2FC}" type="sibTrans" cxnId="{E39D9998-6148-429F-A7B4-386C8A34BAA2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9B54F-39A1-42ED-8704-6299E86AB708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Liderazgo transformacional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86FFF-F076-4D1E-AB4D-78AD89FECDB6}" type="parTrans" cxnId="{A1B613CF-3927-4268-B808-6A0E8F642222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BAD4E-8659-48BB-898B-E86534DCF339}" type="sibTrans" cxnId="{A1B613CF-3927-4268-B808-6A0E8F642222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9F652-DB1E-4D71-AE3E-66999A1EA22E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Pasión ambiental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58958-DE19-4649-9FF1-ADAD7980D687}" type="parTrans" cxnId="{0C6133F0-1808-490F-84C0-E7152AEB14B3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F5CBD-2A17-4987-9A81-BEE182BC08FB}" type="sibTrans" cxnId="{0C6133F0-1808-490F-84C0-E7152AEB14B3}">
      <dgm:prSet/>
      <dgm:spPr/>
      <dgm:t>
        <a:bodyPr/>
        <a:lstStyle/>
        <a:p>
          <a:endParaRPr lang="es-EC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F0F45-899D-4E98-AF13-CFCDA0D578A8}" type="pres">
      <dgm:prSet presAssocID="{764EF477-16DF-474D-95C7-DF3300E333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E933A0-39C6-4397-A23A-D3257A982DBC}" type="pres">
      <dgm:prSet presAssocID="{7612D45D-7189-4690-8597-1E20ED323E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90749-F60B-4A28-81CF-F75A1C9F3DA6}" type="pres">
      <dgm:prSet presAssocID="{DEF69C45-30A9-4C3E-AA29-794627F06E77}" presName="sibTrans" presStyleCnt="0"/>
      <dgm:spPr/>
    </dgm:pt>
    <dgm:pt modelId="{1C2DB708-30B7-47BB-8918-5907771C838D}" type="pres">
      <dgm:prSet presAssocID="{525BD5A7-D0DB-40E5-B5F9-6E841E005F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6888AD-5D9F-4206-9654-59226DCD9F8F}" type="pres">
      <dgm:prSet presAssocID="{F10EA364-EA7F-4508-B48B-25AE334DA2FC}" presName="sibTrans" presStyleCnt="0"/>
      <dgm:spPr/>
    </dgm:pt>
    <dgm:pt modelId="{A34A1423-A248-4C39-8E3F-D83079734BA2}" type="pres">
      <dgm:prSet presAssocID="{5D19B54F-39A1-42ED-8704-6299E86AB7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A9AEA5-AD1D-46C0-B94E-8B90ED7965B1}" type="pres">
      <dgm:prSet presAssocID="{21CBAD4E-8659-48BB-898B-E86534DCF339}" presName="sibTrans" presStyleCnt="0"/>
      <dgm:spPr/>
    </dgm:pt>
    <dgm:pt modelId="{E73E2616-0E02-443A-B62B-9090C1AB6DBA}" type="pres">
      <dgm:prSet presAssocID="{AB49F652-DB1E-4D71-AE3E-66999A1EA2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86D495-D85A-4464-8EE2-34A391FFE027}" type="presOf" srcId="{AB49F652-DB1E-4D71-AE3E-66999A1EA22E}" destId="{E73E2616-0E02-443A-B62B-9090C1AB6DBA}" srcOrd="0" destOrd="0" presId="urn:microsoft.com/office/officeart/2005/8/layout/default"/>
    <dgm:cxn modelId="{7921E66F-D4D5-403E-89BB-4B23890D07FA}" type="presOf" srcId="{764EF477-16DF-474D-95C7-DF3300E33354}" destId="{F38F0F45-899D-4E98-AF13-CFCDA0D578A8}" srcOrd="0" destOrd="0" presId="urn:microsoft.com/office/officeart/2005/8/layout/default"/>
    <dgm:cxn modelId="{236F598A-B046-450C-B1A7-53578BDD6D9F}" type="presOf" srcId="{7612D45D-7189-4690-8597-1E20ED323E79}" destId="{20E933A0-39C6-4397-A23A-D3257A982DBC}" srcOrd="0" destOrd="0" presId="urn:microsoft.com/office/officeart/2005/8/layout/default"/>
    <dgm:cxn modelId="{8B5AC44B-3BCB-4F3F-B10A-B9B110DEE71D}" type="presOf" srcId="{525BD5A7-D0DB-40E5-B5F9-6E841E005F6A}" destId="{1C2DB708-30B7-47BB-8918-5907771C838D}" srcOrd="0" destOrd="0" presId="urn:microsoft.com/office/officeart/2005/8/layout/default"/>
    <dgm:cxn modelId="{0C6133F0-1808-490F-84C0-E7152AEB14B3}" srcId="{764EF477-16DF-474D-95C7-DF3300E33354}" destId="{AB49F652-DB1E-4D71-AE3E-66999A1EA22E}" srcOrd="3" destOrd="0" parTransId="{4A858958-DE19-4649-9FF1-ADAD7980D687}" sibTransId="{0B9F5CBD-2A17-4987-9A81-BEE182BC08FB}"/>
    <dgm:cxn modelId="{D95C141E-9071-4789-90DC-56DA564C2631}" srcId="{764EF477-16DF-474D-95C7-DF3300E33354}" destId="{7612D45D-7189-4690-8597-1E20ED323E79}" srcOrd="0" destOrd="0" parTransId="{1C78A276-65A5-44F4-8949-4CEC9075A2C6}" sibTransId="{DEF69C45-30A9-4C3E-AA29-794627F06E77}"/>
    <dgm:cxn modelId="{0FF88200-30A3-4423-A0D7-E93E02FE03B5}" type="presOf" srcId="{5D19B54F-39A1-42ED-8704-6299E86AB708}" destId="{A34A1423-A248-4C39-8E3F-D83079734BA2}" srcOrd="0" destOrd="0" presId="urn:microsoft.com/office/officeart/2005/8/layout/default"/>
    <dgm:cxn modelId="{E39D9998-6148-429F-A7B4-386C8A34BAA2}" srcId="{764EF477-16DF-474D-95C7-DF3300E33354}" destId="{525BD5A7-D0DB-40E5-B5F9-6E841E005F6A}" srcOrd="1" destOrd="0" parTransId="{0E9D9FB7-7D46-4317-B7EC-90F046FFBE09}" sibTransId="{F10EA364-EA7F-4508-B48B-25AE334DA2FC}"/>
    <dgm:cxn modelId="{A1B613CF-3927-4268-B808-6A0E8F642222}" srcId="{764EF477-16DF-474D-95C7-DF3300E33354}" destId="{5D19B54F-39A1-42ED-8704-6299E86AB708}" srcOrd="2" destOrd="0" parTransId="{5ED86FFF-F076-4D1E-AB4D-78AD89FECDB6}" sibTransId="{21CBAD4E-8659-48BB-898B-E86534DCF339}"/>
    <dgm:cxn modelId="{B797B592-2832-457B-A852-CFBDBE90119F}" type="presParOf" srcId="{F38F0F45-899D-4E98-AF13-CFCDA0D578A8}" destId="{20E933A0-39C6-4397-A23A-D3257A982DBC}" srcOrd="0" destOrd="0" presId="urn:microsoft.com/office/officeart/2005/8/layout/default"/>
    <dgm:cxn modelId="{A9191165-FED3-4A4A-B448-A33C85CA672C}" type="presParOf" srcId="{F38F0F45-899D-4E98-AF13-CFCDA0D578A8}" destId="{41F90749-F60B-4A28-81CF-F75A1C9F3DA6}" srcOrd="1" destOrd="0" presId="urn:microsoft.com/office/officeart/2005/8/layout/default"/>
    <dgm:cxn modelId="{DB670374-B9C6-4CC1-8468-0611CFFE5ABD}" type="presParOf" srcId="{F38F0F45-899D-4E98-AF13-CFCDA0D578A8}" destId="{1C2DB708-30B7-47BB-8918-5907771C838D}" srcOrd="2" destOrd="0" presId="urn:microsoft.com/office/officeart/2005/8/layout/default"/>
    <dgm:cxn modelId="{14538015-A0D2-400A-8945-7CE990611672}" type="presParOf" srcId="{F38F0F45-899D-4E98-AF13-CFCDA0D578A8}" destId="{6E6888AD-5D9F-4206-9654-59226DCD9F8F}" srcOrd="3" destOrd="0" presId="urn:microsoft.com/office/officeart/2005/8/layout/default"/>
    <dgm:cxn modelId="{9F0739A0-2E45-4EFF-8FAF-DD1F8367CAAD}" type="presParOf" srcId="{F38F0F45-899D-4E98-AF13-CFCDA0D578A8}" destId="{A34A1423-A248-4C39-8E3F-D83079734BA2}" srcOrd="4" destOrd="0" presId="urn:microsoft.com/office/officeart/2005/8/layout/default"/>
    <dgm:cxn modelId="{BB98F093-B9F4-459D-8E6C-C2F7307713AF}" type="presParOf" srcId="{F38F0F45-899D-4E98-AF13-CFCDA0D578A8}" destId="{0BA9AEA5-AD1D-46C0-B94E-8B90ED7965B1}" srcOrd="5" destOrd="0" presId="urn:microsoft.com/office/officeart/2005/8/layout/default"/>
    <dgm:cxn modelId="{5C76AE69-A629-4F65-8F91-EC980B8AD807}" type="presParOf" srcId="{F38F0F45-899D-4E98-AF13-CFCDA0D578A8}" destId="{E73E2616-0E02-443A-B62B-9090C1AB6D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DC587-78A6-407F-934B-3E6642EC85DC}">
      <dsp:nvSpPr>
        <dsp:cNvPr id="0" name=""/>
        <dsp:cNvSpPr/>
      </dsp:nvSpPr>
      <dsp:spPr>
        <a:xfrm>
          <a:off x="1905" y="233124"/>
          <a:ext cx="1857374" cy="74294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RSE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" y="233124"/>
        <a:ext cx="1857374" cy="742949"/>
      </dsp:txXfrm>
    </dsp:sp>
    <dsp:sp modelId="{30E4BBCB-64C5-443E-A7E9-D4C81E945454}">
      <dsp:nvSpPr>
        <dsp:cNvPr id="0" name=""/>
        <dsp:cNvSpPr/>
      </dsp:nvSpPr>
      <dsp:spPr>
        <a:xfrm>
          <a:off x="1905" y="976074"/>
          <a:ext cx="1857374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Ventaja competitiva (</a:t>
          </a:r>
          <a:r>
            <a:rPr lang="es-EC" sz="1200" kern="1200" dirty="0" err="1" smtClean="0"/>
            <a:t>Boiral</a:t>
          </a:r>
          <a:r>
            <a:rPr lang="es-EC" sz="1200" kern="1200" dirty="0" smtClean="0"/>
            <a:t>, </a:t>
          </a:r>
          <a:r>
            <a:rPr lang="es-EC" sz="1200" kern="1200" dirty="0" err="1" smtClean="0"/>
            <a:t>Paillé</a:t>
          </a:r>
          <a:r>
            <a:rPr lang="es-EC" sz="1200" kern="1200" dirty="0" smtClean="0"/>
            <a:t>, y </a:t>
          </a:r>
          <a:r>
            <a:rPr lang="es-EC" sz="1200" kern="1200" dirty="0" err="1" smtClean="0"/>
            <a:t>Raineri</a:t>
          </a:r>
          <a:r>
            <a:rPr lang="es-EC" sz="1200" kern="1200" dirty="0" smtClean="0"/>
            <a:t>, 2015)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" y="976074"/>
        <a:ext cx="1857374" cy="2854800"/>
      </dsp:txXfrm>
    </dsp:sp>
    <dsp:sp modelId="{CF4E8F79-0064-4E37-A044-FEE5908721FB}">
      <dsp:nvSpPr>
        <dsp:cNvPr id="0" name=""/>
        <dsp:cNvSpPr/>
      </dsp:nvSpPr>
      <dsp:spPr>
        <a:xfrm>
          <a:off x="2119312" y="233124"/>
          <a:ext cx="1857374" cy="742949"/>
        </a:xfrm>
        <a:prstGeom prst="rect">
          <a:avLst/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hueOff val="1628513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Gestión ambiental 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312" y="233124"/>
        <a:ext cx="1857374" cy="742949"/>
      </dsp:txXfrm>
    </dsp:sp>
    <dsp:sp modelId="{E04C7CFE-C3E6-4F7F-A6E5-2955A4F19E07}">
      <dsp:nvSpPr>
        <dsp:cNvPr id="0" name=""/>
        <dsp:cNvSpPr/>
      </dsp:nvSpPr>
      <dsp:spPr>
        <a:xfrm>
          <a:off x="2119312" y="976074"/>
          <a:ext cx="1857374" cy="2854800"/>
        </a:xfrm>
        <a:prstGeom prst="rect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2542"/>
              <a:satOff val="-11507"/>
              <a:lumOff val="-65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atracción turística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312" y="976074"/>
        <a:ext cx="1857374" cy="2854800"/>
      </dsp:txXfrm>
    </dsp:sp>
    <dsp:sp modelId="{E1121750-7EA3-49DF-BC8C-845CC18DCE93}">
      <dsp:nvSpPr>
        <dsp:cNvPr id="0" name=""/>
        <dsp:cNvSpPr/>
      </dsp:nvSpPr>
      <dsp:spPr>
        <a:xfrm>
          <a:off x="4236719" y="233124"/>
          <a:ext cx="1857374" cy="742949"/>
        </a:xfrm>
        <a:prstGeom prst="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DMQ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719" y="233124"/>
        <a:ext cx="1857374" cy="742949"/>
      </dsp:txXfrm>
    </dsp:sp>
    <dsp:sp modelId="{E657E6C2-046B-40C4-AC3F-8C69E81A9360}">
      <dsp:nvSpPr>
        <dsp:cNvPr id="0" name=""/>
        <dsp:cNvSpPr/>
      </dsp:nvSpPr>
      <dsp:spPr>
        <a:xfrm>
          <a:off x="4236719" y="976074"/>
          <a:ext cx="1857374" cy="2854800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Grandes cifras de arribos de turistas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Integración de los grupos de interés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Periodo de estudio 2018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719" y="976074"/>
        <a:ext cx="1857374" cy="2854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6EBF7-6304-44BF-8520-ADBF5A06447E}">
      <dsp:nvSpPr>
        <dsp:cNvPr id="0" name=""/>
        <dsp:cNvSpPr/>
      </dsp:nvSpPr>
      <dsp:spPr>
        <a:xfrm rot="5400000">
          <a:off x="827828" y="1655709"/>
          <a:ext cx="886186" cy="676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1E8DC1-2D2A-4892-B1CE-CFC4840AD0F6}">
      <dsp:nvSpPr>
        <dsp:cNvPr id="0" name=""/>
        <dsp:cNvSpPr/>
      </dsp:nvSpPr>
      <dsp:spPr>
        <a:xfrm>
          <a:off x="315" y="754204"/>
          <a:ext cx="2140492" cy="529984"/>
        </a:xfrm>
        <a:prstGeom prst="roundRect">
          <a:avLst>
            <a:gd name="adj" fmla="val 16670"/>
          </a:avLst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</a:t>
          </a: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91" y="780080"/>
        <a:ext cx="2088740" cy="478232"/>
      </dsp:txXfrm>
    </dsp:sp>
    <dsp:sp modelId="{3BEC4CDD-C46C-4048-907F-7C27FCB29F6A}">
      <dsp:nvSpPr>
        <dsp:cNvPr id="0" name=""/>
        <dsp:cNvSpPr/>
      </dsp:nvSpPr>
      <dsp:spPr>
        <a:xfrm>
          <a:off x="2140807" y="412954"/>
          <a:ext cx="1556790" cy="121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0807" y="412954"/>
        <a:ext cx="1556790" cy="1210972"/>
      </dsp:txXfrm>
    </dsp:sp>
    <dsp:sp modelId="{BC80FC25-9900-40C1-A27D-13D7803C0557}">
      <dsp:nvSpPr>
        <dsp:cNvPr id="0" name=""/>
        <dsp:cNvSpPr/>
      </dsp:nvSpPr>
      <dsp:spPr>
        <a:xfrm>
          <a:off x="1775010" y="2101700"/>
          <a:ext cx="2140492" cy="529984"/>
        </a:xfrm>
        <a:prstGeom prst="roundRect">
          <a:avLst>
            <a:gd name="adj" fmla="val 16670"/>
          </a:avLst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 </a:t>
          </a: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886" y="2127576"/>
        <a:ext cx="2088740" cy="478232"/>
      </dsp:txXfrm>
    </dsp:sp>
    <dsp:sp modelId="{621E5D8B-9788-48E8-96D4-E57022F576BE}">
      <dsp:nvSpPr>
        <dsp:cNvPr id="0" name=""/>
        <dsp:cNvSpPr/>
      </dsp:nvSpPr>
      <dsp:spPr>
        <a:xfrm>
          <a:off x="3915502" y="1760449"/>
          <a:ext cx="1556790" cy="121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 transeccional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5502" y="1760449"/>
        <a:ext cx="1556790" cy="12109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FA3DC-8A64-4A22-90DF-52488B83D809}">
      <dsp:nvSpPr>
        <dsp:cNvPr id="0" name=""/>
        <dsp:cNvSpPr/>
      </dsp:nvSpPr>
      <dsp:spPr>
        <a:xfrm>
          <a:off x="332837" y="670201"/>
          <a:ext cx="775578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195" y="681559"/>
        <a:ext cx="752862" cy="365073"/>
      </dsp:txXfrm>
    </dsp:sp>
    <dsp:sp modelId="{E89E1083-AD56-441E-BAE7-3579E250B1E7}">
      <dsp:nvSpPr>
        <dsp:cNvPr id="0" name=""/>
        <dsp:cNvSpPr/>
      </dsp:nvSpPr>
      <dsp:spPr>
        <a:xfrm rot="18289469">
          <a:off x="991906" y="620922"/>
          <a:ext cx="54325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543250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950" y="627536"/>
        <a:ext cx="27162" cy="27162"/>
      </dsp:txXfrm>
    </dsp:sp>
    <dsp:sp modelId="{5D271E50-4F57-46DC-BEBD-BDAC9048E6C0}">
      <dsp:nvSpPr>
        <dsp:cNvPr id="0" name=""/>
        <dsp:cNvSpPr/>
      </dsp:nvSpPr>
      <dsp:spPr>
        <a:xfrm>
          <a:off x="1418647" y="224244"/>
          <a:ext cx="1262028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Cualitativa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0005" y="235602"/>
        <a:ext cx="1239312" cy="365073"/>
      </dsp:txXfrm>
    </dsp:sp>
    <dsp:sp modelId="{054A9393-B2CC-4CBC-A47D-30546DF64445}">
      <dsp:nvSpPr>
        <dsp:cNvPr id="0" name=""/>
        <dsp:cNvSpPr/>
      </dsp:nvSpPr>
      <dsp:spPr>
        <a:xfrm rot="19457599">
          <a:off x="2644765" y="286454"/>
          <a:ext cx="38205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82050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6239" y="297097"/>
        <a:ext cx="19102" cy="19102"/>
      </dsp:txXfrm>
    </dsp:sp>
    <dsp:sp modelId="{51E7A6CD-B819-4E71-8997-797F72B3A5A5}">
      <dsp:nvSpPr>
        <dsp:cNvPr id="0" name=""/>
        <dsp:cNvSpPr/>
      </dsp:nvSpPr>
      <dsp:spPr>
        <a:xfrm>
          <a:off x="2990906" y="1265"/>
          <a:ext cx="1140751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Nominales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264" y="12623"/>
        <a:ext cx="1118035" cy="365073"/>
      </dsp:txXfrm>
    </dsp:sp>
    <dsp:sp modelId="{413A40D2-5827-41C5-800A-66910C7E3710}">
      <dsp:nvSpPr>
        <dsp:cNvPr id="0" name=""/>
        <dsp:cNvSpPr/>
      </dsp:nvSpPr>
      <dsp:spPr>
        <a:xfrm rot="2142401">
          <a:off x="2644765" y="509432"/>
          <a:ext cx="38205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82050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6239" y="520076"/>
        <a:ext cx="19102" cy="19102"/>
      </dsp:txXfrm>
    </dsp:sp>
    <dsp:sp modelId="{AFB5D64A-4ABB-43A3-9F97-DCC921C4EF4F}">
      <dsp:nvSpPr>
        <dsp:cNvPr id="0" name=""/>
        <dsp:cNvSpPr/>
      </dsp:nvSpPr>
      <dsp:spPr>
        <a:xfrm>
          <a:off x="2990906" y="447222"/>
          <a:ext cx="1140751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Categóricas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264" y="458580"/>
        <a:ext cx="1118035" cy="365073"/>
      </dsp:txXfrm>
    </dsp:sp>
    <dsp:sp modelId="{A799E705-2ACA-4F30-A534-EE4262CE7575}">
      <dsp:nvSpPr>
        <dsp:cNvPr id="0" name=""/>
        <dsp:cNvSpPr/>
      </dsp:nvSpPr>
      <dsp:spPr>
        <a:xfrm rot="3310531">
          <a:off x="991906" y="1066879"/>
          <a:ext cx="54325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543250" y="2019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9950" y="1073493"/>
        <a:ext cx="27162" cy="27162"/>
      </dsp:txXfrm>
    </dsp:sp>
    <dsp:sp modelId="{B2A5C0A3-4E50-4BFA-90C7-F31A8CE2A374}">
      <dsp:nvSpPr>
        <dsp:cNvPr id="0" name=""/>
        <dsp:cNvSpPr/>
      </dsp:nvSpPr>
      <dsp:spPr>
        <a:xfrm>
          <a:off x="1418647" y="1116158"/>
          <a:ext cx="1262028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Cuantitativa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0005" y="1127516"/>
        <a:ext cx="1239312" cy="365073"/>
      </dsp:txXfrm>
    </dsp:sp>
    <dsp:sp modelId="{47CAD0BA-9925-4DA7-A78E-86E2EF253570}">
      <dsp:nvSpPr>
        <dsp:cNvPr id="0" name=""/>
        <dsp:cNvSpPr/>
      </dsp:nvSpPr>
      <dsp:spPr>
        <a:xfrm rot="19457599">
          <a:off x="2644765" y="1178368"/>
          <a:ext cx="38205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82050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6239" y="1189012"/>
        <a:ext cx="19102" cy="19102"/>
      </dsp:txXfrm>
    </dsp:sp>
    <dsp:sp modelId="{11F78742-9015-48DD-B3F4-FF32AD4CA9AA}">
      <dsp:nvSpPr>
        <dsp:cNvPr id="0" name=""/>
        <dsp:cNvSpPr/>
      </dsp:nvSpPr>
      <dsp:spPr>
        <a:xfrm>
          <a:off x="2990906" y="893180"/>
          <a:ext cx="1140751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Continuas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264" y="904538"/>
        <a:ext cx="1118035" cy="365073"/>
      </dsp:txXfrm>
    </dsp:sp>
    <dsp:sp modelId="{F9B5D53B-8437-4D3B-8DF0-1DCD4C6E09E5}">
      <dsp:nvSpPr>
        <dsp:cNvPr id="0" name=""/>
        <dsp:cNvSpPr/>
      </dsp:nvSpPr>
      <dsp:spPr>
        <a:xfrm rot="2142401">
          <a:off x="2644765" y="1401347"/>
          <a:ext cx="38205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382050" y="2019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6239" y="1411991"/>
        <a:ext cx="19102" cy="19102"/>
      </dsp:txXfrm>
    </dsp:sp>
    <dsp:sp modelId="{7AC2BBB2-16EE-4743-A747-230E0239A010}">
      <dsp:nvSpPr>
        <dsp:cNvPr id="0" name=""/>
        <dsp:cNvSpPr/>
      </dsp:nvSpPr>
      <dsp:spPr>
        <a:xfrm>
          <a:off x="2990906" y="1339137"/>
          <a:ext cx="1140751" cy="387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Discretas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2264" y="1350495"/>
        <a:ext cx="1118035" cy="3650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31251-C162-4C8E-BDAB-39CCDC950115}">
      <dsp:nvSpPr>
        <dsp:cNvPr id="0" name=""/>
        <dsp:cNvSpPr/>
      </dsp:nvSpPr>
      <dsp:spPr>
        <a:xfrm>
          <a:off x="249737" y="743"/>
          <a:ext cx="2308836" cy="669716"/>
        </a:xfrm>
        <a:prstGeom prst="rect">
          <a:avLst/>
        </a:prstGeom>
        <a:solidFill>
          <a:schemeClr val="accent5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Alojamiento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737" y="743"/>
        <a:ext cx="2308836" cy="669716"/>
      </dsp:txXfrm>
    </dsp:sp>
    <dsp:sp modelId="{28D78336-3E6E-42BD-802F-776DABABC326}">
      <dsp:nvSpPr>
        <dsp:cNvPr id="0" name=""/>
        <dsp:cNvSpPr/>
      </dsp:nvSpPr>
      <dsp:spPr>
        <a:xfrm>
          <a:off x="249737" y="782079"/>
          <a:ext cx="2308836" cy="669716"/>
        </a:xfrm>
        <a:prstGeom prst="rect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Servicio de alimentos y bebidas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737" y="782079"/>
        <a:ext cx="2308836" cy="669716"/>
      </dsp:txXfrm>
    </dsp:sp>
    <dsp:sp modelId="{8F0F06F6-6F8D-4D21-AE4D-895EBB42665D}">
      <dsp:nvSpPr>
        <dsp:cNvPr id="0" name=""/>
        <dsp:cNvSpPr/>
      </dsp:nvSpPr>
      <dsp:spPr>
        <a:xfrm>
          <a:off x="249737" y="1563415"/>
          <a:ext cx="2308836" cy="669716"/>
        </a:xfrm>
        <a:prstGeom prst="rect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Transportación, cuando se dedica principalmente al turismo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737" y="1563415"/>
        <a:ext cx="2308836" cy="669716"/>
      </dsp:txXfrm>
    </dsp:sp>
    <dsp:sp modelId="{0D919B54-1800-4345-85C6-D634BC7EE3D4}">
      <dsp:nvSpPr>
        <dsp:cNvPr id="0" name=""/>
        <dsp:cNvSpPr/>
      </dsp:nvSpPr>
      <dsp:spPr>
        <a:xfrm>
          <a:off x="249737" y="2344751"/>
          <a:ext cx="2308836" cy="426930"/>
        </a:xfrm>
        <a:prstGeom prst="rect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Operación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737" y="2344751"/>
        <a:ext cx="2308836" cy="426930"/>
      </dsp:txXfrm>
    </dsp:sp>
    <dsp:sp modelId="{523962BD-D9CC-4196-9C48-81B9324BA59F}">
      <dsp:nvSpPr>
        <dsp:cNvPr id="0" name=""/>
        <dsp:cNvSpPr/>
      </dsp:nvSpPr>
      <dsp:spPr>
        <a:xfrm>
          <a:off x="249737" y="2883301"/>
          <a:ext cx="2308836" cy="759974"/>
        </a:xfrm>
        <a:prstGeom prst="rect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Intermediación, agencia de servicios turísticos y organizadoras de eventos, congresos y convenciones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737" y="2883301"/>
        <a:ext cx="2308836" cy="759974"/>
      </dsp:txXfrm>
    </dsp:sp>
    <dsp:sp modelId="{82C497D5-F45D-4277-B481-291DE080D8E2}">
      <dsp:nvSpPr>
        <dsp:cNvPr id="0" name=""/>
        <dsp:cNvSpPr/>
      </dsp:nvSpPr>
      <dsp:spPr>
        <a:xfrm>
          <a:off x="249737" y="3754895"/>
          <a:ext cx="2308836" cy="669716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Hipódromos y paquetes de atracción estables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737" y="3754895"/>
        <a:ext cx="2308836" cy="6697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53552-20A5-4387-A964-4DB968F5D01D}">
      <dsp:nvSpPr>
        <dsp:cNvPr id="0" name=""/>
        <dsp:cNvSpPr/>
      </dsp:nvSpPr>
      <dsp:spPr>
        <a:xfrm>
          <a:off x="0" y="0"/>
          <a:ext cx="1626447" cy="6477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KMO</a:t>
          </a:r>
          <a:r>
            <a:rPr lang="es-EC" sz="1300" kern="1200" dirty="0" smtClean="0"/>
            <a:t>: </a:t>
          </a:r>
          <a:r>
            <a:rPr lang="es-EC" sz="1200" kern="1200" dirty="0" smtClean="0"/>
            <a:t>Rango de 0 a 1 </a:t>
          </a:r>
          <a:r>
            <a:rPr lang="es-EC" sz="1300" kern="1200" dirty="0" smtClean="0"/>
            <a:t/>
          </a:r>
          <a:br>
            <a:rPr lang="es-EC" sz="1300" kern="1200" dirty="0" smtClean="0"/>
          </a:br>
          <a:r>
            <a:rPr lang="es-EC" sz="1300" kern="1200" dirty="0" smtClean="0"/>
            <a:t> &gt;0,7</a:t>
          </a:r>
          <a:endParaRPr lang="es-EC" sz="1300" kern="1200" dirty="0"/>
        </a:p>
      </dsp:txBody>
      <dsp:txXfrm>
        <a:off x="0" y="0"/>
        <a:ext cx="1626447" cy="647729"/>
      </dsp:txXfrm>
    </dsp:sp>
    <dsp:sp modelId="{848D57D7-EF13-4BC1-976F-ECA03126D52A}">
      <dsp:nvSpPr>
        <dsp:cNvPr id="0" name=""/>
        <dsp:cNvSpPr/>
      </dsp:nvSpPr>
      <dsp:spPr>
        <a:xfrm>
          <a:off x="3445104" y="171"/>
          <a:ext cx="1079548" cy="6477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259"/>
                <a:satOff val="12919"/>
                <a:lumOff val="14039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2259"/>
                <a:satOff val="12919"/>
                <a:lumOff val="14039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2259"/>
                <a:satOff val="12919"/>
                <a:lumOff val="140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Test de esfericidad de Bartlett</a:t>
          </a:r>
          <a:r>
            <a:rPr lang="es-EC" sz="1300" kern="1200" dirty="0" smtClean="0"/>
            <a:t>:</a:t>
          </a:r>
          <a:endParaRPr lang="es-EC" sz="1300" kern="1200" dirty="0"/>
        </a:p>
      </dsp:txBody>
      <dsp:txXfrm>
        <a:off x="3445104" y="171"/>
        <a:ext cx="1079548" cy="6477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155D4-5557-403D-82D3-1F4283590B08}">
      <dsp:nvSpPr>
        <dsp:cNvPr id="0" name=""/>
        <dsp:cNvSpPr/>
      </dsp:nvSpPr>
      <dsp:spPr>
        <a:xfrm>
          <a:off x="262241" y="148"/>
          <a:ext cx="1465957" cy="8795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Coeficiente Kendall</a:t>
          </a: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EC" sz="1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s-EC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oncordancia 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las dimensiones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241" y="148"/>
        <a:ext cx="1465957" cy="879574"/>
      </dsp:txXfrm>
    </dsp:sp>
    <dsp:sp modelId="{C66AEDB2-1085-4AF0-9000-423B5A8E703B}">
      <dsp:nvSpPr>
        <dsp:cNvPr id="0" name=""/>
        <dsp:cNvSpPr/>
      </dsp:nvSpPr>
      <dsp:spPr>
        <a:xfrm>
          <a:off x="4222671" y="148"/>
          <a:ext cx="1465957" cy="879574"/>
        </a:xfrm>
        <a:prstGeom prst="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Estadístico Kappa: 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Concordancia del instrumento para todas las dimensiones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2671" y="148"/>
        <a:ext cx="1465957" cy="8795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0F8C6-6417-4FD9-B38F-455E16B007F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programas de responsabilidad social empresarial  provocan efectos positivos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negativos al entorno.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91343"/>
        <a:ext cx="2571749" cy="1543050"/>
      </dsp:txXfrm>
    </dsp:sp>
    <dsp:sp modelId="{1870B2AA-6D13-4679-800A-31E10533E317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3600000"/>
                <a:satOff val="-12501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sector turístico a nivel mundial es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una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las actividades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principales.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591343"/>
        <a:ext cx="2571749" cy="1543050"/>
      </dsp:txXfrm>
    </dsp:sp>
    <dsp:sp modelId="{6D6F0087-2F71-4C20-BDD9-6CF3F8992EC9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indicadores turísticos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ubican a las actividades de alojamiento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cinco industrias económicas de mayor contribución al empleo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nacional,(6,5%)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591343"/>
        <a:ext cx="2571749" cy="1543050"/>
      </dsp:txXfrm>
    </dsp:sp>
    <dsp:sp modelId="{54B1E7C2-EF62-41D8-BA4F-D4EAC74BA5DD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50000"/>
                <a:satMod val="300000"/>
              </a:schemeClr>
            </a:gs>
            <a:gs pos="35000">
              <a:schemeClr val="accent2">
                <a:hueOff val="-10800000"/>
                <a:satOff val="-37502"/>
                <a:lumOff val="4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teoría cognitivo social demuestra que los empleados aprenden y adoptan conductas de otros empleados dentro de la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391569"/>
        <a:ext cx="2571749" cy="1543050"/>
      </dsp:txXfrm>
    </dsp:sp>
    <dsp:sp modelId="{B65849EC-3806-4917-94A6-3F6919C900FA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 apoyo organizacional observa que la organización es una fuente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importante.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EAFE7-94BD-44DE-86AE-C89BE26DA7D7}">
      <dsp:nvSpPr>
        <dsp:cNvPr id="0" name=""/>
        <dsp:cNvSpPr/>
      </dsp:nvSpPr>
      <dsp:spPr>
        <a:xfrm>
          <a:off x="1004" y="1289335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instrumento de recolección de datos es la encuesta, dividida en cuatro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secciones, el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alfa de </a:t>
          </a:r>
          <a:r>
            <a:rPr lang="es-EC" sz="17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Cronbach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comprobó la confiabilidad en las respuestas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4" y="1289335"/>
        <a:ext cx="3917900" cy="2350740"/>
      </dsp:txXfrm>
    </dsp:sp>
    <dsp:sp modelId="{FEDAECD7-9185-47EE-8D2A-A46EA3756275}">
      <dsp:nvSpPr>
        <dsp:cNvPr id="0" name=""/>
        <dsp:cNvSpPr/>
      </dsp:nvSpPr>
      <dsp:spPr>
        <a:xfrm>
          <a:off x="4310695" y="1289335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trabajo de campo y la aplicación de las encuestas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física, se realizo a través de un muestreo no probabilístico por conveniencia.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0695" y="1289335"/>
        <a:ext cx="3917900" cy="23507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87DE9-6B89-4B09-B31C-938D8C8EFCDB}">
      <dsp:nvSpPr>
        <dsp:cNvPr id="0" name=""/>
        <dsp:cNvSpPr/>
      </dsp:nvSpPr>
      <dsp:spPr>
        <a:xfrm>
          <a:off x="0" y="670826"/>
          <a:ext cx="2613522" cy="1898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Influencia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 dos factores, como son: el comportamiento ambiental de superiores y colegas y la pasión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0826"/>
        <a:ext cx="2613522" cy="1898797"/>
      </dsp:txXfrm>
    </dsp:sp>
    <dsp:sp modelId="{4D10F21D-5E7C-4508-BCE0-BD72AF804163}">
      <dsp:nvSpPr>
        <dsp:cNvPr id="0" name=""/>
        <dsp:cNvSpPr/>
      </dsp:nvSpPr>
      <dsp:spPr>
        <a:xfrm>
          <a:off x="2874874" y="670826"/>
          <a:ext cx="2613522" cy="1898797"/>
        </a:xfrm>
        <a:prstGeom prst="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tint val="50000"/>
                <a:satMod val="300000"/>
              </a:schemeClr>
            </a:gs>
            <a:gs pos="35000">
              <a:schemeClr val="accent2">
                <a:hueOff val="-3600000"/>
                <a:satOff val="-12501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teoría cognitivo social como base en esta investigación afirma que el individuo adopta nuevos comportamientos de otras personas con quien mantiene relación cotidiana, los hallazgos afirman 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874" y="670826"/>
        <a:ext cx="2613522" cy="1898797"/>
      </dsp:txXfrm>
    </dsp:sp>
    <dsp:sp modelId="{CDD4A14D-2D4F-45A7-BB7E-3123F07D02C6}">
      <dsp:nvSpPr>
        <dsp:cNvPr id="0" name=""/>
        <dsp:cNvSpPr/>
      </dsp:nvSpPr>
      <dsp:spPr>
        <a:xfrm>
          <a:off x="5749749" y="670826"/>
          <a:ext cx="2613522" cy="1898797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soporte ambiental organizacional y el liderazgo transformacional en este estudio, son dimensiones que no influyen en el comportamiento del empleado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9749" y="670826"/>
        <a:ext cx="2613522" cy="1898797"/>
      </dsp:txXfrm>
    </dsp:sp>
    <dsp:sp modelId="{ACD57C4F-587B-4930-8B55-CA5E7A20CE84}">
      <dsp:nvSpPr>
        <dsp:cNvPr id="0" name=""/>
        <dsp:cNvSpPr/>
      </dsp:nvSpPr>
      <dsp:spPr>
        <a:xfrm>
          <a:off x="1437437" y="2830976"/>
          <a:ext cx="2613522" cy="1898797"/>
        </a:xfrm>
        <a:prstGeom prst="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tint val="50000"/>
                <a:satMod val="300000"/>
              </a:schemeClr>
            </a:gs>
            <a:gs pos="35000">
              <a:schemeClr val="accent2">
                <a:hueOff val="-10800000"/>
                <a:satOff val="-37502"/>
                <a:lumOff val="45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participación de empleados de género masculino, pero las mujeres realizan comportamientos ambientales más que los hombres.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7437" y="2830976"/>
        <a:ext cx="2613522" cy="1898797"/>
      </dsp:txXfrm>
    </dsp:sp>
    <dsp:sp modelId="{A2D8B311-5C96-4DD7-AFA7-7C5B1E81A5F0}">
      <dsp:nvSpPr>
        <dsp:cNvPr id="0" name=""/>
        <dsp:cNvSpPr/>
      </dsp:nvSpPr>
      <dsp:spPr>
        <a:xfrm>
          <a:off x="4312312" y="2830976"/>
          <a:ext cx="2613522" cy="1898797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Los encuestados que tienen estudios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universitarios son mas ambientalmente responsables que aquellos con estudios secundarios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2312" y="2830976"/>
        <a:ext cx="2613522" cy="18987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60840-E99C-4B26-BA87-8E67F4256326}">
      <dsp:nvSpPr>
        <dsp:cNvPr id="0" name=""/>
        <dsp:cNvSpPr/>
      </dsp:nvSpPr>
      <dsp:spPr>
        <a:xfrm>
          <a:off x="1004" y="1087611"/>
          <a:ext cx="3917900" cy="23507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empresas que se interesen en fomentar comportamientos ambientales, deben mostrar determinación para mejorar su desempeño ambiental, eliminando los obstáculos que dificultan este comportamiento.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4" y="1087611"/>
        <a:ext cx="3917900" cy="2350740"/>
      </dsp:txXfrm>
    </dsp:sp>
    <dsp:sp modelId="{2FD42E8A-59A9-4F3C-8171-4562334CC3D2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6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empresas  deben considerar otros aspectos importantes que también influyen en el comportamiento, (las mujeres son más ambientalmente responsables que los hombres).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0695" y="1087611"/>
        <a:ext cx="3917900" cy="23507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CBE1E-DF93-4DAC-A23C-8A68A5FBA16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Comportamientos ambientales de los empleados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influyen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que una empresa logre mayor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competitividad.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905" y="1047"/>
        <a:ext cx="3479899" cy="2087939"/>
      </dsp:txXfrm>
    </dsp:sp>
    <dsp:sp modelId="{092CF76E-BA63-48C3-ABC8-D0272A2825A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futuras investigaciones se sugiere analizar el impacto que tienen los impulsores de comportamiento ambiental en otros sectores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794" y="1047"/>
        <a:ext cx="3479899" cy="2087939"/>
      </dsp:txXfrm>
    </dsp:sp>
    <dsp:sp modelId="{15B0D214-F288-49BE-A4D3-D7A96D718C68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Investigar y analizar barreras existentes que impiden a las empresas ser más ambientalmente responsables y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que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les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limita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desarrollar acciones a favor del medio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ambiente o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aportar </a:t>
          </a: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recursos.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905" y="2436976"/>
        <a:ext cx="3479899" cy="2087939"/>
      </dsp:txXfrm>
    </dsp:sp>
    <dsp:sp modelId="{4E567CA4-DA5B-4C66-8E9A-192808B3A02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si la gestión ambiental de la organización influye en la toma de decisiones de los clientes.</a:t>
          </a:r>
          <a:endParaRPr lang="es-EC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5D2EC-84B5-4DC7-B17F-1FD6052B4BD9}">
      <dsp:nvSpPr>
        <dsp:cNvPr id="0" name=""/>
        <dsp:cNvSpPr/>
      </dsp:nvSpPr>
      <dsp:spPr>
        <a:xfrm rot="5400000">
          <a:off x="3370152" y="-1057511"/>
          <a:ext cx="864101" cy="420325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los impulsores del comportamiento ambiental y su influencia en el comportamiento ambiental amigable de los empleados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00575" y="654248"/>
        <a:ext cx="4161073" cy="779737"/>
      </dsp:txXfrm>
    </dsp:sp>
    <dsp:sp modelId="{FFC90C71-5F74-4B0C-B4C4-CDF63C3546B0}">
      <dsp:nvSpPr>
        <dsp:cNvPr id="0" name=""/>
        <dsp:cNvSpPr/>
      </dsp:nvSpPr>
      <dsp:spPr>
        <a:xfrm>
          <a:off x="824" y="608477"/>
          <a:ext cx="1699750" cy="87127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6" y="651009"/>
        <a:ext cx="1614686" cy="786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0F01-2D13-4926-86B7-19DBC4F918B3}">
      <dsp:nvSpPr>
        <dsp:cNvPr id="0" name=""/>
        <dsp:cNvSpPr/>
      </dsp:nvSpPr>
      <dsp:spPr>
        <a:xfrm>
          <a:off x="-4069828" y="-624668"/>
          <a:ext cx="4849738" cy="4849738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9710E-AD12-49D4-85E5-1ACC6041E938}">
      <dsp:nvSpPr>
        <dsp:cNvPr id="0" name=""/>
        <dsp:cNvSpPr/>
      </dsp:nvSpPr>
      <dsp:spPr>
        <a:xfrm>
          <a:off x="291653" y="189597"/>
          <a:ext cx="6710854" cy="379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Relacionar los componentes teóricos de la RSE con las variables de comportamiento ambiental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53" y="189597"/>
        <a:ext cx="6710854" cy="379050"/>
      </dsp:txXfrm>
    </dsp:sp>
    <dsp:sp modelId="{FBFCEB4E-B2BB-4315-8F54-EAAE6A39D10B}">
      <dsp:nvSpPr>
        <dsp:cNvPr id="0" name=""/>
        <dsp:cNvSpPr/>
      </dsp:nvSpPr>
      <dsp:spPr>
        <a:xfrm>
          <a:off x="54746" y="142215"/>
          <a:ext cx="473812" cy="4738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C6D093-4498-4362-9FEE-FF5112C7FA8F}">
      <dsp:nvSpPr>
        <dsp:cNvPr id="0" name=""/>
        <dsp:cNvSpPr/>
      </dsp:nvSpPr>
      <dsp:spPr>
        <a:xfrm>
          <a:off x="603448" y="758100"/>
          <a:ext cx="6399059" cy="379050"/>
        </a:xfrm>
        <a:prstGeom prst="rect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tint val="50000"/>
                <a:satMod val="300000"/>
              </a:schemeClr>
            </a:gs>
            <a:gs pos="35000">
              <a:schemeClr val="accent2">
                <a:hueOff val="-2880000"/>
                <a:satOff val="-10001"/>
                <a:lumOff val="12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un análisis descriptivo y </a:t>
          </a:r>
          <a:r>
            <a:rPr lang="es-EC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para determinar las relaciones entre las variables. 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48" y="758100"/>
        <a:ext cx="6399059" cy="379050"/>
      </dsp:txXfrm>
    </dsp:sp>
    <dsp:sp modelId="{5D9603C7-9137-40ED-9F91-78FD38B953BD}">
      <dsp:nvSpPr>
        <dsp:cNvPr id="0" name=""/>
        <dsp:cNvSpPr/>
      </dsp:nvSpPr>
      <dsp:spPr>
        <a:xfrm>
          <a:off x="366541" y="710719"/>
          <a:ext cx="473812" cy="4738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025FE1-8F48-40D7-A1DB-A9AF4859FAC0}">
      <dsp:nvSpPr>
        <dsp:cNvPr id="0" name=""/>
        <dsp:cNvSpPr/>
      </dsp:nvSpPr>
      <dsp:spPr>
        <a:xfrm>
          <a:off x="746023" y="1326603"/>
          <a:ext cx="6256483" cy="379050"/>
        </a:xfrm>
        <a:prstGeom prst="rect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tint val="50000"/>
                <a:satMod val="300000"/>
              </a:schemeClr>
            </a:gs>
            <a:gs pos="35000">
              <a:schemeClr val="accent2">
                <a:hueOff val="-5760000"/>
                <a:satOff val="-20001"/>
                <a:lumOff val="24000"/>
                <a:alphaOff val="0"/>
                <a:tint val="37000"/>
                <a:satMod val="30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el efecto que tiene el comportamiento ambiental del supervisor y colegas en el comportamiento ambiental del empleado.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023" y="1326603"/>
        <a:ext cx="6256483" cy="379050"/>
      </dsp:txXfrm>
    </dsp:sp>
    <dsp:sp modelId="{8A230EAB-B8B1-4E26-B63D-8C42B8A77600}">
      <dsp:nvSpPr>
        <dsp:cNvPr id="0" name=""/>
        <dsp:cNvSpPr/>
      </dsp:nvSpPr>
      <dsp:spPr>
        <a:xfrm>
          <a:off x="509117" y="1279222"/>
          <a:ext cx="473812" cy="4738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19F8432-5F90-4E8E-A085-0008AF84AFDE}">
      <dsp:nvSpPr>
        <dsp:cNvPr id="0" name=""/>
        <dsp:cNvSpPr/>
      </dsp:nvSpPr>
      <dsp:spPr>
        <a:xfrm>
          <a:off x="746023" y="1894747"/>
          <a:ext cx="6256483" cy="379050"/>
        </a:xfrm>
        <a:prstGeom prst="rect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tint val="50000"/>
                <a:satMod val="300000"/>
              </a:schemeClr>
            </a:gs>
            <a:gs pos="35000">
              <a:schemeClr val="accent2">
                <a:hueOff val="-8640000"/>
                <a:satOff val="-30002"/>
                <a:lumOff val="36001"/>
                <a:alphaOff val="0"/>
                <a:tint val="37000"/>
                <a:satMod val="30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si el soporte ambiental organizacional  se relaciona con el comportamiento ambiental del empleado.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023" y="1894747"/>
        <a:ext cx="6256483" cy="379050"/>
      </dsp:txXfrm>
    </dsp:sp>
    <dsp:sp modelId="{2E339465-9A40-47EF-ACE5-DFEC5BC38A67}">
      <dsp:nvSpPr>
        <dsp:cNvPr id="0" name=""/>
        <dsp:cNvSpPr/>
      </dsp:nvSpPr>
      <dsp:spPr>
        <a:xfrm>
          <a:off x="509117" y="1847365"/>
          <a:ext cx="473812" cy="4738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B457A47-C912-4667-A436-66336B58BBD4}">
      <dsp:nvSpPr>
        <dsp:cNvPr id="0" name=""/>
        <dsp:cNvSpPr/>
      </dsp:nvSpPr>
      <dsp:spPr>
        <a:xfrm>
          <a:off x="603448" y="2463250"/>
          <a:ext cx="6399059" cy="379050"/>
        </a:xfrm>
        <a:prstGeom prst="rect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tint val="50000"/>
                <a:satMod val="300000"/>
              </a:schemeClr>
            </a:gs>
            <a:gs pos="35000">
              <a:schemeClr val="accent2">
                <a:hueOff val="-11520000"/>
                <a:satOff val="-40002"/>
                <a:lumOff val="48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Identificar si el liderazgo transformacional influye en el comportamiento ambiental del empleado.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48" y="2463250"/>
        <a:ext cx="6399059" cy="379050"/>
      </dsp:txXfrm>
    </dsp:sp>
    <dsp:sp modelId="{D8F83043-B738-4625-9EC6-56169B1A0718}">
      <dsp:nvSpPr>
        <dsp:cNvPr id="0" name=""/>
        <dsp:cNvSpPr/>
      </dsp:nvSpPr>
      <dsp:spPr>
        <a:xfrm>
          <a:off x="366541" y="2415869"/>
          <a:ext cx="473812" cy="4738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FFEEA3-EFCE-442A-B028-6370938C88C7}">
      <dsp:nvSpPr>
        <dsp:cNvPr id="0" name=""/>
        <dsp:cNvSpPr/>
      </dsp:nvSpPr>
      <dsp:spPr>
        <a:xfrm>
          <a:off x="291653" y="3031753"/>
          <a:ext cx="6710854" cy="379050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087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si la pasión ambiental y el comportamiento ambiental del empleado se relacionan positivamente.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653" y="3031753"/>
        <a:ext cx="6710854" cy="379050"/>
      </dsp:txXfrm>
    </dsp:sp>
    <dsp:sp modelId="{CB216DC4-C165-48A0-8828-BADA633517DF}">
      <dsp:nvSpPr>
        <dsp:cNvPr id="0" name=""/>
        <dsp:cNvSpPr/>
      </dsp:nvSpPr>
      <dsp:spPr>
        <a:xfrm>
          <a:off x="54746" y="2984372"/>
          <a:ext cx="473812" cy="47381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FC811-FA23-4573-B84B-A23DD65DC329}">
      <dsp:nvSpPr>
        <dsp:cNvPr id="0" name=""/>
        <dsp:cNvSpPr/>
      </dsp:nvSpPr>
      <dsp:spPr>
        <a:xfrm>
          <a:off x="226023" y="2971"/>
          <a:ext cx="1983037" cy="942784"/>
        </a:xfrm>
        <a:prstGeom prst="rect">
          <a:avLst/>
        </a:prstGeom>
        <a:solidFill>
          <a:schemeClr val="accent3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ambiental amigable del supervisor y colegas.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23" y="2971"/>
        <a:ext cx="1983037" cy="942784"/>
      </dsp:txXfrm>
    </dsp:sp>
    <dsp:sp modelId="{36AC43D1-3E99-4646-9A15-A8561212DCA0}">
      <dsp:nvSpPr>
        <dsp:cNvPr id="0" name=""/>
        <dsp:cNvSpPr/>
      </dsp:nvSpPr>
      <dsp:spPr>
        <a:xfrm>
          <a:off x="706891" y="1102886"/>
          <a:ext cx="1983037" cy="94278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soporte ambiental organizacional percibido.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891" y="1102886"/>
        <a:ext cx="1983037" cy="942784"/>
      </dsp:txXfrm>
    </dsp:sp>
    <dsp:sp modelId="{0211873F-FCF1-4AC3-B25B-9391170CD0D9}">
      <dsp:nvSpPr>
        <dsp:cNvPr id="0" name=""/>
        <dsp:cNvSpPr/>
      </dsp:nvSpPr>
      <dsp:spPr>
        <a:xfrm>
          <a:off x="226023" y="2202801"/>
          <a:ext cx="1983037" cy="942784"/>
        </a:xfrm>
        <a:prstGeom prst="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liderazgo transformacional.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23" y="2202801"/>
        <a:ext cx="1983037" cy="942784"/>
      </dsp:txXfrm>
    </dsp:sp>
    <dsp:sp modelId="{7FE4CD72-1D8C-44CC-A16E-DDBB8DFF5A48}">
      <dsp:nvSpPr>
        <dsp:cNvPr id="0" name=""/>
        <dsp:cNvSpPr/>
      </dsp:nvSpPr>
      <dsp:spPr>
        <a:xfrm>
          <a:off x="706891" y="3302716"/>
          <a:ext cx="1983037" cy="942784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pasión ambiental armoniosa percibida.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891" y="3302716"/>
        <a:ext cx="1983037" cy="942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27D66-6D2B-4D49-B8D3-3D1BE27FADC1}">
      <dsp:nvSpPr>
        <dsp:cNvPr id="0" name=""/>
        <dsp:cNvSpPr/>
      </dsp:nvSpPr>
      <dsp:spPr>
        <a:xfrm>
          <a:off x="2660" y="1668163"/>
          <a:ext cx="1186187" cy="1186187"/>
        </a:xfrm>
        <a:prstGeom prst="donut">
          <a:avLst>
            <a:gd name="adj" fmla="val 2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8018D-150F-4D2E-AC8F-E97DA0547810}">
      <dsp:nvSpPr>
        <dsp:cNvPr id="0" name=""/>
        <dsp:cNvSpPr/>
      </dsp:nvSpPr>
      <dsp:spPr>
        <a:xfrm rot="17700000">
          <a:off x="420619" y="701177"/>
          <a:ext cx="1474563" cy="71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1750-1850 Actitudes filantrópicas</a:t>
          </a:r>
          <a:b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Vélez (2011)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619" y="701177"/>
        <a:ext cx="1474563" cy="710625"/>
      </dsp:txXfrm>
    </dsp:sp>
    <dsp:sp modelId="{12152768-7109-4F1D-8B2E-4497E7913972}">
      <dsp:nvSpPr>
        <dsp:cNvPr id="0" name=""/>
        <dsp:cNvSpPr/>
      </dsp:nvSpPr>
      <dsp:spPr>
        <a:xfrm>
          <a:off x="1420492" y="1953403"/>
          <a:ext cx="615706" cy="615706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C7DE9-9F00-4B36-81CF-55422CC71D2E}">
      <dsp:nvSpPr>
        <dsp:cNvPr id="0" name=""/>
        <dsp:cNvSpPr/>
      </dsp:nvSpPr>
      <dsp:spPr>
        <a:xfrm rot="17700000">
          <a:off x="784828" y="2609737"/>
          <a:ext cx="1088453" cy="101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1940 - Psicología ambiental</a:t>
          </a:r>
          <a:b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Kurt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Lewin</a:t>
          </a:r>
          <a:b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4828" y="2609737"/>
        <a:ext cx="1088453" cy="1016295"/>
      </dsp:txXfrm>
    </dsp:sp>
    <dsp:sp modelId="{C4F906F1-B9A7-43B3-8F1F-86C2D42C398B}">
      <dsp:nvSpPr>
        <dsp:cNvPr id="0" name=""/>
        <dsp:cNvSpPr/>
      </dsp:nvSpPr>
      <dsp:spPr>
        <a:xfrm rot="17700000">
          <a:off x="1489852" y="1097113"/>
          <a:ext cx="1275566" cy="61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CEF9B-6FBB-4D90-99DD-C0CA03805F0E}">
      <dsp:nvSpPr>
        <dsp:cNvPr id="0" name=""/>
        <dsp:cNvSpPr/>
      </dsp:nvSpPr>
      <dsp:spPr>
        <a:xfrm>
          <a:off x="2125546" y="1668163"/>
          <a:ext cx="1186187" cy="1186187"/>
        </a:xfrm>
        <a:prstGeom prst="donut">
          <a:avLst>
            <a:gd name="adj" fmla="val 2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FC2FC-688A-40C5-A58C-C92432A462ED}">
      <dsp:nvSpPr>
        <dsp:cNvPr id="0" name=""/>
        <dsp:cNvSpPr/>
      </dsp:nvSpPr>
      <dsp:spPr>
        <a:xfrm rot="17700000">
          <a:off x="2449376" y="607065"/>
          <a:ext cx="1474563" cy="71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1966-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Journal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social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Issues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1969-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and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Behavior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9376" y="607065"/>
        <a:ext cx="1474563" cy="710625"/>
      </dsp:txXfrm>
    </dsp:sp>
    <dsp:sp modelId="{15E2BCBA-0BB3-4D7A-91A6-2BB64E3DE9A2}">
      <dsp:nvSpPr>
        <dsp:cNvPr id="0" name=""/>
        <dsp:cNvSpPr/>
      </dsp:nvSpPr>
      <dsp:spPr>
        <a:xfrm>
          <a:off x="3401082" y="1953403"/>
          <a:ext cx="615706" cy="615706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27C5D-25F9-407E-9316-F846D40BB295}">
      <dsp:nvSpPr>
        <dsp:cNvPr id="0" name=""/>
        <dsp:cNvSpPr/>
      </dsp:nvSpPr>
      <dsp:spPr>
        <a:xfrm rot="17700000">
          <a:off x="2607520" y="2992762"/>
          <a:ext cx="1275566" cy="61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1972-Conferencia de Estocolmo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7520" y="2992762"/>
        <a:ext cx="1275566" cy="615030"/>
      </dsp:txXfrm>
    </dsp:sp>
    <dsp:sp modelId="{7834BD99-D018-4F2E-864D-9AE3B32A3B9F}">
      <dsp:nvSpPr>
        <dsp:cNvPr id="0" name=""/>
        <dsp:cNvSpPr/>
      </dsp:nvSpPr>
      <dsp:spPr>
        <a:xfrm rot="17700000">
          <a:off x="3470442" y="1097113"/>
          <a:ext cx="1275566" cy="61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B35B-04FC-454E-B3A2-65B4CE760699}">
      <dsp:nvSpPr>
        <dsp:cNvPr id="0" name=""/>
        <dsp:cNvSpPr/>
      </dsp:nvSpPr>
      <dsp:spPr>
        <a:xfrm>
          <a:off x="4106042" y="1953403"/>
          <a:ext cx="615706" cy="61570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D61C8E-A1B5-410D-8B5C-D2A6F496F3BB}">
      <dsp:nvSpPr>
        <dsp:cNvPr id="0" name=""/>
        <dsp:cNvSpPr/>
      </dsp:nvSpPr>
      <dsp:spPr>
        <a:xfrm rot="17700000">
          <a:off x="4178062" y="1048552"/>
          <a:ext cx="1275566" cy="61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1980–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Journal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Environmental</a:t>
          </a:r>
          <a:r>
            <a:rPr lang="es-EC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Psychology</a:t>
          </a:r>
          <a:endParaRPr lang="es-EC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8062" y="1048552"/>
        <a:ext cx="1275566" cy="615030"/>
      </dsp:txXfrm>
    </dsp:sp>
    <dsp:sp modelId="{65EB84F7-7B9E-428F-839A-1BB246F54B44}">
      <dsp:nvSpPr>
        <dsp:cNvPr id="0" name=""/>
        <dsp:cNvSpPr/>
      </dsp:nvSpPr>
      <dsp:spPr>
        <a:xfrm rot="17700000">
          <a:off x="4175402" y="1097113"/>
          <a:ext cx="1275566" cy="61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27D66-6D2B-4D49-B8D3-3D1BE27FADC1}">
      <dsp:nvSpPr>
        <dsp:cNvPr id="0" name=""/>
        <dsp:cNvSpPr/>
      </dsp:nvSpPr>
      <dsp:spPr>
        <a:xfrm>
          <a:off x="216020" y="1224131"/>
          <a:ext cx="1212991" cy="1212991"/>
        </a:xfrm>
        <a:prstGeom prst="donut">
          <a:avLst>
            <a:gd name="adj" fmla="val 2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68018D-150F-4D2E-AC8F-E97DA0547810}">
      <dsp:nvSpPr>
        <dsp:cNvPr id="0" name=""/>
        <dsp:cNvSpPr/>
      </dsp:nvSpPr>
      <dsp:spPr>
        <a:xfrm rot="17700000">
          <a:off x="-106012" y="2472208"/>
          <a:ext cx="1507883" cy="72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humano-Medio ambiente</a:t>
          </a:r>
          <a:b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Cone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-Hayes 1980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06012" y="2472208"/>
        <a:ext cx="1507883" cy="726683"/>
      </dsp:txXfrm>
    </dsp:sp>
    <dsp:sp modelId="{AD6EDAD9-D727-4218-BB82-494B6962757D}">
      <dsp:nvSpPr>
        <dsp:cNvPr id="0" name=""/>
        <dsp:cNvSpPr/>
      </dsp:nvSpPr>
      <dsp:spPr>
        <a:xfrm>
          <a:off x="1709933" y="1584178"/>
          <a:ext cx="629619" cy="62961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87B272-C2B4-4FFC-A83E-AADD9201AEE0}">
      <dsp:nvSpPr>
        <dsp:cNvPr id="0" name=""/>
        <dsp:cNvSpPr/>
      </dsp:nvSpPr>
      <dsp:spPr>
        <a:xfrm rot="17700000">
          <a:off x="1834395" y="553535"/>
          <a:ext cx="1304390" cy="6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futuro sostenible requiere cambios en el comportamiento</a:t>
          </a:r>
          <a:b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Mckenzie-Mohr</a:t>
          </a: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Smith (1999)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4395" y="553535"/>
        <a:ext cx="1304390" cy="628928"/>
      </dsp:txXfrm>
    </dsp:sp>
    <dsp:sp modelId="{E55BF893-4E56-4353-A31A-DFD7C3CCAB4A}">
      <dsp:nvSpPr>
        <dsp:cNvPr id="0" name=""/>
        <dsp:cNvSpPr/>
      </dsp:nvSpPr>
      <dsp:spPr>
        <a:xfrm rot="17700000">
          <a:off x="1589960" y="880192"/>
          <a:ext cx="1304390" cy="6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CEF9B-6FBB-4D90-99DD-C0CA03805F0E}">
      <dsp:nvSpPr>
        <dsp:cNvPr id="0" name=""/>
        <dsp:cNvSpPr/>
      </dsp:nvSpPr>
      <dsp:spPr>
        <a:xfrm>
          <a:off x="2574028" y="1296146"/>
          <a:ext cx="1212991" cy="1212991"/>
        </a:xfrm>
        <a:prstGeom prst="donut">
          <a:avLst>
            <a:gd name="adj" fmla="val 2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1FC2FC-688A-40C5-A58C-C92432A462ED}">
      <dsp:nvSpPr>
        <dsp:cNvPr id="0" name=""/>
        <dsp:cNvSpPr/>
      </dsp:nvSpPr>
      <dsp:spPr>
        <a:xfrm rot="17700000">
          <a:off x="2071444" y="2472208"/>
          <a:ext cx="1507883" cy="726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2004 – ISO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2009-ISO 26000 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1444" y="2472208"/>
        <a:ext cx="1507883" cy="726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70670-555C-4DFE-8868-D034E54D694E}">
      <dsp:nvSpPr>
        <dsp:cNvPr id="0" name=""/>
        <dsp:cNvSpPr/>
      </dsp:nvSpPr>
      <dsp:spPr>
        <a:xfrm>
          <a:off x="2876785" y="1186"/>
          <a:ext cx="1231203" cy="1231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turismo se centra en practicas de RSE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7091" y="181492"/>
        <a:ext cx="870591" cy="870591"/>
      </dsp:txXfrm>
    </dsp:sp>
    <dsp:sp modelId="{5193BEBB-7DC6-4FA7-8290-6B0E6F48CC68}">
      <dsp:nvSpPr>
        <dsp:cNvPr id="0" name=""/>
        <dsp:cNvSpPr/>
      </dsp:nvSpPr>
      <dsp:spPr>
        <a:xfrm rot="2160000">
          <a:off x="4069152" y="947076"/>
          <a:ext cx="327607" cy="4155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537" y="1001298"/>
        <a:ext cx="229325" cy="249319"/>
      </dsp:txXfrm>
    </dsp:sp>
    <dsp:sp modelId="{15B24C48-9324-4B25-8690-619C44F55F90}">
      <dsp:nvSpPr>
        <dsp:cNvPr id="0" name=""/>
        <dsp:cNvSpPr/>
      </dsp:nvSpPr>
      <dsp:spPr>
        <a:xfrm>
          <a:off x="4372925" y="1088195"/>
          <a:ext cx="1231203" cy="1231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Protección del patrimonio social, económico y medioambiental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3231" y="1268501"/>
        <a:ext cx="870591" cy="870591"/>
      </dsp:txXfrm>
    </dsp:sp>
    <dsp:sp modelId="{B8FCE62A-F143-4FD4-8F43-2AEDE3B41CB2}">
      <dsp:nvSpPr>
        <dsp:cNvPr id="0" name=""/>
        <dsp:cNvSpPr/>
      </dsp:nvSpPr>
      <dsp:spPr>
        <a:xfrm rot="6480000">
          <a:off x="4541851" y="2366621"/>
          <a:ext cx="327607" cy="4155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606177" y="2402991"/>
        <a:ext cx="229325" cy="249319"/>
      </dsp:txXfrm>
    </dsp:sp>
    <dsp:sp modelId="{6E131560-92E3-48DC-9E9B-5CD352307EB0}">
      <dsp:nvSpPr>
        <dsp:cNvPr id="0" name=""/>
        <dsp:cNvSpPr/>
      </dsp:nvSpPr>
      <dsp:spPr>
        <a:xfrm>
          <a:off x="3801450" y="2847012"/>
          <a:ext cx="1231203" cy="1231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Turismo: Principal actividad que desarrollan los países 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756" y="3027318"/>
        <a:ext cx="870591" cy="870591"/>
      </dsp:txXfrm>
    </dsp:sp>
    <dsp:sp modelId="{3C705846-0378-4F18-BC20-43C387F4C6A5}">
      <dsp:nvSpPr>
        <dsp:cNvPr id="0" name=""/>
        <dsp:cNvSpPr/>
      </dsp:nvSpPr>
      <dsp:spPr>
        <a:xfrm rot="10800000">
          <a:off x="3337855" y="3254848"/>
          <a:ext cx="327607" cy="4155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36137" y="3337954"/>
        <a:ext cx="229325" cy="249319"/>
      </dsp:txXfrm>
    </dsp:sp>
    <dsp:sp modelId="{204F8BA7-2ADC-4EE0-AE22-9C5BA96206A9}">
      <dsp:nvSpPr>
        <dsp:cNvPr id="0" name=""/>
        <dsp:cNvSpPr/>
      </dsp:nvSpPr>
      <dsp:spPr>
        <a:xfrm>
          <a:off x="1952121" y="2847012"/>
          <a:ext cx="1231203" cy="1231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Organización Mundial el Turismo</a:t>
          </a:r>
          <a:b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(OMT)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2427" y="3027318"/>
        <a:ext cx="870591" cy="870591"/>
      </dsp:txXfrm>
    </dsp:sp>
    <dsp:sp modelId="{FDCDD037-1FE3-42E7-B004-3F77686ED119}">
      <dsp:nvSpPr>
        <dsp:cNvPr id="0" name=""/>
        <dsp:cNvSpPr/>
      </dsp:nvSpPr>
      <dsp:spPr>
        <a:xfrm rot="15120000">
          <a:off x="2121046" y="2384258"/>
          <a:ext cx="327607" cy="4155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85372" y="2514100"/>
        <a:ext cx="229325" cy="249319"/>
      </dsp:txXfrm>
    </dsp:sp>
    <dsp:sp modelId="{019FAA4B-35AE-4FCB-8849-9D2334AC4DD4}">
      <dsp:nvSpPr>
        <dsp:cNvPr id="0" name=""/>
        <dsp:cNvSpPr/>
      </dsp:nvSpPr>
      <dsp:spPr>
        <a:xfrm>
          <a:off x="1380646" y="1088195"/>
          <a:ext cx="1231203" cy="1231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Principios:</a:t>
          </a:r>
          <a:b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económico</a:t>
          </a:r>
          <a:b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b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cultural</a:t>
          </a:r>
          <a:b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0952" y="1268501"/>
        <a:ext cx="870591" cy="870591"/>
      </dsp:txXfrm>
    </dsp:sp>
    <dsp:sp modelId="{FB520B6C-EE99-4F56-8ABD-8DBB2EFFD452}">
      <dsp:nvSpPr>
        <dsp:cNvPr id="0" name=""/>
        <dsp:cNvSpPr/>
      </dsp:nvSpPr>
      <dsp:spPr>
        <a:xfrm rot="19440000">
          <a:off x="2573013" y="957976"/>
          <a:ext cx="327607" cy="4155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2398" y="1069966"/>
        <a:ext cx="229325" cy="2493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369DA-CE69-49BD-9C4B-92ED0E99B11E}">
      <dsp:nvSpPr>
        <dsp:cNvPr id="0" name=""/>
        <dsp:cNvSpPr/>
      </dsp:nvSpPr>
      <dsp:spPr>
        <a:xfrm>
          <a:off x="38" y="259696"/>
          <a:ext cx="3638846" cy="79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cognitivo social </a:t>
          </a:r>
          <a:r>
            <a:rPr lang="es-EC" sz="1400" kern="1200" dirty="0" smtClean="0"/>
            <a:t>(Bandura, 1986)</a:t>
          </a:r>
          <a:r>
            <a:rPr lang="es-EC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" y="259696"/>
        <a:ext cx="3638846" cy="797848"/>
      </dsp:txXfrm>
    </dsp:sp>
    <dsp:sp modelId="{F48B6B01-B56F-466B-9E91-9E64CF4EEFBA}">
      <dsp:nvSpPr>
        <dsp:cNvPr id="0" name=""/>
        <dsp:cNvSpPr/>
      </dsp:nvSpPr>
      <dsp:spPr>
        <a:xfrm>
          <a:off x="38" y="969024"/>
          <a:ext cx="3638846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aprende  de la observación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Imitación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Adopción de cultura, valores y acciones de los demás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personas son producto de su entorno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Aprendizaje involuntario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" y="969024"/>
        <a:ext cx="3638846" cy="2371680"/>
      </dsp:txXfrm>
    </dsp:sp>
    <dsp:sp modelId="{2F12338B-8CD7-4378-88F5-C0A841C56D26}">
      <dsp:nvSpPr>
        <dsp:cNvPr id="0" name=""/>
        <dsp:cNvSpPr/>
      </dsp:nvSpPr>
      <dsp:spPr>
        <a:xfrm>
          <a:off x="4148323" y="259696"/>
          <a:ext cx="3638846" cy="79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apoyo organizacional (</a:t>
          </a:r>
          <a:r>
            <a:rPr lang="es-EC" sz="1200" kern="1200" dirty="0" err="1" smtClean="0"/>
            <a:t>Eisenberger</a:t>
          </a:r>
          <a:r>
            <a:rPr lang="es-EC" sz="1200" kern="1200" dirty="0" smtClean="0"/>
            <a:t>, Cummings, </a:t>
          </a:r>
          <a:r>
            <a:rPr lang="es-EC" sz="1200" kern="1200" dirty="0" err="1" smtClean="0"/>
            <a:t>Armeli</a:t>
          </a:r>
          <a:r>
            <a:rPr lang="es-EC" sz="1200" kern="1200" dirty="0" smtClean="0"/>
            <a:t>, &amp; Lynch, 1997)</a:t>
          </a: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8323" y="259696"/>
        <a:ext cx="3638846" cy="797848"/>
      </dsp:txXfrm>
    </dsp:sp>
    <dsp:sp modelId="{D8280984-2544-4FA2-B909-9804156AA4AB}">
      <dsp:nvSpPr>
        <dsp:cNvPr id="0" name=""/>
        <dsp:cNvSpPr/>
      </dsp:nvSpPr>
      <dsp:spPr>
        <a:xfrm>
          <a:off x="4148361" y="975736"/>
          <a:ext cx="3638846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los empleados la organización es una fuente importante de recursos socioemocionales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Aumenta el compromiso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Mantiene patrones de comportamientos positivos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Aumenta el sentimiento de obligación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Influye en la participación voluntaria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Respuesta reciproca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8361" y="975736"/>
        <a:ext cx="3638846" cy="2371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933A0-39C6-4397-A23A-D3257A982DBC}">
      <dsp:nvSpPr>
        <dsp:cNvPr id="0" name=""/>
        <dsp:cNvSpPr/>
      </dsp:nvSpPr>
      <dsp:spPr>
        <a:xfrm>
          <a:off x="2260" y="78104"/>
          <a:ext cx="1792940" cy="10757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Comportamiento ambiental de los supervisores y colegas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" y="78104"/>
        <a:ext cx="1792940" cy="1075764"/>
      </dsp:txXfrm>
    </dsp:sp>
    <dsp:sp modelId="{1C2DB708-30B7-47BB-8918-5907771C838D}">
      <dsp:nvSpPr>
        <dsp:cNvPr id="0" name=""/>
        <dsp:cNvSpPr/>
      </dsp:nvSpPr>
      <dsp:spPr>
        <a:xfrm>
          <a:off x="1974495" y="78104"/>
          <a:ext cx="1792940" cy="1075764"/>
        </a:xfrm>
        <a:prstGeom prst="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tint val="50000"/>
                <a:satMod val="300000"/>
              </a:schemeClr>
            </a:gs>
            <a:gs pos="35000">
              <a:schemeClr val="accent2">
                <a:hueOff val="-4800000"/>
                <a:satOff val="-16668"/>
                <a:lumOff val="20000"/>
                <a:alphaOff val="0"/>
                <a:tint val="37000"/>
                <a:satMod val="30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Soporte organizacional percibido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4495" y="78104"/>
        <a:ext cx="1792940" cy="1075764"/>
      </dsp:txXfrm>
    </dsp:sp>
    <dsp:sp modelId="{A34A1423-A248-4C39-8E3F-D83079734BA2}">
      <dsp:nvSpPr>
        <dsp:cNvPr id="0" name=""/>
        <dsp:cNvSpPr/>
      </dsp:nvSpPr>
      <dsp:spPr>
        <a:xfrm>
          <a:off x="3946730" y="78104"/>
          <a:ext cx="1792940" cy="1075764"/>
        </a:xfrm>
        <a:prstGeom prst="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tint val="50000"/>
                <a:satMod val="300000"/>
              </a:schemeClr>
            </a:gs>
            <a:gs pos="35000">
              <a:schemeClr val="accent2">
                <a:hueOff val="-9600000"/>
                <a:satOff val="-33335"/>
                <a:lumOff val="4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Liderazgo transformacional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730" y="78104"/>
        <a:ext cx="1792940" cy="1075764"/>
      </dsp:txXfrm>
    </dsp:sp>
    <dsp:sp modelId="{E73E2616-0E02-443A-B62B-9090C1AB6DBA}">
      <dsp:nvSpPr>
        <dsp:cNvPr id="0" name=""/>
        <dsp:cNvSpPr/>
      </dsp:nvSpPr>
      <dsp:spPr>
        <a:xfrm>
          <a:off x="5918965" y="78104"/>
          <a:ext cx="1792940" cy="1075764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Pasión ambiental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8965" y="78104"/>
        <a:ext cx="1792940" cy="107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06/02/2019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Tras aplicar a la muestra y sobre la base de esos resultados 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37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Interrelacion</a:t>
            </a:r>
            <a:r>
              <a:rPr lang="es-EC" dirty="0" smtClean="0"/>
              <a:t> entre los </a:t>
            </a:r>
            <a:r>
              <a:rPr lang="es-EC" dirty="0" err="1" smtClean="0"/>
              <a:t>items</a:t>
            </a:r>
            <a:r>
              <a:rPr lang="es-EC" dirty="0" smtClean="0"/>
              <a:t> y es apropiado realizar un </a:t>
            </a:r>
            <a:r>
              <a:rPr lang="es-EC" dirty="0" err="1" smtClean="0"/>
              <a:t>analisis</a:t>
            </a:r>
            <a:r>
              <a:rPr lang="es-EC" dirty="0" smtClean="0"/>
              <a:t> </a:t>
            </a:r>
            <a:r>
              <a:rPr lang="es-EC" dirty="0" err="1" smtClean="0"/>
              <a:t>facotial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63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 smtClean="0"/>
              <a:t>CÓDIGO: </a:t>
            </a:r>
            <a:r>
              <a:rPr lang="es-EC" dirty="0" smtClean="0"/>
              <a:t>GDI.3.1.004</a:t>
            </a:r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1403648" y="119675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Berlin Sans FB Demi" panose="020E0802020502020306" pitchFamily="34" charset="0"/>
              </a:rPr>
              <a:t>IMPULSORES DEL COMPORTAMIENTO AMBIENTAL AMIGABLE DE LOS EMPLEADOS EN SU LUGAR DE TRABAJO,  EN LAS PYMES TURÍSTICAS DE ALOJAMIENTO DE QUITO.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148064" y="321297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Tania Chiguano Pillajo</a:t>
            </a:r>
            <a:br>
              <a:rPr lang="es-EC" dirty="0" smtClean="0"/>
            </a:br>
            <a:r>
              <a:rPr lang="es-EC" dirty="0" smtClean="0"/>
              <a:t>AUTOR</a:t>
            </a:r>
            <a:br>
              <a:rPr lang="es-EC" dirty="0" smtClean="0"/>
            </a:b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Dr. Giovanni Herrera </a:t>
            </a:r>
            <a:r>
              <a:rPr lang="it-IT" dirty="0"/>
              <a:t>Ph.D. </a:t>
            </a:r>
            <a:endParaRPr lang="it-IT" dirty="0" smtClean="0"/>
          </a:p>
          <a:p>
            <a:r>
              <a:rPr lang="it-IT" dirty="0" smtClean="0"/>
              <a:t>DIRECTOR</a:t>
            </a:r>
            <a:endParaRPr lang="it-IT" dirty="0"/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5896" y="496730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SANGOLQUÍ </a:t>
            </a:r>
            <a:br>
              <a:rPr lang="es-EC" dirty="0" smtClean="0"/>
            </a:br>
            <a:r>
              <a:rPr lang="es-EC" dirty="0" smtClean="0"/>
              <a:t>2019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414"/>
              </p:ext>
            </p:extLst>
          </p:nvPr>
        </p:nvGraphicFramePr>
        <p:xfrm>
          <a:off x="107505" y="1556792"/>
          <a:ext cx="6984775" cy="407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40" y="260648"/>
            <a:ext cx="8229600" cy="652934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Responsabilidad social en el sector turístico</a:t>
            </a:r>
            <a:endParaRPr lang="es-EC" sz="3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Resultado de imagen para turismo sosteni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2601"/>
            <a:ext cx="2900532" cy="13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54936" y="5471672"/>
            <a:ext cx="1896783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Promocionar un turismo responsable</a:t>
            </a:r>
            <a:endParaRPr lang="es-EC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5575" y="4391063"/>
            <a:ext cx="20407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Supervisar el cumplimiento del código ético mundial para el turismo </a:t>
            </a:r>
            <a:endParaRPr lang="es-EC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55576" y="2861593"/>
            <a:ext cx="1728192" cy="9780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Gobiernos</a:t>
            </a:r>
            <a:b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turísticas</a:t>
            </a:r>
            <a:b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b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Turistas</a:t>
            </a:r>
            <a:endParaRPr lang="es-EC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1635447299"/>
              </p:ext>
            </p:extLst>
          </p:nvPr>
        </p:nvGraphicFramePr>
        <p:xfrm>
          <a:off x="5868144" y="4293676"/>
          <a:ext cx="3193364" cy="165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6088376" y="3930445"/>
            <a:ext cx="288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 smtClean="0"/>
              <a:t>Evolución </a:t>
            </a:r>
            <a:r>
              <a:rPr lang="es-EC" sz="700" dirty="0"/>
              <a:t>mensual mundial de llegadas internacionales 2014-2018 (Millones)</a:t>
            </a:r>
          </a:p>
          <a:p>
            <a:r>
              <a:rPr lang="es-EC" sz="700" dirty="0"/>
              <a:t>Fuente: </a:t>
            </a:r>
            <a:r>
              <a:rPr lang="es-EC" sz="700" dirty="0" smtClean="0"/>
              <a:t>OMT, </a:t>
            </a:r>
            <a:r>
              <a:rPr lang="es-EC" sz="700" dirty="0"/>
              <a:t>2018</a:t>
            </a:r>
          </a:p>
          <a:p>
            <a:endParaRPr lang="es-EC" sz="500" dirty="0"/>
          </a:p>
        </p:txBody>
      </p:sp>
      <p:sp>
        <p:nvSpPr>
          <p:cNvPr id="17" name="16 Rectángulo"/>
          <p:cNvSpPr/>
          <p:nvPr/>
        </p:nvSpPr>
        <p:spPr>
          <a:xfrm>
            <a:off x="4740837" y="4784798"/>
            <a:ext cx="1440160" cy="791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Consumo turístico 2017</a:t>
            </a:r>
            <a:r>
              <a:rPr lang="es-EC" sz="1200" dirty="0"/>
              <a:t> </a:t>
            </a:r>
            <a:r>
              <a:rPr lang="es-EC" sz="1200" dirty="0" smtClean="0"/>
              <a:t>de 5.464,8 Miles de millones de USD</a:t>
            </a:r>
            <a:endParaRPr lang="es-EC" sz="1200" dirty="0"/>
          </a:p>
        </p:txBody>
      </p:sp>
      <p:sp>
        <p:nvSpPr>
          <p:cNvPr id="21" name="20 Rectángulo"/>
          <p:cNvSpPr/>
          <p:nvPr/>
        </p:nvSpPr>
        <p:spPr>
          <a:xfrm>
            <a:off x="4740837" y="4898894"/>
            <a:ext cx="1489802" cy="620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313 millones de empleos en el 2017</a:t>
            </a:r>
            <a:endParaRPr lang="es-EC" sz="1050" dirty="0"/>
          </a:p>
        </p:txBody>
      </p:sp>
      <p:pic>
        <p:nvPicPr>
          <p:cNvPr id="3078" name="Picture 6" descr="Resultado de imagen para TURISMO SOSTENIB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94444"/>
            <a:ext cx="1803255" cy="1890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2984769" y="2623982"/>
            <a:ext cx="14432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 smtClean="0"/>
              <a:t>(</a:t>
            </a:r>
            <a:r>
              <a:rPr lang="es-EC" sz="900" dirty="0" err="1" smtClean="0"/>
              <a:t>Whitfield</a:t>
            </a:r>
            <a:r>
              <a:rPr lang="es-EC" sz="900" dirty="0" smtClean="0"/>
              <a:t> </a:t>
            </a:r>
            <a:r>
              <a:rPr lang="es-EC" sz="900" dirty="0"/>
              <a:t>y</a:t>
            </a:r>
            <a:r>
              <a:rPr lang="es-EC" sz="900" dirty="0" smtClean="0"/>
              <a:t> </a:t>
            </a:r>
            <a:r>
              <a:rPr lang="es-EC" sz="900" dirty="0" err="1"/>
              <a:t>Dioko</a:t>
            </a:r>
            <a:r>
              <a:rPr lang="es-EC" sz="900" dirty="0"/>
              <a:t>, 2012)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10761" y="3774232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/>
              <a:t>(Martínez J. , 2012)</a:t>
            </a:r>
          </a:p>
        </p:txBody>
      </p:sp>
    </p:spTree>
    <p:extLst>
      <p:ext uri="{BB962C8B-B14F-4D97-AF65-F5344CB8AC3E}">
        <p14:creationId xmlns:p14="http://schemas.microsoft.com/office/powerpoint/2010/main" val="158196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10" grpId="0" animBg="1"/>
      <p:bldP spid="13" grpId="0" animBg="1"/>
      <p:bldGraphic spid="18" grpId="0">
        <p:bldAsOne/>
      </p:bldGraphic>
      <p:bldP spid="16" grpId="0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5184576" cy="648072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Enfoque teórico  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628426"/>
              </p:ext>
            </p:extLst>
          </p:nvPr>
        </p:nvGraphicFramePr>
        <p:xfrm>
          <a:off x="899592" y="1052736"/>
          <a:ext cx="7787208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94" b="99677" l="2584" r="98708">
                        <a14:backgroundMark x1="45736" y1="43226" x2="52713" y2="38710"/>
                        <a14:backgroundMark x1="75194" y1="13548" x2="80620" y2="17097"/>
                        <a14:backgroundMark x1="20413" y1="26774" x2="23773" y2="18065"/>
                        <a14:backgroundMark x1="25065" y1="30323" x2="25065" y2="3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5164"/>
            <a:ext cx="2574540" cy="18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9164" r="10308" b="9962"/>
          <a:stretch/>
        </p:blipFill>
        <p:spPr bwMode="auto">
          <a:xfrm>
            <a:off x="4788024" y="4451580"/>
            <a:ext cx="2140299" cy="14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508104" y="2204864"/>
            <a:ext cx="3096344" cy="584448"/>
          </a:xfrm>
          <a:prstGeom prst="flowChartInputOutp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Comportamientos ambientales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6512" y="476672"/>
            <a:ext cx="8229600" cy="648072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Impulsores de comportamiento ambiental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844824"/>
            <a:ext cx="18002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Entorno social favorable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08176" y="1844824"/>
            <a:ext cx="18002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Buena imagen empresarial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46266" y="2573288"/>
            <a:ext cx="180020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lealtad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16394" y="2573288"/>
            <a:ext cx="180020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Orgullo 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716016" y="2204864"/>
            <a:ext cx="1008112" cy="584448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746266" y="3645024"/>
            <a:ext cx="116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lograrlo?</a:t>
            </a:r>
            <a:endParaRPr lang="es-EC" sz="1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97513" y="3552691"/>
            <a:ext cx="26190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Impulsar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Incorporación de políticas verdes</a:t>
            </a: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4716016" y="3645024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5436096" y="3521912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-Producción limpia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-Uso inteligente de recursos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-Buen manejo de residuos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855563501"/>
              </p:ext>
            </p:extLst>
          </p:nvPr>
        </p:nvGraphicFramePr>
        <p:xfrm>
          <a:off x="746266" y="4645298"/>
          <a:ext cx="7714166" cy="123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Resultado de imagen para seÃ±ales de recicl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69" y="2936703"/>
            <a:ext cx="780279" cy="5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13144" r="10494" b="8712"/>
          <a:stretch/>
        </p:blipFill>
        <p:spPr bwMode="auto">
          <a:xfrm>
            <a:off x="8186208" y="3429000"/>
            <a:ext cx="746878" cy="729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seÃ±ales de recicl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77072"/>
            <a:ext cx="522976" cy="4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46266" y="3088353"/>
            <a:ext cx="1085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(Vélez, 2011</a:t>
            </a:r>
            <a:r>
              <a:rPr lang="es-EC" sz="1200" dirty="0" smtClean="0"/>
              <a:t>)</a:t>
            </a:r>
            <a:endParaRPr lang="es-EC" sz="1200" dirty="0"/>
          </a:p>
        </p:txBody>
      </p:sp>
      <p:sp>
        <p:nvSpPr>
          <p:cNvPr id="15" name="14 Rectángulo"/>
          <p:cNvSpPr/>
          <p:nvPr/>
        </p:nvSpPr>
        <p:spPr>
          <a:xfrm>
            <a:off x="2763395" y="4426020"/>
            <a:ext cx="1960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900" dirty="0"/>
              <a:t>(</a:t>
            </a:r>
            <a:r>
              <a:rPr lang="es-EC" sz="900" dirty="0" err="1"/>
              <a:t>Bolzan</a:t>
            </a:r>
            <a:r>
              <a:rPr lang="es-EC" sz="900" dirty="0"/>
              <a:t> de Campos &amp; </a:t>
            </a:r>
            <a:r>
              <a:rPr lang="es-EC" sz="900" dirty="0" err="1"/>
              <a:t>Enric</a:t>
            </a:r>
            <a:r>
              <a:rPr lang="es-EC" sz="900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6855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4590453" cy="107099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s-EC" sz="4000" i="0" dirty="0" smtClean="0">
                <a:ln w="11430">
                  <a:solidFill>
                    <a:srgbClr val="006699"/>
                  </a:solidFill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Metodología </a:t>
            </a:r>
            <a:endParaRPr lang="es-EC" sz="4000" i="0" dirty="0">
              <a:ln w="11430">
                <a:solidFill>
                  <a:srgbClr val="006699"/>
                </a:solidFill>
              </a:ln>
              <a:solidFill>
                <a:schemeClr val="accent5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0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007187"/>
              </p:ext>
            </p:extLst>
          </p:nvPr>
        </p:nvGraphicFramePr>
        <p:xfrm>
          <a:off x="251520" y="2602749"/>
          <a:ext cx="54726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88523022"/>
              </p:ext>
            </p:extLst>
          </p:nvPr>
        </p:nvGraphicFramePr>
        <p:xfrm>
          <a:off x="395536" y="764704"/>
          <a:ext cx="44644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2 Elipse"/>
          <p:cNvSpPr/>
          <p:nvPr/>
        </p:nvSpPr>
        <p:spPr>
          <a:xfrm>
            <a:off x="3076212" y="764704"/>
            <a:ext cx="1495787" cy="864096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5220072" y="32849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5837577" y="4072716"/>
            <a:ext cx="33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fenómenos tal y como se dan en su contexto natural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862408" y="4797152"/>
            <a:ext cx="303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Indaga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incidencia de las modalidades, categorías o niveles de una o más variables en una población</a:t>
            </a:r>
          </a:p>
        </p:txBody>
      </p:sp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8227" y="612150"/>
            <a:ext cx="342397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351906"/>
              </p:ext>
            </p:extLst>
          </p:nvPr>
        </p:nvGraphicFramePr>
        <p:xfrm>
          <a:off x="251520" y="1700808"/>
          <a:ext cx="2808312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4290" y="404664"/>
            <a:ext cx="5400600" cy="576064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Objeto de estudio 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5" name="4 Llamada con línea 1 (borde y barra de énfasis)"/>
          <p:cNvSpPr/>
          <p:nvPr/>
        </p:nvSpPr>
        <p:spPr>
          <a:xfrm>
            <a:off x="3275856" y="1844824"/>
            <a:ext cx="2520280" cy="2160240"/>
          </a:xfrm>
          <a:prstGeom prst="accentBorderCallout1">
            <a:avLst>
              <a:gd name="adj1" fmla="val 18750"/>
              <a:gd name="adj2" fmla="val -8333"/>
              <a:gd name="adj3" fmla="val 3029"/>
              <a:gd name="adj4" fmla="val -231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Hostal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Hostería-Hacienda turística</a:t>
            </a:r>
          </a:p>
          <a:p>
            <a:pPr algn="ctr"/>
            <a:r>
              <a:rPr lang="es-EC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Lodge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Resort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Refugio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Campamento turístico</a:t>
            </a:r>
          </a:p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 de huéspedes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995936" y="1879694"/>
            <a:ext cx="108012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 descr="Resultado de imagen para DMQ, zon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03" y="1850576"/>
            <a:ext cx="3333750" cy="3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47877" y="11714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Sector turístico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394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120910"/>
              </p:ext>
            </p:extLst>
          </p:nvPr>
        </p:nvGraphicFramePr>
        <p:xfrm>
          <a:off x="323528" y="1700808"/>
          <a:ext cx="4104456" cy="1872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24325"/>
                <a:gridCol w="1980131"/>
              </a:tblGrid>
              <a:tr h="54423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Categoría 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de establecimientos 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74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Estrellas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41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Estrellas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41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Estrellas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741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6512" y="332656"/>
            <a:ext cx="5148064" cy="724942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Tamaño de la muestra 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99610" y="5083408"/>
            <a:ext cx="367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1600" b="1" dirty="0" smtClean="0"/>
              <a:t>Muestreo no probabilístico por conveniencia</a:t>
            </a:r>
            <a:endParaRPr lang="es-EC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457302" y="4253056"/>
            <a:ext cx="315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EC" dirty="0" smtClean="0"/>
              <a:t>331 </a:t>
            </a:r>
            <a:r>
              <a:rPr lang="es-EC" sz="1400" dirty="0" smtClean="0"/>
              <a:t>empleados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490831" y="336628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Población: 2400 empleados</a:t>
            </a:r>
            <a:endParaRPr lang="es-EC" dirty="0"/>
          </a:p>
        </p:txBody>
      </p:sp>
      <p:pic>
        <p:nvPicPr>
          <p:cNvPr id="7170" name="Picture 2" descr="Resultado de imagen para QUITO TUR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08" y="980728"/>
            <a:ext cx="2719031" cy="15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90831" y="259601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 promedio se emplea a 3 personas</a:t>
            </a:r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1 Rectángulo"/>
              <p:cNvSpPr/>
              <p:nvPr/>
            </p:nvSpPr>
            <p:spPr>
              <a:xfrm>
                <a:off x="705023" y="3878684"/>
                <a:ext cx="3075586" cy="751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𝑝</m:t>
                          </m:r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a:rPr lang="es-EC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3" y="3878684"/>
                <a:ext cx="3075586" cy="7513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705023" y="4641080"/>
            <a:ext cx="390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El error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muestral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0,05</a:t>
            </a:r>
          </a:p>
          <a:p>
            <a:pPr lvl="0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Nivel de confianza, 1,96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q = 0,5. Porción de éxito y fracaso</a:t>
            </a:r>
          </a:p>
        </p:txBody>
      </p:sp>
    </p:spTree>
    <p:extLst>
      <p:ext uri="{BB962C8B-B14F-4D97-AF65-F5344CB8AC3E}">
        <p14:creationId xmlns:p14="http://schemas.microsoft.com/office/powerpoint/2010/main" val="23946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1738536" cy="360040"/>
          </a:xfrm>
          <a:noFill/>
        </p:spPr>
        <p:txBody>
          <a:bodyPr/>
          <a:lstStyle/>
          <a:p>
            <a:pPr marL="0" indent="0">
              <a:buNone/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Encuesta</a:t>
            </a:r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7021" y="476672"/>
            <a:ext cx="6523237" cy="634082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la información </a:t>
            </a:r>
            <a:endParaRPr lang="es-EC" sz="3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96317"/>
              </p:ext>
            </p:extLst>
          </p:nvPr>
        </p:nvGraphicFramePr>
        <p:xfrm>
          <a:off x="395536" y="2132856"/>
          <a:ext cx="6552728" cy="353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453650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Sección </a:t>
                      </a:r>
                      <a:endParaRPr lang="es-EC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EC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de preguntas </a:t>
                      </a:r>
                      <a:endParaRPr lang="es-EC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Identificación y ubicación de la empresa</a:t>
                      </a:r>
                      <a:endParaRPr lang="es-EC" sz="13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Identificación del perfil del encuestado</a:t>
                      </a:r>
                      <a:endParaRPr lang="es-EC" sz="13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Impulsores de comportamiento ambiental 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C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Pasión ambiental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Normas descriptivas</a:t>
                      </a:r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amigable del supervisor y colegas</a:t>
                      </a:r>
                    </a:p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Soporte ambiental organizacional </a:t>
                      </a:r>
                    </a:p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Liderazgo transformacional</a:t>
                      </a:r>
                    </a:p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laboral</a:t>
                      </a:r>
                    </a:p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de los empleados</a:t>
                      </a:r>
                    </a:p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ítems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ítems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ítems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ítems 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ítems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ítems</a:t>
                      </a:r>
                    </a:p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ítems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Datos</a:t>
                      </a:r>
                      <a:r>
                        <a:rPr lang="es-EC" sz="13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informante </a:t>
                      </a:r>
                      <a:endParaRPr lang="es-EC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31562" y="42210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 de Likert</a:t>
            </a:r>
            <a:b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6975416" y="3429000"/>
            <a:ext cx="360040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09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936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s-EC" sz="4000" b="1" dirty="0" smtClean="0">
                <a:ln w="11430">
                  <a:solidFill>
                    <a:srgbClr val="006699"/>
                  </a:solidFill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Resultados </a:t>
            </a:r>
            <a:endParaRPr lang="es-EC" sz="4000" b="1" dirty="0">
              <a:ln w="11430">
                <a:solidFill>
                  <a:srgbClr val="006699"/>
                </a:solidFill>
              </a:ln>
              <a:solidFill>
                <a:schemeClr val="accent5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6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6512" y="404664"/>
            <a:ext cx="4857567" cy="724942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de fiabilidad 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93536"/>
              </p:ext>
            </p:extLst>
          </p:nvPr>
        </p:nvGraphicFramePr>
        <p:xfrm>
          <a:off x="1907704" y="1628800"/>
          <a:ext cx="5316760" cy="308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9030"/>
                <a:gridCol w="15577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Dimensión </a:t>
                      </a:r>
                      <a:endParaRPr lang="es-EC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Alfa de </a:t>
                      </a:r>
                      <a:r>
                        <a:rPr lang="es-EC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Cronbach</a:t>
                      </a:r>
                      <a:endParaRPr lang="es-EC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Pasión ambiental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,923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amigable del supervisor y colegas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,906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Soporte ambiental organizacional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,868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Liderazgo transformacional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,936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laboral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,927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de los empleados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,847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</a:t>
                      </a:r>
                      <a:endParaRPr lang="es-EC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,833</a:t>
                      </a:r>
                      <a:endParaRPr lang="es-EC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475656" y="5157192"/>
            <a:ext cx="626469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547664" y="5517232"/>
            <a:ext cx="6264696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403648" y="5217150"/>
            <a:ext cx="6768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Nula             Muy baja             Baja             Regular             Aceptable             Elevada             Total</a:t>
            </a:r>
            <a:br>
              <a:rPr lang="es-EC" sz="1100" dirty="0" smtClean="0"/>
            </a:br>
            <a:r>
              <a:rPr lang="es-EC" sz="1100" dirty="0" smtClean="0"/>
              <a:t/>
            </a:r>
            <a:br>
              <a:rPr lang="es-EC" sz="1100" dirty="0" smtClean="0"/>
            </a:br>
            <a:r>
              <a:rPr lang="es-EC" sz="1100" dirty="0" smtClean="0"/>
              <a:t>0                                                                                                                                                               1</a:t>
            </a:r>
            <a:endParaRPr lang="es-EC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4598" y="5032484"/>
            <a:ext cx="106503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0% de confiabilidad </a:t>
            </a:r>
            <a:endParaRPr lang="es-EC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884368" y="5128235"/>
            <a:ext cx="10789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100% de confiabilidad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6623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59632" y="548680"/>
            <a:ext cx="676875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2400" b="1" dirty="0" smtClean="0"/>
              <a:t>CONTENIDO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b="1" dirty="0" smtClean="0"/>
              <a:t>INTRODUCCIÓN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C" sz="1600" dirty="0" smtClean="0"/>
              <a:t>OBJETIVOS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C" sz="1600" dirty="0" smtClean="0"/>
              <a:t>HIPÓTESIS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b="1" dirty="0" smtClean="0"/>
              <a:t>MARCO TEÓRICO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b="1" dirty="0" smtClean="0"/>
              <a:t>METODOLOGÍA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b="1" dirty="0" smtClean="0"/>
              <a:t>RESULTADOS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b="1" dirty="0" smtClean="0"/>
              <a:t>CONCLUSIONES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C" sz="1600" dirty="0" smtClean="0"/>
              <a:t>CONCLUSIONES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C" sz="1600" dirty="0" smtClean="0"/>
              <a:t>RECOMENDACIONES </a:t>
            </a:r>
            <a:r>
              <a:rPr lang="es-EC" sz="1600" dirty="0" smtClean="0"/>
              <a:t>Y FUTURAS INVESTIGACIONES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5292080" cy="648072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Prueba KMO y Bartlett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10105284"/>
              </p:ext>
            </p:extLst>
          </p:nvPr>
        </p:nvGraphicFramePr>
        <p:xfrm>
          <a:off x="2087724" y="1628800"/>
          <a:ext cx="522058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572064"/>
              </p:ext>
            </p:extLst>
          </p:nvPr>
        </p:nvGraphicFramePr>
        <p:xfrm>
          <a:off x="1962149" y="2528094"/>
          <a:ext cx="5994227" cy="31459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7326"/>
                <a:gridCol w="1756790"/>
                <a:gridCol w="1136447"/>
                <a:gridCol w="516832"/>
                <a:gridCol w="516832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 de KMO y Bartlett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3515">
                <a:tc rowSpan="2">
                  <a:txBody>
                    <a:bodyPr/>
                    <a:lstStyle/>
                    <a:p>
                      <a:pPr indent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 Kaiser-Meyer-Olkin de adecuación de muestreo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Prueba de esfericidad de Bartlett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3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Aprox. Chi-cuadrado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Pasión por el medio ambiente 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2663,541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amigable del supervisor y colegas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,865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2628,321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Soporte ambiental organizacional  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,951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3307,981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Liderazgo transformacional percibido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,925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2032,032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laboral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,937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2116,244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de los empleados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634,704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de vida privada  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1474,946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51520" y="126876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1600" b="1" dirty="0" smtClean="0"/>
              <a:t>Interrelación entre los ítems</a:t>
            </a:r>
            <a:endParaRPr lang="es-EC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948264" y="1456707"/>
            <a:ext cx="20162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Ho: </a:t>
            </a:r>
            <a: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variables no están correlacionadas</a:t>
            </a:r>
            <a:b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&lt;0,05 Rechaza Ho</a:t>
            </a:r>
            <a:br>
              <a:rPr lang="es-EC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orchetes"/>
          <p:cNvSpPr/>
          <p:nvPr/>
        </p:nvSpPr>
        <p:spPr>
          <a:xfrm>
            <a:off x="6948264" y="1268760"/>
            <a:ext cx="1872208" cy="108819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0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47" y="476672"/>
            <a:ext cx="5506157" cy="648072"/>
          </a:xfr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descriptivo 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664" y="5347374"/>
            <a:ext cx="1512168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 Black" panose="020B0A04020102020204" pitchFamily="34" charset="0"/>
              </a:rPr>
              <a:t>76,92% Operativo</a:t>
            </a:r>
            <a:endParaRPr lang="es-EC" dirty="0">
              <a:latin typeface="Arial Black" panose="020B0A04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20072" y="5301208"/>
            <a:ext cx="1512168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 Black" panose="020B0A04020102020204" pitchFamily="34" charset="0"/>
              </a:rPr>
              <a:t>18 a 30 años </a:t>
            </a:r>
            <a:endParaRPr lang="es-EC" dirty="0">
              <a:latin typeface="Arial Black" panose="020B0A04020102020204" pitchFamily="34" charset="0"/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"/>
          <a:stretch/>
        </p:blipFill>
        <p:spPr bwMode="auto">
          <a:xfrm>
            <a:off x="405170" y="1736812"/>
            <a:ext cx="412472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4979"/>
          <a:stretch/>
        </p:blipFill>
        <p:spPr bwMode="auto">
          <a:xfrm>
            <a:off x="4702824" y="1268760"/>
            <a:ext cx="4441176" cy="3924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4837327"/>
            <a:ext cx="1512168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 Black" panose="020B0A04020102020204" pitchFamily="34" charset="0"/>
                <a:cs typeface="Arial" panose="020B0604020202020204" pitchFamily="34" charset="0"/>
              </a:rPr>
              <a:t>60,27% Colegio </a:t>
            </a:r>
            <a:endParaRPr lang="es-EC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40152" y="4837326"/>
            <a:ext cx="1512168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 Black" panose="020B0A04020102020204" pitchFamily="34" charset="0"/>
              </a:rPr>
              <a:t>56,16% Hombres  </a:t>
            </a:r>
            <a:endParaRPr lang="es-EC" dirty="0"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75391" y="5740855"/>
            <a:ext cx="3023818" cy="338554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 Black" panose="020B0A04020102020204" pitchFamily="34" charset="0"/>
              </a:rPr>
              <a:t>Ingresos menores a $500</a:t>
            </a:r>
            <a:endParaRPr lang="es-EC" sz="1600" dirty="0">
              <a:latin typeface="Arial Black" panose="020B0A040201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5"/>
          <a:stretch/>
        </p:blipFill>
        <p:spPr bwMode="auto">
          <a:xfrm>
            <a:off x="107505" y="700673"/>
            <a:ext cx="4392487" cy="413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/>
        </p:blipFill>
        <p:spPr bwMode="auto">
          <a:xfrm>
            <a:off x="4499992" y="700673"/>
            <a:ext cx="4566273" cy="4136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5731" b="2222"/>
          <a:stretch/>
        </p:blipFill>
        <p:spPr bwMode="auto">
          <a:xfrm>
            <a:off x="1" y="1136297"/>
            <a:ext cx="4572000" cy="4461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" b="99202" l="5112" r="97444">
                        <a14:foregroundMark x1="33706" y1="17764" x2="71885" y2="11976"/>
                        <a14:foregroundMark x1="6869" y1="3792" x2="93930" y2="3792"/>
                        <a14:foregroundMark x1="7188" y1="6587" x2="95367" y2="6188"/>
                        <a14:foregroundMark x1="93291" y1="2395" x2="96805" y2="2794"/>
                        <a14:foregroundMark x1="94728" y1="8184" x2="59904" y2="95609"/>
                        <a14:foregroundMark x1="19329" y1="10180" x2="86262" y2="92415"/>
                        <a14:foregroundMark x1="92812" y1="17365" x2="90575" y2="93413"/>
                        <a14:foregroundMark x1="96645" y1="10180" x2="96486" y2="89621"/>
                        <a14:foregroundMark x1="9105" y1="7585" x2="9744" y2="63872"/>
                        <a14:foregroundMark x1="12780" y1="7984" x2="11342" y2="85629"/>
                        <a14:foregroundMark x1="9585" y1="90020" x2="78754" y2="88024"/>
                        <a14:foregroundMark x1="24121" y1="67066" x2="67093" y2="72255"/>
                        <a14:foregroundMark x1="15655" y1="40519" x2="76198" y2="56287"/>
                        <a14:foregroundMark x1="15335" y1="27745" x2="85304" y2="53693"/>
                        <a14:foregroundMark x1="56550" y1="13772" x2="62300" y2="38723"/>
                        <a14:foregroundMark x1="85463" y1="25749" x2="61502" y2="33533"/>
                        <a14:foregroundMark x1="10863" y1="80240" x2="59744" y2="79042"/>
                        <a14:foregroundMark x1="16134" y1="55090" x2="48722" y2="69261"/>
                        <a14:foregroundMark x1="26038" y1="52096" x2="60703" y2="70459"/>
                        <a14:foregroundMark x1="14377" y1="66267" x2="33706" y2="80439"/>
                        <a14:foregroundMark x1="34185" y1="75250" x2="41853" y2="81637"/>
                        <a14:foregroundMark x1="88339" y1="56687" x2="85463" y2="88024"/>
                        <a14:foregroundMark x1="96326" y1="95609" x2="13419" y2="95609"/>
                        <a14:foregroundMark x1="7987" y1="61078" x2="7827" y2="96607"/>
                        <a14:foregroundMark x1="6550" y1="1198" x2="6550" y2="10579"/>
                        <a14:foregroundMark x1="6070" y1="1597" x2="5272" y2="8583"/>
                        <a14:backgroundMark x1="6390" y1="34132" x2="6230" y2="61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" r="2487" b="1112"/>
          <a:stretch/>
        </p:blipFill>
        <p:spPr bwMode="auto">
          <a:xfrm>
            <a:off x="4644008" y="1134334"/>
            <a:ext cx="4456459" cy="45269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5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15283"/>
          <a:stretch/>
        </p:blipFill>
        <p:spPr bwMode="auto">
          <a:xfrm>
            <a:off x="61223" y="1020539"/>
            <a:ext cx="4726801" cy="47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r="13875"/>
          <a:stretch/>
        </p:blipFill>
        <p:spPr bwMode="auto">
          <a:xfrm>
            <a:off x="4716016" y="1039939"/>
            <a:ext cx="4337255" cy="478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14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5868"/>
          <a:stretch/>
        </p:blipFill>
        <p:spPr bwMode="auto">
          <a:xfrm>
            <a:off x="35497" y="1021174"/>
            <a:ext cx="4824536" cy="478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r="10316"/>
          <a:stretch/>
        </p:blipFill>
        <p:spPr bwMode="auto">
          <a:xfrm>
            <a:off x="4860032" y="1036955"/>
            <a:ext cx="4283968" cy="4784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6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2808820"/>
            <a:ext cx="28803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b="1" dirty="0"/>
              <a:t>Comportamiento ambiental </a:t>
            </a:r>
            <a:r>
              <a:rPr lang="es-EC" b="1" dirty="0" smtClean="0"/>
              <a:t>del empleado</a:t>
            </a:r>
            <a:endParaRPr lang="es-EC" b="1" dirty="0"/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6857" r="7766"/>
          <a:stretch/>
        </p:blipFill>
        <p:spPr bwMode="auto">
          <a:xfrm>
            <a:off x="3347864" y="980728"/>
            <a:ext cx="532859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8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867627"/>
              </p:ext>
            </p:extLst>
          </p:nvPr>
        </p:nvGraphicFramePr>
        <p:xfrm>
          <a:off x="432402" y="2924944"/>
          <a:ext cx="2351196" cy="11904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8999"/>
                <a:gridCol w="1232197"/>
              </a:tblGrid>
              <a:tr h="26355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Estadísticos de prueba</a:t>
                      </a:r>
                      <a:endParaRPr lang="es-EC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4615" marR="38100" indent="-565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de </a:t>
                      </a:r>
                      <a:r>
                        <a:rPr lang="es-EC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Kendall</a:t>
                      </a:r>
                      <a:r>
                        <a:rPr lang="es-EC" sz="12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,228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Chi-cuadrado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498,427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Sig. asintótica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2862" y="404664"/>
            <a:ext cx="6025022" cy="634082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de concordancia 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18872"/>
              </p:ext>
            </p:extLst>
          </p:nvPr>
        </p:nvGraphicFramePr>
        <p:xfrm>
          <a:off x="3851920" y="2894769"/>
          <a:ext cx="5026660" cy="30236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9705"/>
                <a:gridCol w="762000"/>
                <a:gridCol w="701040"/>
                <a:gridCol w="762000"/>
                <a:gridCol w="695960"/>
                <a:gridCol w="655955"/>
              </a:tblGrid>
              <a:tr h="20002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Medidas simétricas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 estándar asintótico</a:t>
                      </a:r>
                      <a:r>
                        <a:rPr lang="es-EC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Aprox. S</a:t>
                      </a:r>
                      <a:r>
                        <a:rPr lang="es-EC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Aprox. Sig.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ambiental amigable del supervisor y colegas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,142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5,148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Soporte ambiental organizacional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7,561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liderazgo transformacional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,173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6,656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laboral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,025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2,518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laboral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4,641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89881197"/>
              </p:ext>
            </p:extLst>
          </p:nvPr>
        </p:nvGraphicFramePr>
        <p:xfrm>
          <a:off x="1259632" y="1340768"/>
          <a:ext cx="609600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86373" y="4457298"/>
            <a:ext cx="3252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Ho: </a:t>
            </a: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 asociación entre las dimensiones.</a:t>
            </a:r>
            <a:b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s-EC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 asociación entre las dimensiones  </a:t>
            </a:r>
            <a:endParaRPr lang="es-EC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5852" y="5542493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P&lt;=0,05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rechazo Ho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232072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0                           1</a:t>
            </a:r>
            <a:endParaRPr lang="es-EC" sz="1400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827584" y="2628499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364088" y="2628499"/>
            <a:ext cx="15121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220072" y="229402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-1            0             1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2025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27813" y="471810"/>
            <a:ext cx="7192101" cy="580926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Contrastación de Hipótesis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57201"/>
              </p:ext>
            </p:extLst>
          </p:nvPr>
        </p:nvGraphicFramePr>
        <p:xfrm>
          <a:off x="467544" y="1772817"/>
          <a:ext cx="7848872" cy="41247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104"/>
                <a:gridCol w="2520280"/>
                <a:gridCol w="1008112"/>
                <a:gridCol w="792088"/>
                <a:gridCol w="944858"/>
                <a:gridCol w="823715"/>
                <a:gridCol w="823715"/>
              </a:tblGrid>
              <a:tr h="141550">
                <a:tc gridSpan="7">
                  <a:txBody>
                    <a:bodyPr/>
                    <a:lstStyle/>
                    <a:p>
                      <a:pPr marR="38100" indent="45720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 err="1">
                          <a:effectLst/>
                        </a:rPr>
                        <a:t>Coeficientes</a:t>
                      </a:r>
                      <a:r>
                        <a:rPr lang="es-EC" sz="900" baseline="30000" dirty="0" err="1">
                          <a:effectLst/>
                        </a:rPr>
                        <a:t>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1475">
                <a:tc rowSpan="2" gridSpan="2">
                  <a:txBody>
                    <a:bodyPr/>
                    <a:lstStyle/>
                    <a:p>
                      <a:pPr marR="38100" indent="4572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>
                          <a:effectLst/>
                        </a:rPr>
                        <a:t>Modelo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69875" marR="38100" indent="698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Coeficientes no estandarizados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marR="38100" indent="762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Coeficientes estandarizados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00330" marR="3810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86995" marR="38100" indent="1333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>
                          <a:effectLst/>
                        </a:rPr>
                        <a:t>Sig.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57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 indent="698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marR="38100" indent="762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Error estándar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8100" indent="45720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>
                          <a:effectLst/>
                        </a:rPr>
                        <a:t>Beta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755">
                <a:tc rowSpan="11">
                  <a:txBody>
                    <a:bodyPr/>
                    <a:lstStyle/>
                    <a:p>
                      <a:pPr marR="38100" indent="4572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(Constante)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,655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,255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2,563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>
                          <a:effectLst/>
                        </a:rPr>
                        <a:t>,011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8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Pasión por el medio ambiente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,315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,400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8,833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1000" b="1" dirty="0">
                          <a:effectLst/>
                        </a:rPr>
                        <a:t>,000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925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Comportamiento ambiental amigable de supervisor y colegas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,198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,060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3,289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1000" b="1" dirty="0">
                          <a:effectLst/>
                        </a:rPr>
                        <a:t>,001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8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Soporte ambiental organizacional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,061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,078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1,185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,237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76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Liderazgo transformacional percibido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1,873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,062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0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Satisfacción laboral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,060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,088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1,593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25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Compromiso laboral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,513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,608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8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>
                          <a:effectLst/>
                        </a:rPr>
                        <a:t>Posición en el trabajo del encuestado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-,113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,073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-,090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-1,537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8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Rango de edad del encuestado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,734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,464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8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Nivel de educación del encuestado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-,004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-,005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-,111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,912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8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381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Nivel de ingreso del encuestado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170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,081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953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,122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415" marR="38100" indent="260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>
                          <a:effectLst/>
                        </a:rPr>
                        <a:t>2,283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085" marR="3810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1000" b="1" dirty="0">
                          <a:effectLst/>
                        </a:rPr>
                        <a:t>,023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550">
                <a:tc gridSpan="7">
                  <a:txBody>
                    <a:bodyPr/>
                    <a:lstStyle/>
                    <a:p>
                      <a:pPr marL="38100" marR="38100" indent="45720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720"/>
                        </a:spcAft>
                      </a:pPr>
                      <a:r>
                        <a:rPr lang="es-EC" sz="900" dirty="0">
                          <a:effectLst/>
                        </a:rPr>
                        <a:t>a. Variable dependiente: Comportamiento ambiental de vida privada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67544" y="12687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 smtClean="0"/>
              <a:t>Análisis de regresión múltiple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4008" y="117642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H0: No Existe influencia</a:t>
            </a:r>
            <a:b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xiste influencia 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40624" y="122259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&lt; 0,05. Se acepta H1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9358" y="1484784"/>
            <a:ext cx="8568952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b="1" dirty="0"/>
              <a:t>H1: El comportamiento </a:t>
            </a:r>
            <a:r>
              <a:rPr lang="es-EC" sz="1500" b="1" dirty="0" smtClean="0"/>
              <a:t>ambiental de </a:t>
            </a:r>
            <a:r>
              <a:rPr lang="es-EC" sz="1500" b="1" dirty="0"/>
              <a:t>los empleados es resultado del comportamiento ambiental amigable del supervisor y colegas.</a:t>
            </a:r>
            <a:endParaRPr lang="es-EC" sz="1500" dirty="0"/>
          </a:p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dirty="0" smtClean="0"/>
              <a:t>p </a:t>
            </a:r>
            <a:r>
              <a:rPr lang="es-EC" sz="1500" dirty="0"/>
              <a:t>&lt; </a:t>
            </a:r>
            <a:r>
              <a:rPr lang="es-EC" sz="1500" dirty="0" smtClean="0"/>
              <a:t>0,01</a:t>
            </a:r>
          </a:p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b="1" dirty="0" smtClean="0"/>
              <a:t>H2: El soporte ambiental organizacional percibido por el empleado influye en su comportamiento ambiental.</a:t>
            </a:r>
            <a:endParaRPr lang="es-EC" sz="1500" dirty="0" smtClean="0"/>
          </a:p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dirty="0" smtClean="0"/>
              <a:t>p </a:t>
            </a:r>
            <a:r>
              <a:rPr lang="es-EC" sz="1500" dirty="0"/>
              <a:t>&gt; </a:t>
            </a:r>
            <a:r>
              <a:rPr lang="es-EC" sz="1500" dirty="0" smtClean="0"/>
              <a:t>0,05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s-EC" sz="1500" b="1" dirty="0" smtClean="0"/>
              <a:t>H3</a:t>
            </a:r>
            <a:r>
              <a:rPr lang="es-EC" sz="1500" b="1" dirty="0"/>
              <a:t>:</a:t>
            </a:r>
            <a:r>
              <a:rPr lang="es-EC" sz="1500" dirty="0"/>
              <a:t> </a:t>
            </a:r>
            <a:r>
              <a:rPr lang="es-EC" sz="1500" b="1" dirty="0" smtClean="0"/>
              <a:t>El liderazgo </a:t>
            </a:r>
            <a:r>
              <a:rPr lang="es-EC" sz="1500" b="1" dirty="0"/>
              <a:t>transformacional del supervisor </a:t>
            </a:r>
            <a:r>
              <a:rPr lang="es-EC" sz="1500" b="1" dirty="0" smtClean="0"/>
              <a:t>afecta </a:t>
            </a:r>
            <a:r>
              <a:rPr lang="es-EC" sz="1500" b="1" dirty="0"/>
              <a:t>positivamente </a:t>
            </a:r>
            <a:r>
              <a:rPr lang="es-EC" sz="1500" b="1" dirty="0" smtClean="0"/>
              <a:t>al comportamiento ambiental del </a:t>
            </a:r>
            <a:r>
              <a:rPr lang="es-EC" sz="1500" b="1" dirty="0"/>
              <a:t>empleado.</a:t>
            </a:r>
            <a:endParaRPr lang="es-EC" sz="1500" dirty="0"/>
          </a:p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dirty="0" smtClean="0"/>
              <a:t>p </a:t>
            </a:r>
            <a:r>
              <a:rPr lang="es-EC" sz="1500" dirty="0"/>
              <a:t>&gt; </a:t>
            </a:r>
            <a:r>
              <a:rPr lang="es-EC" sz="1500" dirty="0" smtClean="0"/>
              <a:t>0,05 </a:t>
            </a:r>
          </a:p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b="1" dirty="0" smtClean="0"/>
              <a:t>H4</a:t>
            </a:r>
            <a:r>
              <a:rPr lang="es-EC" sz="1500" b="1" dirty="0"/>
              <a:t>:</a:t>
            </a:r>
            <a:r>
              <a:rPr lang="es-EC" sz="1500" dirty="0"/>
              <a:t> </a:t>
            </a:r>
            <a:r>
              <a:rPr lang="es-EC" sz="1500" b="1" dirty="0"/>
              <a:t>La pasión ambiental armoniosa percibida por los empleados influirá en su comportamiento </a:t>
            </a:r>
            <a:r>
              <a:rPr lang="es-EC" sz="1500" b="1" dirty="0" smtClean="0"/>
              <a:t>ambiental</a:t>
            </a:r>
            <a:r>
              <a:rPr lang="es-EC" sz="1500" dirty="0" smtClean="0"/>
              <a:t>. </a:t>
            </a:r>
            <a:endParaRPr lang="es-EC" sz="1500" dirty="0"/>
          </a:p>
          <a:p>
            <a:pPr algn="just">
              <a:spcBef>
                <a:spcPts val="1100"/>
              </a:spcBef>
              <a:spcAft>
                <a:spcPts val="1100"/>
              </a:spcAft>
            </a:pPr>
            <a:r>
              <a:rPr lang="es-EC" sz="1500" dirty="0" smtClean="0"/>
              <a:t>p </a:t>
            </a:r>
            <a:r>
              <a:rPr lang="es-EC" sz="1500" dirty="0"/>
              <a:t>&lt; </a:t>
            </a:r>
            <a:r>
              <a:rPr lang="es-EC" sz="1500" dirty="0" smtClean="0"/>
              <a:t>0,05</a:t>
            </a:r>
            <a:endParaRPr lang="es-EC" sz="1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84978" y="707344"/>
            <a:ext cx="35283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H0: No Existe influencia</a:t>
            </a:r>
            <a:b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xiste influencia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visto y eq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4293096"/>
            <a:ext cx="356433" cy="3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visto y eq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140968"/>
            <a:ext cx="356433" cy="3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1888405"/>
            <a:ext cx="648073" cy="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91" y="5301208"/>
            <a:ext cx="648073" cy="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8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299695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C" sz="4000" b="1" dirty="0" smtClean="0">
                <a:ln w="11430">
                  <a:solidFill>
                    <a:srgbClr val="006699"/>
                  </a:solidFill>
                </a:ln>
                <a:solidFill>
                  <a:srgbClr val="0033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INTRODUCCIÓN </a:t>
            </a:r>
            <a:endParaRPr lang="es-EC" sz="4000" b="1" dirty="0">
              <a:ln w="11430">
                <a:solidFill>
                  <a:srgbClr val="006699"/>
                </a:solidFill>
              </a:ln>
              <a:solidFill>
                <a:srgbClr val="0033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0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400" y="2708920"/>
            <a:ext cx="491164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4000" dirty="0" smtClean="0">
                <a:ln w="11430">
                  <a:solidFill>
                    <a:srgbClr val="006699"/>
                  </a:solidFill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  <a:endParaRPr lang="es-EC" sz="4000" dirty="0">
              <a:ln w="11430">
                <a:solidFill>
                  <a:srgbClr val="006699"/>
                </a:solidFill>
              </a:ln>
              <a:solidFill>
                <a:schemeClr val="accent5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6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105922"/>
              </p:ext>
            </p:extLst>
          </p:nvPr>
        </p:nvGraphicFramePr>
        <p:xfrm>
          <a:off x="25152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4355976" cy="576064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Marco teórico 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47549"/>
              </p:ext>
            </p:extLst>
          </p:nvPr>
        </p:nvGraphicFramePr>
        <p:xfrm>
          <a:off x="457200" y="1124744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6109" y="476672"/>
            <a:ext cx="5508104" cy="576064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Marco metodológico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436164"/>
              </p:ext>
            </p:extLst>
          </p:nvPr>
        </p:nvGraphicFramePr>
        <p:xfrm>
          <a:off x="457200" y="1124744"/>
          <a:ext cx="83632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4716016" cy="576064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Resultados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2348880"/>
            <a:ext cx="5400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4000" dirty="0" smtClean="0">
                <a:ln w="11430">
                  <a:solidFill>
                    <a:srgbClr val="006699"/>
                  </a:solidFill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Recomendaciones </a:t>
            </a:r>
            <a:endParaRPr lang="es-EC" sz="4000" dirty="0">
              <a:ln w="11430">
                <a:solidFill>
                  <a:srgbClr val="006699"/>
                </a:solidFill>
              </a:ln>
              <a:solidFill>
                <a:schemeClr val="accent5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2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400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5796136" cy="792088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Líneas de acción </a:t>
            </a:r>
            <a:endParaRPr lang="es-EC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8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121084"/>
              </p:ext>
            </p:extLst>
          </p:nvPr>
        </p:nvGraphicFramePr>
        <p:xfrm>
          <a:off x="539552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6588224" cy="648072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Futuro líneas de investigación 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58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013795"/>
          </a:xfrm>
        </p:spPr>
        <p:txBody>
          <a:bodyPr/>
          <a:lstStyle/>
          <a:p>
            <a:pPr marL="0" indent="0" algn="ctr">
              <a:buNone/>
            </a:pPr>
            <a:r>
              <a:rPr lang="es-EC" sz="6000" b="1" dirty="0" smtClean="0">
                <a:solidFill>
                  <a:schemeClr val="tx2"/>
                </a:solidFill>
              </a:rPr>
              <a:t>GRACIAS</a:t>
            </a:r>
            <a:endParaRPr lang="es-EC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171328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5" y="3902611"/>
            <a:ext cx="2288537" cy="12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18962991"/>
              </p:ext>
            </p:extLst>
          </p:nvPr>
        </p:nvGraphicFramePr>
        <p:xfrm>
          <a:off x="2555776" y="728700"/>
          <a:ext cx="5904655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332656"/>
            <a:ext cx="5796136" cy="64807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 </a:t>
            </a:r>
            <a:endParaRPr lang="es-EC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2088"/>
            <a:ext cx="142830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96340867"/>
              </p:ext>
            </p:extLst>
          </p:nvPr>
        </p:nvGraphicFramePr>
        <p:xfrm>
          <a:off x="1829768" y="2492896"/>
          <a:ext cx="7050372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251520" y="3861048"/>
            <a:ext cx="188995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50146668"/>
              </p:ext>
            </p:extLst>
          </p:nvPr>
        </p:nvGraphicFramePr>
        <p:xfrm>
          <a:off x="1233816" y="1412776"/>
          <a:ext cx="29523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" y="332656"/>
            <a:ext cx="3563888" cy="584775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HIPÓTESIS </a:t>
            </a:r>
            <a:endParaRPr lang="es-EC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Flecha curvada hacia arriba"/>
          <p:cNvSpPr/>
          <p:nvPr/>
        </p:nvSpPr>
        <p:spPr>
          <a:xfrm rot="20782873">
            <a:off x="3192872" y="5203440"/>
            <a:ext cx="3528392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841720">
            <a:off x="2927078" y="1262848"/>
            <a:ext cx="3816424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09816" y="2422871"/>
            <a:ext cx="2952328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Comportamiento ambiental amigable del empleado</a:t>
            </a:r>
            <a:endParaRPr lang="es-EC" sz="17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07" y="229288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3051173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4000" b="1" dirty="0" smtClean="0">
                <a:ln w="11430">
                  <a:solidFill>
                    <a:srgbClr val="006699"/>
                  </a:solidFill>
                </a:ln>
                <a:solidFill>
                  <a:srgbClr val="00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 TEÓRICO </a:t>
            </a:r>
            <a:endParaRPr lang="es-EC" sz="4000" b="1" dirty="0">
              <a:ln w="11430">
                <a:solidFill>
                  <a:srgbClr val="006699"/>
                </a:solidFill>
              </a:ln>
              <a:solidFill>
                <a:srgbClr val="0033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5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323945"/>
            <a:ext cx="6804248" cy="584775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Responsabilidad </a:t>
            </a:r>
            <a:r>
              <a:rPr lang="es-EC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ocial empresarial</a:t>
            </a:r>
            <a:endParaRPr lang="es-EC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6994755"/>
              </p:ext>
            </p:extLst>
          </p:nvPr>
        </p:nvGraphicFramePr>
        <p:xfrm>
          <a:off x="2733" y="1052736"/>
          <a:ext cx="5364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8566494"/>
              </p:ext>
            </p:extLst>
          </p:nvPr>
        </p:nvGraphicFramePr>
        <p:xfrm>
          <a:off x="4662264" y="1412776"/>
          <a:ext cx="4283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AutoShape 2" descr="Resultado de imagen para actitudes filantrop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4" descr="Resultado de imagen para actitudes filantropic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6" descr="Resultado de imagen para actitudes filantropic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612775" y="5373216"/>
            <a:ext cx="7343601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8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216024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Hábito o intención consiente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612" y="476672"/>
            <a:ext cx="7655732" cy="648072"/>
          </a:xfrm>
          <a:solidFill>
            <a:schemeClr val="accent5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/>
          <a:lstStyle/>
          <a:p>
            <a:r>
              <a:rPr lang="es-EC" sz="3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Comportamientos pro ambientales</a:t>
            </a:r>
            <a:endParaRPr lang="es-EC" sz="30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para gestion ambien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12568"/>
          <a:stretch/>
        </p:blipFill>
        <p:spPr bwMode="auto">
          <a:xfrm>
            <a:off x="467544" y="4365104"/>
            <a:ext cx="5286375" cy="16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02619" y="2320555"/>
            <a:ext cx="201622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Contribuyen al mejoramiento de problemas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ambientales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3968" y="3441816"/>
            <a:ext cx="2411760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Acciones dirigidas a la protección y conservación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28184" y="4571425"/>
            <a:ext cx="2421047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“verde”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228184" y="5220148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(Martínez, </a:t>
            </a:r>
            <a:r>
              <a:rPr lang="es-EC" sz="1100" dirty="0" smtClean="0"/>
              <a:t>Olivares, Tamayo y Santos, </a:t>
            </a:r>
            <a:r>
              <a:rPr lang="es-EC" sz="1100" dirty="0"/>
              <a:t>2017)</a:t>
            </a:r>
          </a:p>
        </p:txBody>
      </p:sp>
    </p:spTree>
    <p:extLst>
      <p:ext uri="{BB962C8B-B14F-4D97-AF65-F5344CB8AC3E}">
        <p14:creationId xmlns:p14="http://schemas.microsoft.com/office/powerpoint/2010/main" val="33482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1947</Words>
  <Application>Microsoft Office PowerPoint</Application>
  <PresentationFormat>Presentación en pantalla (4:3)</PresentationFormat>
  <Paragraphs>465</Paragraphs>
  <Slides>37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Comportamientos pro ambientales</vt:lpstr>
      <vt:lpstr>Responsabilidad social en el sector turístico</vt:lpstr>
      <vt:lpstr>Enfoque teórico  </vt:lpstr>
      <vt:lpstr>Impulsores de comportamiento ambiental</vt:lpstr>
      <vt:lpstr>Metodología </vt:lpstr>
      <vt:lpstr>Presentación de PowerPoint</vt:lpstr>
      <vt:lpstr>Objeto de estudio </vt:lpstr>
      <vt:lpstr>Tamaño de la muestra </vt:lpstr>
      <vt:lpstr>Levantamiento de la información </vt:lpstr>
      <vt:lpstr>Presentación de PowerPoint</vt:lpstr>
      <vt:lpstr>Análisis de fiabilidad </vt:lpstr>
      <vt:lpstr>Prueba KMO y Bartlett</vt:lpstr>
      <vt:lpstr>Análisis descriptivo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concordancia </vt:lpstr>
      <vt:lpstr>Contrastación de Hipótesis</vt:lpstr>
      <vt:lpstr>Presentación de PowerPoint</vt:lpstr>
      <vt:lpstr>Conclusiones</vt:lpstr>
      <vt:lpstr>Marco teórico </vt:lpstr>
      <vt:lpstr>Marco metodológico</vt:lpstr>
      <vt:lpstr>Resultados</vt:lpstr>
      <vt:lpstr>Recomendaciones </vt:lpstr>
      <vt:lpstr>Líneas de acción </vt:lpstr>
      <vt:lpstr>Futuro líneas de investigación 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Tania Chiguano</cp:lastModifiedBy>
  <cp:revision>217</cp:revision>
  <dcterms:created xsi:type="dcterms:W3CDTF">2008-08-08T13:28:34Z</dcterms:created>
  <dcterms:modified xsi:type="dcterms:W3CDTF">2019-02-06T08:29:31Z</dcterms:modified>
</cp:coreProperties>
</file>