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5" r:id="rId2"/>
    <p:sldId id="258" r:id="rId3"/>
    <p:sldId id="276" r:id="rId4"/>
    <p:sldId id="259" r:id="rId5"/>
    <p:sldId id="308" r:id="rId6"/>
    <p:sldId id="277" r:id="rId7"/>
    <p:sldId id="278" r:id="rId8"/>
    <p:sldId id="283" r:id="rId9"/>
    <p:sldId id="279" r:id="rId10"/>
    <p:sldId id="280" r:id="rId11"/>
    <p:sldId id="312" r:id="rId12"/>
    <p:sldId id="282" r:id="rId13"/>
    <p:sldId id="309" r:id="rId14"/>
    <p:sldId id="313" r:id="rId15"/>
    <p:sldId id="285" r:id="rId16"/>
    <p:sldId id="314" r:id="rId17"/>
    <p:sldId id="281" r:id="rId18"/>
    <p:sldId id="315" r:id="rId19"/>
    <p:sldId id="286" r:id="rId20"/>
    <p:sldId id="287" r:id="rId21"/>
    <p:sldId id="318" r:id="rId22"/>
    <p:sldId id="324" r:id="rId23"/>
    <p:sldId id="316" r:id="rId24"/>
    <p:sldId id="325" r:id="rId25"/>
    <p:sldId id="293" r:id="rId26"/>
    <p:sldId id="295" r:id="rId27"/>
    <p:sldId id="292" r:id="rId28"/>
    <p:sldId id="296" r:id="rId29"/>
    <p:sldId id="320" r:id="rId30"/>
    <p:sldId id="321" r:id="rId31"/>
    <p:sldId id="322" r:id="rId32"/>
    <p:sldId id="323" r:id="rId33"/>
    <p:sldId id="326" r:id="rId34"/>
    <p:sldId id="27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ownloads\ANALISIS-BANAN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ownloads\ANALISIS-BANAN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ownloads\ANALISIS-BANAN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ownloads\ANALISIS-BANAN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tian\Downloads\ANALISIS-BANAN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[Libro1]Hoja1!TablaDinámica7</c:name>
    <c:fmtId val="3"/>
  </c:pivotSource>
  <c:chart>
    <c:autoTitleDeleted val="1"/>
    <c:pivotFmts>
      <c:pivotFmt>
        <c:idx val="0"/>
      </c:pivotFmt>
      <c:pivotFmt>
        <c:idx val="1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</a:schemeClr>
            </a:solidFill>
            <a:round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Hoja1!$D$9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Hoja1!$C$10:$C$16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2020 - 2023</c:v>
                </c:pt>
              </c:strCache>
            </c:strRef>
          </c:cat>
          <c:val>
            <c:numRef>
              <c:f>Hoja1!$D$10:$D$16</c:f>
              <c:numCache>
                <c:formatCode>General</c:formatCode>
                <c:ptCount val="6"/>
                <c:pt idx="0">
                  <c:v>122</c:v>
                </c:pt>
                <c:pt idx="1">
                  <c:v>104</c:v>
                </c:pt>
                <c:pt idx="2">
                  <c:v>97</c:v>
                </c:pt>
                <c:pt idx="3">
                  <c:v>90</c:v>
                </c:pt>
                <c:pt idx="4">
                  <c:v>83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8-4D6D-8317-BAAED16453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64918127"/>
        <c:axId val="1859396367"/>
      </c:barChart>
      <c:catAx>
        <c:axId val="176491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59396367"/>
        <c:crosses val="autoZero"/>
        <c:auto val="1"/>
        <c:lblAlgn val="ctr"/>
        <c:lblOffset val="100"/>
        <c:noMultiLvlLbl val="0"/>
      </c:catAx>
      <c:valAx>
        <c:axId val="1859396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Euros por tonelada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9181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Evolución de las Ventas de Productos de Comercio Justo 2000-2016 ( Millones de Euros)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Hoja2!$A$1:$A$17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Hoja2!$B$1:$B$17</c:f>
              <c:numCache>
                <c:formatCode>General</c:formatCode>
                <c:ptCount val="17"/>
                <c:pt idx="0">
                  <c:v>9.66</c:v>
                </c:pt>
                <c:pt idx="1">
                  <c:v>9.33</c:v>
                </c:pt>
                <c:pt idx="2">
                  <c:v>11.03</c:v>
                </c:pt>
                <c:pt idx="3">
                  <c:v>12.95</c:v>
                </c:pt>
                <c:pt idx="4">
                  <c:v>14.14</c:v>
                </c:pt>
                <c:pt idx="5">
                  <c:v>16.52</c:v>
                </c:pt>
                <c:pt idx="6">
                  <c:v>16.84</c:v>
                </c:pt>
                <c:pt idx="7">
                  <c:v>18.2</c:v>
                </c:pt>
                <c:pt idx="8">
                  <c:v>20.37</c:v>
                </c:pt>
                <c:pt idx="9">
                  <c:v>20.75</c:v>
                </c:pt>
                <c:pt idx="10">
                  <c:v>24.21</c:v>
                </c:pt>
                <c:pt idx="11">
                  <c:v>27.43</c:v>
                </c:pt>
                <c:pt idx="12">
                  <c:v>28.45</c:v>
                </c:pt>
                <c:pt idx="13">
                  <c:v>30.84</c:v>
                </c:pt>
                <c:pt idx="14">
                  <c:v>32.94</c:v>
                </c:pt>
                <c:pt idx="15">
                  <c:v>34.89</c:v>
                </c:pt>
                <c:pt idx="16">
                  <c:v>40.950000000000003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E-4586-AF14-F9E5CB6B5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923119"/>
        <c:axId val="1901497247"/>
      </c:barChart>
      <c:catAx>
        <c:axId val="1764923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01497247"/>
        <c:crosses val="autoZero"/>
        <c:auto val="1"/>
        <c:lblAlgn val="ctr"/>
        <c:lblOffset val="100"/>
        <c:noMultiLvlLbl val="0"/>
      </c:catAx>
      <c:valAx>
        <c:axId val="190149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Millones de euros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4923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63500"/>
    </a:effectLst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EXPORTACIONES DE BANANO COMERCIO JUSTO (2015-2018)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'COMERCIO JUSTO'!$K$19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multiLvlStrRef>
              <c:f>'COMERCIO JUSTO'!$I$20:$J$23</c:f>
              <c:multiLvlStrCache>
                <c:ptCount val="4"/>
                <c:lvl>
                  <c:pt idx="0">
                    <c:v>ALEMANIA</c:v>
                  </c:pt>
                  <c:pt idx="1">
                    <c:v>ALEMANIA</c:v>
                  </c:pt>
                  <c:pt idx="2">
                    <c:v>ALEMANIA</c:v>
                  </c:pt>
                  <c:pt idx="3">
                    <c:v>ALEMANIA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'COMERCIO JUSTO'!$K$20:$K$23</c:f>
              <c:numCache>
                <c:formatCode>General</c:formatCode>
                <c:ptCount val="4"/>
                <c:pt idx="0">
                  <c:v>291126</c:v>
                </c:pt>
                <c:pt idx="1">
                  <c:v>304903</c:v>
                </c:pt>
                <c:pt idx="2" formatCode="0">
                  <c:v>418322</c:v>
                </c:pt>
                <c:pt idx="3" formatCode="0">
                  <c:v>497674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9-4340-9D5C-CA9B9D4BF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1484720"/>
        <c:axId val="521484304"/>
      </c:barChart>
      <c:catAx>
        <c:axId val="52148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1484304"/>
        <c:crosses val="autoZero"/>
        <c:auto val="1"/>
        <c:lblAlgn val="ctr"/>
        <c:lblOffset val="100"/>
        <c:noMultiLvlLbl val="0"/>
      </c:catAx>
      <c:valAx>
        <c:axId val="52148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UNIDADES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2148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COMERCIO TRADICIONAL DEL BANANO VS COMERCIO JUSTO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'[ANALISIS-BANANO.xlsx]COMERCIO JUSTO'!$R$19</c:f>
              <c:strCache>
                <c:ptCount val="1"/>
                <c:pt idx="0">
                  <c:v>TRADICIONAL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'[ANALISIS-BANANO.xlsx]COMERCIO JUSTO'!$P$20:$Q$23</c:f>
              <c:multiLvlStrCache>
                <c:ptCount val="4"/>
                <c:lvl>
                  <c:pt idx="0">
                    <c:v>ALEMANIA</c:v>
                  </c:pt>
                  <c:pt idx="1">
                    <c:v>ALEMANIA</c:v>
                  </c:pt>
                  <c:pt idx="2">
                    <c:v>ALEMANIA</c:v>
                  </c:pt>
                  <c:pt idx="3">
                    <c:v>ALEMANIA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'[ANALISIS-BANANO.xlsx]COMERCIO JUSTO'!$R$20:$R$23</c:f>
              <c:numCache>
                <c:formatCode>General</c:formatCode>
                <c:ptCount val="4"/>
                <c:pt idx="0">
                  <c:v>3639075</c:v>
                </c:pt>
                <c:pt idx="1">
                  <c:v>3811287.5</c:v>
                </c:pt>
                <c:pt idx="2" formatCode="0">
                  <c:v>5229025</c:v>
                </c:pt>
                <c:pt idx="3" formatCode="0">
                  <c:v>6220925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3-4382-B91C-91DD4028F050}"/>
            </c:ext>
          </c:extLst>
        </c:ser>
        <c:ser>
          <c:idx val="1"/>
          <c:order val="1"/>
          <c:tx>
            <c:strRef>
              <c:f>'[ANALISIS-BANANO.xlsx]COMERCIO JUSTO'!$S$19</c:f>
              <c:strCache>
                <c:ptCount val="1"/>
                <c:pt idx="0">
                  <c:v>COMERCIO JUSTO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'[ANALISIS-BANANO.xlsx]COMERCIO JUSTO'!$P$20:$Q$23</c:f>
              <c:multiLvlStrCache>
                <c:ptCount val="4"/>
                <c:lvl>
                  <c:pt idx="0">
                    <c:v>ALEMANIA</c:v>
                  </c:pt>
                  <c:pt idx="1">
                    <c:v>ALEMANIA</c:v>
                  </c:pt>
                  <c:pt idx="2">
                    <c:v>ALEMANIA</c:v>
                  </c:pt>
                  <c:pt idx="3">
                    <c:v>ALEMANIA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'[ANALISIS-BANANO.xlsx]COMERCIO JUSTO'!$S$20:$S$23</c:f>
              <c:numCache>
                <c:formatCode>General</c:formatCode>
                <c:ptCount val="4"/>
                <c:pt idx="0">
                  <c:v>291126</c:v>
                </c:pt>
                <c:pt idx="1">
                  <c:v>304903</c:v>
                </c:pt>
                <c:pt idx="2" formatCode="0">
                  <c:v>418322</c:v>
                </c:pt>
                <c:pt idx="3" formatCode="0">
                  <c:v>497674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3-4382-B91C-91DD4028F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6768992"/>
        <c:axId val="596764832"/>
      </c:barChart>
      <c:catAx>
        <c:axId val="5967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6764832"/>
        <c:crosses val="autoZero"/>
        <c:auto val="1"/>
        <c:lblAlgn val="ctr"/>
        <c:lblOffset val="100"/>
        <c:noMultiLvlLbl val="0"/>
      </c:catAx>
      <c:valAx>
        <c:axId val="59676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UNIDADES (MILES)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6768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EXPORTACIONES DE BANANO FRESCO EN EL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'[ANALISIS-BANANO.xlsx]COMERCIO JUSTO'!$K$41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FC-4DBE-85BF-5AEA3F29D2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FC-4DBE-85BF-5AEA3F29D2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FC-4DBE-85BF-5AEA3F29D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FC-4DBE-85BF-5AEA3F29D2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FC-4DBE-85BF-5AEA3F29D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'[ANALISIS-BANANO.xlsx]COMERCIO JUSTO'!$J$42:$J$46</c:f>
              <c:strCache>
                <c:ptCount val="5"/>
                <c:pt idx="0">
                  <c:v>BELGICA </c:v>
                </c:pt>
                <c:pt idx="1">
                  <c:v>ESPAÑA</c:v>
                </c:pt>
                <c:pt idx="2">
                  <c:v>ALEMANIA</c:v>
                </c:pt>
                <c:pt idx="3">
                  <c:v>ITALIA </c:v>
                </c:pt>
                <c:pt idx="4">
                  <c:v>PAÍSES BAJOS </c:v>
                </c:pt>
              </c:strCache>
            </c:strRef>
          </c:cat>
          <c:val>
            <c:numRef>
              <c:f>'[ANALISIS-BANANO.xlsx]COMERCIO JUSTO'!$K$42:$K$46</c:f>
              <c:numCache>
                <c:formatCode>0.00</c:formatCode>
                <c:ptCount val="5"/>
                <c:pt idx="0">
                  <c:v>440607.49200000003</c:v>
                </c:pt>
                <c:pt idx="1">
                  <c:v>497674.05900000001</c:v>
                </c:pt>
                <c:pt idx="2">
                  <c:v>418322.40700000001</c:v>
                </c:pt>
                <c:pt idx="3">
                  <c:v>235867.15900000001</c:v>
                </c:pt>
                <c:pt idx="4">
                  <c:v>353549.788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FC-4DBE-85BF-5AEA3F29D2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EXPORTACIONES DE BANANO FRESCO EN EL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'[ANALISIS-BANANO.xlsx]COMERCIO JUSTO'!$K$65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D3-40C3-9CFE-E53271F2A0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D3-40C3-9CFE-E53271F2A0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D3-40C3-9CFE-E53271F2A0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D3-40C3-9CFE-E53271F2A0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D3-40C3-9CFE-E53271F2A0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'[ANALISIS-BANANO.xlsx]COMERCIO JUSTO'!$J$66:$J$70</c:f>
              <c:strCache>
                <c:ptCount val="5"/>
                <c:pt idx="0">
                  <c:v>ALEMANIA</c:v>
                </c:pt>
                <c:pt idx="1">
                  <c:v>BELGICA</c:v>
                </c:pt>
                <c:pt idx="2">
                  <c:v>ESPAÑA</c:v>
                </c:pt>
                <c:pt idx="3">
                  <c:v>REINO UNIDO </c:v>
                </c:pt>
                <c:pt idx="4">
                  <c:v>ITALIA </c:v>
                </c:pt>
              </c:strCache>
            </c:strRef>
          </c:cat>
          <c:val>
            <c:numRef>
              <c:f>'[ANALISIS-BANANO.xlsx]COMERCIO JUSTO'!$K$66:$K$70</c:f>
              <c:numCache>
                <c:formatCode>0.00</c:formatCode>
                <c:ptCount val="5"/>
                <c:pt idx="0" formatCode="0">
                  <c:v>497674</c:v>
                </c:pt>
                <c:pt idx="1">
                  <c:v>428631.33132</c:v>
                </c:pt>
                <c:pt idx="2">
                  <c:v>193490.72</c:v>
                </c:pt>
                <c:pt idx="3">
                  <c:v>223087.212</c:v>
                </c:pt>
                <c:pt idx="4">
                  <c:v>211722.36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D3-40C3-9CFE-E53271F2A0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EXPORTADORES DE BANANO DE COMERCIO JUSTO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'[ANALISIS-BANANO.xlsx]08031010'!$E$22</c:f>
              <c:strCache>
                <c:ptCount val="1"/>
                <c:pt idx="0">
                  <c:v>FAPECAFEM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'[ANALISIS-BANANO.xlsx]08031010'!$F$22</c:f>
              <c:numCache>
                <c:formatCode>0.00%</c:formatCode>
                <c:ptCount val="1"/>
                <c:pt idx="0">
                  <c:v>0.39650000000000002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B-4DCC-A5C7-51A857C5E8F4}"/>
            </c:ext>
          </c:extLst>
        </c:ser>
        <c:ser>
          <c:idx val="1"/>
          <c:order val="1"/>
          <c:tx>
            <c:strRef>
              <c:f>'[ANALISIS-BANANO.xlsx]08031010'!$E$23</c:f>
              <c:strCache>
                <c:ptCount val="1"/>
                <c:pt idx="0">
                  <c:v>UROCAL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'[ANALISIS-BANANO.xlsx]08031010'!$F$23</c:f>
              <c:numCache>
                <c:formatCode>0.00%</c:formatCode>
                <c:ptCount val="1"/>
                <c:pt idx="0">
                  <c:v>0.25979999999999998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B-4DCC-A5C7-51A857C5E8F4}"/>
            </c:ext>
          </c:extLst>
        </c:ser>
        <c:ser>
          <c:idx val="2"/>
          <c:order val="2"/>
          <c:tx>
            <c:strRef>
              <c:f>'[ANALISIS-BANANO.xlsx]08031010'!$E$24</c:f>
              <c:strCache>
                <c:ptCount val="1"/>
                <c:pt idx="0">
                  <c:v>FECAFEM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'[ANALISIS-BANANO.xlsx]08031010'!$F$24</c:f>
              <c:numCache>
                <c:formatCode>0.00%</c:formatCode>
                <c:ptCount val="1"/>
                <c:pt idx="0">
                  <c:v>0.15229999999999999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B-4DCC-A5C7-51A857C5E8F4}"/>
            </c:ext>
          </c:extLst>
        </c:ser>
        <c:ser>
          <c:idx val="3"/>
          <c:order val="3"/>
          <c:tx>
            <c:strRef>
              <c:f>'[ANALISIS-BANANO.xlsx]08031010'!$E$25</c:f>
              <c:strCache>
                <c:ptCount val="1"/>
                <c:pt idx="0">
                  <c:v>ASOGUABO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'[ANALISIS-BANANO.xlsx]08031010'!$F$25</c:f>
              <c:numCache>
                <c:formatCode>0.00%</c:formatCode>
                <c:ptCount val="1"/>
                <c:pt idx="0">
                  <c:v>9.4899999999999998E-2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BB-4DCC-A5C7-51A857C5E8F4}"/>
            </c:ext>
          </c:extLst>
        </c:ser>
        <c:ser>
          <c:idx val="4"/>
          <c:order val="4"/>
          <c:tx>
            <c:strRef>
              <c:f>'[ANALISIS-BANANO.xlsx]08031010'!$E$26</c:f>
              <c:strCache>
                <c:ptCount val="1"/>
                <c:pt idx="0">
                  <c:v>UNOCACE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'[ANALISIS-BANANO.xlsx]08031010'!$F$26</c:f>
              <c:numCache>
                <c:formatCode>0.00%</c:formatCode>
                <c:ptCount val="1"/>
                <c:pt idx="0">
                  <c:v>9.6500000000000002E-2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BB-4DCC-A5C7-51A857C5E8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93462800"/>
        <c:axId val="593457808"/>
      </c:barChart>
      <c:catAx>
        <c:axId val="59346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3457808"/>
        <c:crosses val="autoZero"/>
        <c:auto val="1"/>
        <c:lblAlgn val="ctr"/>
        <c:lblOffset val="100"/>
        <c:noMultiLvlLbl val="0"/>
      </c:catAx>
      <c:valAx>
        <c:axId val="59345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3462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C26DA-214F-45CF-AE07-1A819EDF121C}" type="doc">
      <dgm:prSet loTypeId="urn:microsoft.com/office/officeart/2005/8/layout/hList7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186327D5-0654-4016-B13C-A45B44DFDB92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PRODUCCIÓN NACIONAL </a:t>
          </a:r>
        </a:p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- Materias primas</a:t>
          </a:r>
        </a:p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- Estándares</a:t>
          </a:r>
        </a:p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 </a:t>
          </a:r>
          <a:endParaRPr lang="es-EC" sz="1800" dirty="0">
            <a:solidFill>
              <a:schemeClr val="tx1"/>
            </a:solidFill>
            <a:latin typeface="Arial "/>
          </a:endParaRPr>
        </a:p>
      </dgm:t>
    </dgm:pt>
    <dgm:pt modelId="{761C9380-221F-4F2F-92CE-B656560D3FE0}" type="parTrans" cxnId="{40E5A799-BB8F-4522-B5FA-EEAE51DBD92A}">
      <dgm:prSet/>
      <dgm:spPr/>
      <dgm:t>
        <a:bodyPr/>
        <a:lstStyle/>
        <a:p>
          <a:endParaRPr lang="es-EC"/>
        </a:p>
      </dgm:t>
    </dgm:pt>
    <dgm:pt modelId="{B3042F92-42D5-4642-8323-98B6C607901A}" type="sibTrans" cxnId="{40E5A799-BB8F-4522-B5FA-EEAE51DBD92A}">
      <dgm:prSet/>
      <dgm:spPr/>
      <dgm:t>
        <a:bodyPr/>
        <a:lstStyle/>
        <a:p>
          <a:endParaRPr lang="es-EC"/>
        </a:p>
      </dgm:t>
    </dgm:pt>
    <dgm:pt modelId="{14F472AD-8C12-4BF6-9F41-9C9C6F13B922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EXPORTACIÓN DEL BANANO  </a:t>
          </a:r>
        </a:p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-Precio</a:t>
          </a:r>
        </a:p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-Patrones de producción </a:t>
          </a:r>
          <a:endParaRPr lang="es-EC" sz="1800" dirty="0">
            <a:solidFill>
              <a:schemeClr val="tx1"/>
            </a:solidFill>
            <a:latin typeface="Arial "/>
          </a:endParaRPr>
        </a:p>
      </dgm:t>
    </dgm:pt>
    <dgm:pt modelId="{50577970-C037-4084-A60E-AF3AD3E5272D}" type="parTrans" cxnId="{5CD5CAEC-5B6F-4649-A1F9-F33054C1756A}">
      <dgm:prSet/>
      <dgm:spPr/>
      <dgm:t>
        <a:bodyPr/>
        <a:lstStyle/>
        <a:p>
          <a:endParaRPr lang="es-EC"/>
        </a:p>
      </dgm:t>
    </dgm:pt>
    <dgm:pt modelId="{3AADC673-408F-454F-8BD9-CB2F7BFE7FCC}" type="sibTrans" cxnId="{5CD5CAEC-5B6F-4649-A1F9-F33054C1756A}">
      <dgm:prSet/>
      <dgm:spPr/>
      <dgm:t>
        <a:bodyPr/>
        <a:lstStyle/>
        <a:p>
          <a:endParaRPr lang="es-EC"/>
        </a:p>
      </dgm:t>
    </dgm:pt>
    <dgm:pt modelId="{F1B97D26-B171-4D84-9785-49A1C8F23EBC}">
      <dgm:prSet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  <a:latin typeface="Arial "/>
            </a:rPr>
            <a:t>COMPETENCIA EN EL MERCADO</a:t>
          </a:r>
          <a:endParaRPr lang="es-EC" sz="1800" dirty="0">
            <a:solidFill>
              <a:schemeClr val="tx1"/>
            </a:solidFill>
            <a:latin typeface="Arial "/>
          </a:endParaRPr>
        </a:p>
      </dgm:t>
    </dgm:pt>
    <dgm:pt modelId="{0B179057-3513-4A72-8AF6-0AA5BA309D1C}" type="parTrans" cxnId="{48A1198B-637D-433E-8B44-74D74C71CE81}">
      <dgm:prSet/>
      <dgm:spPr/>
      <dgm:t>
        <a:bodyPr/>
        <a:lstStyle/>
        <a:p>
          <a:endParaRPr lang="es-EC"/>
        </a:p>
      </dgm:t>
    </dgm:pt>
    <dgm:pt modelId="{C7CD9554-F4C7-4EC4-BDD0-8EEE44636E88}" type="sibTrans" cxnId="{48A1198B-637D-433E-8B44-74D74C71CE81}">
      <dgm:prSet/>
      <dgm:spPr/>
      <dgm:t>
        <a:bodyPr/>
        <a:lstStyle/>
        <a:p>
          <a:endParaRPr lang="es-EC"/>
        </a:p>
      </dgm:t>
    </dgm:pt>
    <dgm:pt modelId="{6972B200-4895-4183-83D8-921BB97235B1}" type="pres">
      <dgm:prSet presAssocID="{F29C26DA-214F-45CF-AE07-1A819EDF12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FD2C97-5059-4E7B-B454-DB97827C6661}" type="pres">
      <dgm:prSet presAssocID="{F29C26DA-214F-45CF-AE07-1A819EDF121C}" presName="fgShape" presStyleLbl="fgShp" presStyleIdx="0" presStyleCnt="1"/>
      <dgm:spPr/>
      <dgm:t>
        <a:bodyPr/>
        <a:lstStyle/>
        <a:p>
          <a:endParaRPr lang="es-ES"/>
        </a:p>
      </dgm:t>
    </dgm:pt>
    <dgm:pt modelId="{F0B8E3A7-9F7B-4B17-848E-F1B81370E4F7}" type="pres">
      <dgm:prSet presAssocID="{F29C26DA-214F-45CF-AE07-1A819EDF121C}" presName="linComp" presStyleCnt="0"/>
      <dgm:spPr/>
      <dgm:t>
        <a:bodyPr/>
        <a:lstStyle/>
        <a:p>
          <a:endParaRPr lang="es-ES"/>
        </a:p>
      </dgm:t>
    </dgm:pt>
    <dgm:pt modelId="{89E1DA13-4CE0-4347-A24A-BB49A9DA8A43}" type="pres">
      <dgm:prSet presAssocID="{186327D5-0654-4016-B13C-A45B44DFDB92}" presName="compNode" presStyleCnt="0"/>
      <dgm:spPr/>
      <dgm:t>
        <a:bodyPr/>
        <a:lstStyle/>
        <a:p>
          <a:endParaRPr lang="es-ES"/>
        </a:p>
      </dgm:t>
    </dgm:pt>
    <dgm:pt modelId="{B2132A57-6D9A-4B50-9E73-85DE28D6428B}" type="pres">
      <dgm:prSet presAssocID="{186327D5-0654-4016-B13C-A45B44DFDB92}" presName="bkgdShape" presStyleLbl="node1" presStyleIdx="0" presStyleCnt="3"/>
      <dgm:spPr/>
      <dgm:t>
        <a:bodyPr/>
        <a:lstStyle/>
        <a:p>
          <a:endParaRPr lang="es-ES"/>
        </a:p>
      </dgm:t>
    </dgm:pt>
    <dgm:pt modelId="{976F06B4-2BAB-4C03-8AF3-5A59757356B3}" type="pres">
      <dgm:prSet presAssocID="{186327D5-0654-4016-B13C-A45B44DFDB9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DC4513-3678-4F96-B79D-A9DF9FF60C4D}" type="pres">
      <dgm:prSet presAssocID="{186327D5-0654-4016-B13C-A45B44DFDB92}" presName="invisiNode" presStyleLbl="node1" presStyleIdx="0" presStyleCnt="3"/>
      <dgm:spPr/>
      <dgm:t>
        <a:bodyPr/>
        <a:lstStyle/>
        <a:p>
          <a:endParaRPr lang="es-ES"/>
        </a:p>
      </dgm:t>
    </dgm:pt>
    <dgm:pt modelId="{CFF8ACEA-A704-464B-AA0D-56725305FD5F}" type="pres">
      <dgm:prSet presAssocID="{186327D5-0654-4016-B13C-A45B44DFDB92}" presName="imagNode" presStyleLbl="fgImgPlace1" presStyleIdx="0" presStyleCnt="3" custLinFactNeighborX="-3438" custLinFactNeighborY="-117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7DD9C9A-F247-4749-BBAD-D89535C1FE6A}" type="pres">
      <dgm:prSet presAssocID="{B3042F92-42D5-4642-8323-98B6C607901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C7B11E5-DB36-4799-9F8B-33CB9E7B8FD4}" type="pres">
      <dgm:prSet presAssocID="{14F472AD-8C12-4BF6-9F41-9C9C6F13B922}" presName="compNode" presStyleCnt="0"/>
      <dgm:spPr/>
      <dgm:t>
        <a:bodyPr/>
        <a:lstStyle/>
        <a:p>
          <a:endParaRPr lang="es-ES"/>
        </a:p>
      </dgm:t>
    </dgm:pt>
    <dgm:pt modelId="{44E99287-1AE8-4146-A24E-4DBB9CF329CB}" type="pres">
      <dgm:prSet presAssocID="{14F472AD-8C12-4BF6-9F41-9C9C6F13B922}" presName="bkgdShape" presStyleLbl="node1" presStyleIdx="1" presStyleCnt="3"/>
      <dgm:spPr/>
      <dgm:t>
        <a:bodyPr/>
        <a:lstStyle/>
        <a:p>
          <a:endParaRPr lang="es-ES"/>
        </a:p>
      </dgm:t>
    </dgm:pt>
    <dgm:pt modelId="{454DF6A1-A9AD-4131-9E15-0B227AC0954C}" type="pres">
      <dgm:prSet presAssocID="{14F472AD-8C12-4BF6-9F41-9C9C6F13B92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5FF9D5-8A28-44E3-AE83-E15FB437099A}" type="pres">
      <dgm:prSet presAssocID="{14F472AD-8C12-4BF6-9F41-9C9C6F13B922}" presName="invisiNode" presStyleLbl="node1" presStyleIdx="1" presStyleCnt="3"/>
      <dgm:spPr/>
      <dgm:t>
        <a:bodyPr/>
        <a:lstStyle/>
        <a:p>
          <a:endParaRPr lang="es-ES"/>
        </a:p>
      </dgm:t>
    </dgm:pt>
    <dgm:pt modelId="{2DADA02F-1494-46E6-B874-5B55F16CC520}" type="pres">
      <dgm:prSet presAssocID="{14F472AD-8C12-4BF6-9F41-9C9C6F13B922}" presName="imagNode" presStyleLbl="fgImgPlace1" presStyleIdx="1" presStyleCnt="3" custLinFactNeighborX="7317" custLinFactNeighborY="-117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3F71712-84BC-4791-956B-5A6698D32E31}" type="pres">
      <dgm:prSet presAssocID="{3AADC673-408F-454F-8BD9-CB2F7BFE7FC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15A9E07-512F-46C8-A1E9-D2272098D740}" type="pres">
      <dgm:prSet presAssocID="{F1B97D26-B171-4D84-9785-49A1C8F23EBC}" presName="compNode" presStyleCnt="0"/>
      <dgm:spPr/>
      <dgm:t>
        <a:bodyPr/>
        <a:lstStyle/>
        <a:p>
          <a:endParaRPr lang="es-ES"/>
        </a:p>
      </dgm:t>
    </dgm:pt>
    <dgm:pt modelId="{F9C038EC-79F3-4D45-B028-66D325B36485}" type="pres">
      <dgm:prSet presAssocID="{F1B97D26-B171-4D84-9785-49A1C8F23EBC}" presName="bkgdShape" presStyleLbl="node1" presStyleIdx="2" presStyleCnt="3"/>
      <dgm:spPr/>
      <dgm:t>
        <a:bodyPr/>
        <a:lstStyle/>
        <a:p>
          <a:endParaRPr lang="es-ES"/>
        </a:p>
      </dgm:t>
    </dgm:pt>
    <dgm:pt modelId="{7023E721-3476-4935-974D-099DA17EDE66}" type="pres">
      <dgm:prSet presAssocID="{F1B97D26-B171-4D84-9785-49A1C8F23EB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B1CCFA-1530-446A-BF46-82F7DC7A9AE2}" type="pres">
      <dgm:prSet presAssocID="{F1B97D26-B171-4D84-9785-49A1C8F23EBC}" presName="invisiNode" presStyleLbl="node1" presStyleIdx="2" presStyleCnt="3"/>
      <dgm:spPr/>
      <dgm:t>
        <a:bodyPr/>
        <a:lstStyle/>
        <a:p>
          <a:endParaRPr lang="es-ES"/>
        </a:p>
      </dgm:t>
    </dgm:pt>
    <dgm:pt modelId="{F4A094FD-966D-48C9-ACA0-FAB43FC3BD76}" type="pres">
      <dgm:prSet presAssocID="{F1B97D26-B171-4D84-9785-49A1C8F23EBC}" presName="imagNode" presStyleLbl="fgImgPlace1" presStyleIdx="2" presStyleCnt="3" custLinFactNeighborX="3853" custLinFactNeighborY="-117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0E5A799-BB8F-4522-B5FA-EEAE51DBD92A}" srcId="{F29C26DA-214F-45CF-AE07-1A819EDF121C}" destId="{186327D5-0654-4016-B13C-A45B44DFDB92}" srcOrd="0" destOrd="0" parTransId="{761C9380-221F-4F2F-92CE-B656560D3FE0}" sibTransId="{B3042F92-42D5-4642-8323-98B6C607901A}"/>
    <dgm:cxn modelId="{2DC8C3D8-243A-496B-B9BB-DF21551B81AC}" type="presOf" srcId="{14F472AD-8C12-4BF6-9F41-9C9C6F13B922}" destId="{454DF6A1-A9AD-4131-9E15-0B227AC0954C}" srcOrd="1" destOrd="0" presId="urn:microsoft.com/office/officeart/2005/8/layout/hList7"/>
    <dgm:cxn modelId="{252B3722-3DC7-4785-9604-775302828298}" type="presOf" srcId="{186327D5-0654-4016-B13C-A45B44DFDB92}" destId="{B2132A57-6D9A-4B50-9E73-85DE28D6428B}" srcOrd="0" destOrd="0" presId="urn:microsoft.com/office/officeart/2005/8/layout/hList7"/>
    <dgm:cxn modelId="{5979ADCC-C475-4BB9-BDA7-C1A4420B75DA}" type="presOf" srcId="{F29C26DA-214F-45CF-AE07-1A819EDF121C}" destId="{6972B200-4895-4183-83D8-921BB97235B1}" srcOrd="0" destOrd="0" presId="urn:microsoft.com/office/officeart/2005/8/layout/hList7"/>
    <dgm:cxn modelId="{53DE7EB7-D407-44B2-BFD5-847F78096F2E}" type="presOf" srcId="{3AADC673-408F-454F-8BD9-CB2F7BFE7FCC}" destId="{53F71712-84BC-4791-956B-5A6698D32E31}" srcOrd="0" destOrd="0" presId="urn:microsoft.com/office/officeart/2005/8/layout/hList7"/>
    <dgm:cxn modelId="{BBB2944B-8A20-48BE-BB87-45637D72A755}" type="presOf" srcId="{186327D5-0654-4016-B13C-A45B44DFDB92}" destId="{976F06B4-2BAB-4C03-8AF3-5A59757356B3}" srcOrd="1" destOrd="0" presId="urn:microsoft.com/office/officeart/2005/8/layout/hList7"/>
    <dgm:cxn modelId="{48A1198B-637D-433E-8B44-74D74C71CE81}" srcId="{F29C26DA-214F-45CF-AE07-1A819EDF121C}" destId="{F1B97D26-B171-4D84-9785-49A1C8F23EBC}" srcOrd="2" destOrd="0" parTransId="{0B179057-3513-4A72-8AF6-0AA5BA309D1C}" sibTransId="{C7CD9554-F4C7-4EC4-BDD0-8EEE44636E88}"/>
    <dgm:cxn modelId="{AB1B2141-D228-47A2-B066-5C0E69359E6F}" type="presOf" srcId="{B3042F92-42D5-4642-8323-98B6C607901A}" destId="{E7DD9C9A-F247-4749-BBAD-D89535C1FE6A}" srcOrd="0" destOrd="0" presId="urn:microsoft.com/office/officeart/2005/8/layout/hList7"/>
    <dgm:cxn modelId="{5CD5CAEC-5B6F-4649-A1F9-F33054C1756A}" srcId="{F29C26DA-214F-45CF-AE07-1A819EDF121C}" destId="{14F472AD-8C12-4BF6-9F41-9C9C6F13B922}" srcOrd="1" destOrd="0" parTransId="{50577970-C037-4084-A60E-AF3AD3E5272D}" sibTransId="{3AADC673-408F-454F-8BD9-CB2F7BFE7FCC}"/>
    <dgm:cxn modelId="{0C1140BF-9B0D-4FAE-B7CD-167066158B39}" type="presOf" srcId="{F1B97D26-B171-4D84-9785-49A1C8F23EBC}" destId="{F9C038EC-79F3-4D45-B028-66D325B36485}" srcOrd="0" destOrd="0" presId="urn:microsoft.com/office/officeart/2005/8/layout/hList7"/>
    <dgm:cxn modelId="{218A7722-6390-4B3E-A9CC-F93102C8EA04}" type="presOf" srcId="{14F472AD-8C12-4BF6-9F41-9C9C6F13B922}" destId="{44E99287-1AE8-4146-A24E-4DBB9CF329CB}" srcOrd="0" destOrd="0" presId="urn:microsoft.com/office/officeart/2005/8/layout/hList7"/>
    <dgm:cxn modelId="{30DB4C84-BFC2-4909-BC20-733DC77081E8}" type="presOf" srcId="{F1B97D26-B171-4D84-9785-49A1C8F23EBC}" destId="{7023E721-3476-4935-974D-099DA17EDE66}" srcOrd="1" destOrd="0" presId="urn:microsoft.com/office/officeart/2005/8/layout/hList7"/>
    <dgm:cxn modelId="{DC3A1275-7962-42BE-89DF-8161581D773E}" type="presParOf" srcId="{6972B200-4895-4183-83D8-921BB97235B1}" destId="{83FD2C97-5059-4E7B-B454-DB97827C6661}" srcOrd="0" destOrd="0" presId="urn:microsoft.com/office/officeart/2005/8/layout/hList7"/>
    <dgm:cxn modelId="{0A300621-E3FC-459B-8993-9C6F5475BE06}" type="presParOf" srcId="{6972B200-4895-4183-83D8-921BB97235B1}" destId="{F0B8E3A7-9F7B-4B17-848E-F1B81370E4F7}" srcOrd="1" destOrd="0" presId="urn:microsoft.com/office/officeart/2005/8/layout/hList7"/>
    <dgm:cxn modelId="{88853857-5E93-406C-B0F0-3A55F00FEC8F}" type="presParOf" srcId="{F0B8E3A7-9F7B-4B17-848E-F1B81370E4F7}" destId="{89E1DA13-4CE0-4347-A24A-BB49A9DA8A43}" srcOrd="0" destOrd="0" presId="urn:microsoft.com/office/officeart/2005/8/layout/hList7"/>
    <dgm:cxn modelId="{0A8F050C-6D9A-47C2-AB9F-9A591C006840}" type="presParOf" srcId="{89E1DA13-4CE0-4347-A24A-BB49A9DA8A43}" destId="{B2132A57-6D9A-4B50-9E73-85DE28D6428B}" srcOrd="0" destOrd="0" presId="urn:microsoft.com/office/officeart/2005/8/layout/hList7"/>
    <dgm:cxn modelId="{87067802-D0F4-4621-8725-129EDFB5EB56}" type="presParOf" srcId="{89E1DA13-4CE0-4347-A24A-BB49A9DA8A43}" destId="{976F06B4-2BAB-4C03-8AF3-5A59757356B3}" srcOrd="1" destOrd="0" presId="urn:microsoft.com/office/officeart/2005/8/layout/hList7"/>
    <dgm:cxn modelId="{5DF64BB7-FD0A-4494-97A1-31D4AAF33E3C}" type="presParOf" srcId="{89E1DA13-4CE0-4347-A24A-BB49A9DA8A43}" destId="{98DC4513-3678-4F96-B79D-A9DF9FF60C4D}" srcOrd="2" destOrd="0" presId="urn:microsoft.com/office/officeart/2005/8/layout/hList7"/>
    <dgm:cxn modelId="{4FE51BD7-454B-48C4-8FA4-5263DC9CB4E5}" type="presParOf" srcId="{89E1DA13-4CE0-4347-A24A-BB49A9DA8A43}" destId="{CFF8ACEA-A704-464B-AA0D-56725305FD5F}" srcOrd="3" destOrd="0" presId="urn:microsoft.com/office/officeart/2005/8/layout/hList7"/>
    <dgm:cxn modelId="{92048638-7095-4AA7-A57E-52A18AF9E9D0}" type="presParOf" srcId="{F0B8E3A7-9F7B-4B17-848E-F1B81370E4F7}" destId="{E7DD9C9A-F247-4749-BBAD-D89535C1FE6A}" srcOrd="1" destOrd="0" presId="urn:microsoft.com/office/officeart/2005/8/layout/hList7"/>
    <dgm:cxn modelId="{002AF223-F56D-4BB1-9098-4E4FDEA6F045}" type="presParOf" srcId="{F0B8E3A7-9F7B-4B17-848E-F1B81370E4F7}" destId="{1C7B11E5-DB36-4799-9F8B-33CB9E7B8FD4}" srcOrd="2" destOrd="0" presId="urn:microsoft.com/office/officeart/2005/8/layout/hList7"/>
    <dgm:cxn modelId="{4E257F4E-E163-4100-AB43-3022AF9E5E98}" type="presParOf" srcId="{1C7B11E5-DB36-4799-9F8B-33CB9E7B8FD4}" destId="{44E99287-1AE8-4146-A24E-4DBB9CF329CB}" srcOrd="0" destOrd="0" presId="urn:microsoft.com/office/officeart/2005/8/layout/hList7"/>
    <dgm:cxn modelId="{51FE6AB8-462B-4FDF-A67E-834F4AA9104A}" type="presParOf" srcId="{1C7B11E5-DB36-4799-9F8B-33CB9E7B8FD4}" destId="{454DF6A1-A9AD-4131-9E15-0B227AC0954C}" srcOrd="1" destOrd="0" presId="urn:microsoft.com/office/officeart/2005/8/layout/hList7"/>
    <dgm:cxn modelId="{F5AEDE6D-6A7E-4AF3-AC39-04D65A51259F}" type="presParOf" srcId="{1C7B11E5-DB36-4799-9F8B-33CB9E7B8FD4}" destId="{085FF9D5-8A28-44E3-AE83-E15FB437099A}" srcOrd="2" destOrd="0" presId="urn:microsoft.com/office/officeart/2005/8/layout/hList7"/>
    <dgm:cxn modelId="{B8D7AC25-89B3-4632-9B38-572E03CF30EC}" type="presParOf" srcId="{1C7B11E5-DB36-4799-9F8B-33CB9E7B8FD4}" destId="{2DADA02F-1494-46E6-B874-5B55F16CC520}" srcOrd="3" destOrd="0" presId="urn:microsoft.com/office/officeart/2005/8/layout/hList7"/>
    <dgm:cxn modelId="{9D99FEFB-5A78-4380-A897-BEFEAB785E6E}" type="presParOf" srcId="{F0B8E3A7-9F7B-4B17-848E-F1B81370E4F7}" destId="{53F71712-84BC-4791-956B-5A6698D32E31}" srcOrd="3" destOrd="0" presId="urn:microsoft.com/office/officeart/2005/8/layout/hList7"/>
    <dgm:cxn modelId="{890022F1-91E3-4766-98EF-35EAECA1E16F}" type="presParOf" srcId="{F0B8E3A7-9F7B-4B17-848E-F1B81370E4F7}" destId="{E15A9E07-512F-46C8-A1E9-D2272098D740}" srcOrd="4" destOrd="0" presId="urn:microsoft.com/office/officeart/2005/8/layout/hList7"/>
    <dgm:cxn modelId="{21097A57-7AA2-43F9-84B8-FED87972945B}" type="presParOf" srcId="{E15A9E07-512F-46C8-A1E9-D2272098D740}" destId="{F9C038EC-79F3-4D45-B028-66D325B36485}" srcOrd="0" destOrd="0" presId="urn:microsoft.com/office/officeart/2005/8/layout/hList7"/>
    <dgm:cxn modelId="{70202681-418C-4996-8B69-029D52AED170}" type="presParOf" srcId="{E15A9E07-512F-46C8-A1E9-D2272098D740}" destId="{7023E721-3476-4935-974D-099DA17EDE66}" srcOrd="1" destOrd="0" presId="urn:microsoft.com/office/officeart/2005/8/layout/hList7"/>
    <dgm:cxn modelId="{473431BB-FD51-43E0-9569-69283E58CC7A}" type="presParOf" srcId="{E15A9E07-512F-46C8-A1E9-D2272098D740}" destId="{17B1CCFA-1530-446A-BF46-82F7DC7A9AE2}" srcOrd="2" destOrd="0" presId="urn:microsoft.com/office/officeart/2005/8/layout/hList7"/>
    <dgm:cxn modelId="{531DFD57-7F86-4221-9057-1AF09F037943}" type="presParOf" srcId="{E15A9E07-512F-46C8-A1E9-D2272098D740}" destId="{F4A094FD-966D-48C9-ACA0-FAB43FC3BD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C738A2-AF25-499D-9EC3-CE6C7BFA07B6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CD9979-11EA-450F-BFB3-7513399CE62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BA98EB9E-3EA5-43BD-A3B4-CA529036579F}" type="parTrans" cxnId="{70E9273B-1583-4B1D-A91A-D97D10E35884}">
      <dgm:prSet/>
      <dgm:spPr/>
      <dgm:t>
        <a:bodyPr/>
        <a:lstStyle/>
        <a:p>
          <a:pPr algn="ctr"/>
          <a:endParaRPr lang="es-ES"/>
        </a:p>
      </dgm:t>
    </dgm:pt>
    <dgm:pt modelId="{77CB8BE6-B355-42AF-89DB-B1494921ABBD}" type="sibTrans" cxnId="{70E9273B-1583-4B1D-A91A-D97D10E35884}">
      <dgm:prSet/>
      <dgm:spPr/>
      <dgm:t>
        <a:bodyPr/>
        <a:lstStyle/>
        <a:p>
          <a:pPr algn="ctr"/>
          <a:endParaRPr lang="es-ES"/>
        </a:p>
      </dgm:t>
    </dgm:pt>
    <dgm:pt modelId="{EABF438B-6B1F-422A-9919-2196FF3DD45D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552721E5-21D5-463C-B6CB-22FAB80EBCD7}" type="parTrans" cxnId="{A634DAB7-1CEF-473B-B9A1-22C7807B7806}">
      <dgm:prSet/>
      <dgm:spPr/>
      <dgm:t>
        <a:bodyPr/>
        <a:lstStyle/>
        <a:p>
          <a:pPr algn="ctr"/>
          <a:endParaRPr lang="es-ES"/>
        </a:p>
      </dgm:t>
    </dgm:pt>
    <dgm:pt modelId="{386CD941-1EF0-48BC-919E-9345122B437A}" type="sibTrans" cxnId="{A634DAB7-1CEF-473B-B9A1-22C7807B7806}">
      <dgm:prSet/>
      <dgm:spPr/>
      <dgm:t>
        <a:bodyPr/>
        <a:lstStyle/>
        <a:p>
          <a:pPr algn="ctr"/>
          <a:endParaRPr lang="es-ES"/>
        </a:p>
      </dgm:t>
    </dgm:pt>
    <dgm:pt modelId="{E6E379E2-E5D7-484C-A3CE-200DCCC30611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A6C9EAE6-CAEB-4F4E-A987-75DEBA605BCA}" type="parTrans" cxnId="{34F533EE-0B51-4B2E-91DB-B87EF0DDAA65}">
      <dgm:prSet/>
      <dgm:spPr/>
      <dgm:t>
        <a:bodyPr/>
        <a:lstStyle/>
        <a:p>
          <a:pPr algn="ctr"/>
          <a:endParaRPr lang="es-ES"/>
        </a:p>
      </dgm:t>
    </dgm:pt>
    <dgm:pt modelId="{0A78CC61-FE06-42EE-BE39-7BA2B44CCD09}" type="sibTrans" cxnId="{34F533EE-0B51-4B2E-91DB-B87EF0DDAA65}">
      <dgm:prSet/>
      <dgm:spPr/>
      <dgm:t>
        <a:bodyPr/>
        <a:lstStyle/>
        <a:p>
          <a:pPr algn="ctr"/>
          <a:endParaRPr lang="es-ES"/>
        </a:p>
      </dgm:t>
    </dgm:pt>
    <dgm:pt modelId="{6974EBE9-6B1A-47E8-8700-CE5E17C1D661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C02F64A0-2E6E-45CB-B277-4BFD3775EF0C}" type="parTrans" cxnId="{7652344A-1325-4D1E-8A47-C57E3F3B9735}">
      <dgm:prSet/>
      <dgm:spPr/>
      <dgm:t>
        <a:bodyPr/>
        <a:lstStyle/>
        <a:p>
          <a:pPr algn="ctr"/>
          <a:endParaRPr lang="es-ES"/>
        </a:p>
      </dgm:t>
    </dgm:pt>
    <dgm:pt modelId="{FED2C103-1E26-4B72-88BA-66FE99740B22}" type="sibTrans" cxnId="{7652344A-1325-4D1E-8A47-C57E3F3B9735}">
      <dgm:prSet/>
      <dgm:spPr/>
      <dgm:t>
        <a:bodyPr/>
        <a:lstStyle/>
        <a:p>
          <a:pPr algn="ctr"/>
          <a:endParaRPr lang="es-ES"/>
        </a:p>
      </dgm:t>
    </dgm:pt>
    <dgm:pt modelId="{7EDA9522-75B6-4C59-87D8-A3E8C432EEFD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1E69F490-F7D8-47AD-980C-4582B35BDDBD}" type="parTrans" cxnId="{978644F8-7474-468B-BEE8-1ABE3725B9FB}">
      <dgm:prSet/>
      <dgm:spPr/>
      <dgm:t>
        <a:bodyPr/>
        <a:lstStyle/>
        <a:p>
          <a:pPr algn="ctr"/>
          <a:endParaRPr lang="es-ES"/>
        </a:p>
      </dgm:t>
    </dgm:pt>
    <dgm:pt modelId="{3C1C3782-360B-4695-8696-0CE1F3B287C1}" type="sibTrans" cxnId="{978644F8-7474-468B-BEE8-1ABE3725B9FB}">
      <dgm:prSet/>
      <dgm:spPr/>
      <dgm:t>
        <a:bodyPr/>
        <a:lstStyle/>
        <a:p>
          <a:pPr algn="ctr"/>
          <a:endParaRPr lang="es-ES"/>
        </a:p>
      </dgm:t>
    </dgm:pt>
    <dgm:pt modelId="{2C7E172C-4021-40E6-834B-5FC7B10EB1C6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algn="ctr"/>
          <a:r>
            <a:rPr lang="es-ES"/>
            <a:t>.</a:t>
          </a:r>
        </a:p>
      </dgm:t>
    </dgm:pt>
    <dgm:pt modelId="{32621C88-AA26-4DC7-B747-5FA29ACAF771}" type="parTrans" cxnId="{69EF04FA-485C-4202-8971-FAF851703C73}">
      <dgm:prSet/>
      <dgm:spPr/>
      <dgm:t>
        <a:bodyPr/>
        <a:lstStyle/>
        <a:p>
          <a:pPr algn="ctr"/>
          <a:endParaRPr lang="es-ES"/>
        </a:p>
      </dgm:t>
    </dgm:pt>
    <dgm:pt modelId="{0F6E3105-79C5-4ED4-9CD1-D2BD4F7BE7B3}" type="sibTrans" cxnId="{69EF04FA-485C-4202-8971-FAF851703C73}">
      <dgm:prSet/>
      <dgm:spPr/>
      <dgm:t>
        <a:bodyPr/>
        <a:lstStyle/>
        <a:p>
          <a:pPr algn="ctr"/>
          <a:endParaRPr lang="es-ES"/>
        </a:p>
      </dgm:t>
    </dgm:pt>
    <dgm:pt modelId="{40DC5A7B-3420-4B71-825D-23130821D5A3}" type="pres">
      <dgm:prSet presAssocID="{44C738A2-AF25-499D-9EC3-CE6C7BFA07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5548DD-A6F5-4FCD-AE14-EE52699479E5}" type="pres">
      <dgm:prSet presAssocID="{75CD9979-11EA-450F-BFB3-7513399CE6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656EB-BEAE-4006-B4CD-A03BA69A730C}" type="pres">
      <dgm:prSet presAssocID="{77CB8BE6-B355-42AF-89DB-B1494921ABB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20048B78-8804-4D14-A7E2-2DAB44776C96}" type="pres">
      <dgm:prSet presAssocID="{77CB8BE6-B355-42AF-89DB-B1494921ABB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8371633D-AEFD-4934-BDFF-6420F8750EEA}" type="pres">
      <dgm:prSet presAssocID="{EABF438B-6B1F-422A-9919-2196FF3DD4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95D74-A449-4E7B-9206-4C7DC977B35A}" type="pres">
      <dgm:prSet presAssocID="{386CD941-1EF0-48BC-919E-9345122B437A}" presName="sibTrans" presStyleLbl="sibTrans2D1" presStyleIdx="1" presStyleCnt="5"/>
      <dgm:spPr/>
      <dgm:t>
        <a:bodyPr/>
        <a:lstStyle/>
        <a:p>
          <a:endParaRPr lang="es-ES"/>
        </a:p>
      </dgm:t>
    </dgm:pt>
    <dgm:pt modelId="{FC1BD228-D721-4386-AE2D-CB5C85601820}" type="pres">
      <dgm:prSet presAssocID="{386CD941-1EF0-48BC-919E-9345122B437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1AF79AC-6A73-41BD-9955-11CB08FA31FB}" type="pres">
      <dgm:prSet presAssocID="{E6E379E2-E5D7-484C-A3CE-200DCCC306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C0A42-4832-45BD-9213-FE0D77214841}" type="pres">
      <dgm:prSet presAssocID="{0A78CC61-FE06-42EE-BE39-7BA2B44CCD0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0D071EA7-627D-4506-934B-37F0191F4343}" type="pres">
      <dgm:prSet presAssocID="{0A78CC61-FE06-42EE-BE39-7BA2B44CCD0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9E6DEF4-1D3A-4483-8B8A-5E7A74B0B17E}" type="pres">
      <dgm:prSet presAssocID="{6974EBE9-6B1A-47E8-8700-CE5E17C1D6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2B48B-5599-4ACA-A823-707E9BDEC2AB}" type="pres">
      <dgm:prSet presAssocID="{FED2C103-1E26-4B72-88BA-66FE99740B22}" presName="sibTrans" presStyleLbl="sibTrans2D1" presStyleIdx="3" presStyleCnt="5"/>
      <dgm:spPr/>
      <dgm:t>
        <a:bodyPr/>
        <a:lstStyle/>
        <a:p>
          <a:endParaRPr lang="es-ES"/>
        </a:p>
      </dgm:t>
    </dgm:pt>
    <dgm:pt modelId="{D20BD3AE-EE6E-497F-B138-CB5DD1C4D776}" type="pres">
      <dgm:prSet presAssocID="{FED2C103-1E26-4B72-88BA-66FE99740B22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0B534D6-2E00-44DC-8EDE-97924BEA1D18}" type="pres">
      <dgm:prSet presAssocID="{7EDA9522-75B6-4C59-87D8-A3E8C432EE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15656-1F31-4426-BF4A-FA54AC6B448D}" type="pres">
      <dgm:prSet presAssocID="{3C1C3782-360B-4695-8696-0CE1F3B287C1}" presName="sibTrans" presStyleLbl="sibTrans2D1" presStyleIdx="4" presStyleCnt="5"/>
      <dgm:spPr/>
      <dgm:t>
        <a:bodyPr/>
        <a:lstStyle/>
        <a:p>
          <a:endParaRPr lang="es-ES"/>
        </a:p>
      </dgm:t>
    </dgm:pt>
    <dgm:pt modelId="{105E7430-21FE-49AC-9135-FF23A307BFEF}" type="pres">
      <dgm:prSet presAssocID="{3C1C3782-360B-4695-8696-0CE1F3B287C1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47CE7750-4DCA-4391-9B77-23A0C12EB8C3}" type="pres">
      <dgm:prSet presAssocID="{2C7E172C-4021-40E6-834B-5FC7B10EB1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E9273B-1583-4B1D-A91A-D97D10E35884}" srcId="{44C738A2-AF25-499D-9EC3-CE6C7BFA07B6}" destId="{75CD9979-11EA-450F-BFB3-7513399CE629}" srcOrd="0" destOrd="0" parTransId="{BA98EB9E-3EA5-43BD-A3B4-CA529036579F}" sibTransId="{77CB8BE6-B355-42AF-89DB-B1494921ABBD}"/>
    <dgm:cxn modelId="{978644F8-7474-468B-BEE8-1ABE3725B9FB}" srcId="{44C738A2-AF25-499D-9EC3-CE6C7BFA07B6}" destId="{7EDA9522-75B6-4C59-87D8-A3E8C432EEFD}" srcOrd="4" destOrd="0" parTransId="{1E69F490-F7D8-47AD-980C-4582B35BDDBD}" sibTransId="{3C1C3782-360B-4695-8696-0CE1F3B287C1}"/>
    <dgm:cxn modelId="{15C2DFD9-BB2D-4380-87AD-5AD911B94CCF}" type="presOf" srcId="{6974EBE9-6B1A-47E8-8700-CE5E17C1D661}" destId="{19E6DEF4-1D3A-4483-8B8A-5E7A74B0B17E}" srcOrd="0" destOrd="0" presId="urn:microsoft.com/office/officeart/2005/8/layout/process1"/>
    <dgm:cxn modelId="{68500192-3AD7-4FE1-8251-BB41096A89E8}" type="presOf" srcId="{77CB8BE6-B355-42AF-89DB-B1494921ABBD}" destId="{20048B78-8804-4D14-A7E2-2DAB44776C96}" srcOrd="1" destOrd="0" presId="urn:microsoft.com/office/officeart/2005/8/layout/process1"/>
    <dgm:cxn modelId="{7652344A-1325-4D1E-8A47-C57E3F3B9735}" srcId="{44C738A2-AF25-499D-9EC3-CE6C7BFA07B6}" destId="{6974EBE9-6B1A-47E8-8700-CE5E17C1D661}" srcOrd="3" destOrd="0" parTransId="{C02F64A0-2E6E-45CB-B277-4BFD3775EF0C}" sibTransId="{FED2C103-1E26-4B72-88BA-66FE99740B22}"/>
    <dgm:cxn modelId="{C8A9212D-C75B-4284-B932-086F398E6EEA}" type="presOf" srcId="{7EDA9522-75B6-4C59-87D8-A3E8C432EEFD}" destId="{30B534D6-2E00-44DC-8EDE-97924BEA1D18}" srcOrd="0" destOrd="0" presId="urn:microsoft.com/office/officeart/2005/8/layout/process1"/>
    <dgm:cxn modelId="{694AC74A-4401-4DB0-80DA-4A34B5147CB9}" type="presOf" srcId="{77CB8BE6-B355-42AF-89DB-B1494921ABBD}" destId="{AD1656EB-BEAE-4006-B4CD-A03BA69A730C}" srcOrd="0" destOrd="0" presId="urn:microsoft.com/office/officeart/2005/8/layout/process1"/>
    <dgm:cxn modelId="{7ED5E8CA-2280-4AE9-9440-CD3BB4E0F57F}" type="presOf" srcId="{2C7E172C-4021-40E6-834B-5FC7B10EB1C6}" destId="{47CE7750-4DCA-4391-9B77-23A0C12EB8C3}" srcOrd="0" destOrd="0" presId="urn:microsoft.com/office/officeart/2005/8/layout/process1"/>
    <dgm:cxn modelId="{384DAA7C-2EC8-4D42-A0DF-82434F31676A}" type="presOf" srcId="{3C1C3782-360B-4695-8696-0CE1F3B287C1}" destId="{105E7430-21FE-49AC-9135-FF23A307BFEF}" srcOrd="1" destOrd="0" presId="urn:microsoft.com/office/officeart/2005/8/layout/process1"/>
    <dgm:cxn modelId="{449DA6F8-D7B6-4792-9665-E291F05EC412}" type="presOf" srcId="{44C738A2-AF25-499D-9EC3-CE6C7BFA07B6}" destId="{40DC5A7B-3420-4B71-825D-23130821D5A3}" srcOrd="0" destOrd="0" presId="urn:microsoft.com/office/officeart/2005/8/layout/process1"/>
    <dgm:cxn modelId="{A60CCB63-59E2-4410-B846-E17EBD8573A2}" type="presOf" srcId="{75CD9979-11EA-450F-BFB3-7513399CE629}" destId="{D55548DD-A6F5-4FCD-AE14-EE52699479E5}" srcOrd="0" destOrd="0" presId="urn:microsoft.com/office/officeart/2005/8/layout/process1"/>
    <dgm:cxn modelId="{34F533EE-0B51-4B2E-91DB-B87EF0DDAA65}" srcId="{44C738A2-AF25-499D-9EC3-CE6C7BFA07B6}" destId="{E6E379E2-E5D7-484C-A3CE-200DCCC30611}" srcOrd="2" destOrd="0" parTransId="{A6C9EAE6-CAEB-4F4E-A987-75DEBA605BCA}" sibTransId="{0A78CC61-FE06-42EE-BE39-7BA2B44CCD09}"/>
    <dgm:cxn modelId="{69EF04FA-485C-4202-8971-FAF851703C73}" srcId="{44C738A2-AF25-499D-9EC3-CE6C7BFA07B6}" destId="{2C7E172C-4021-40E6-834B-5FC7B10EB1C6}" srcOrd="5" destOrd="0" parTransId="{32621C88-AA26-4DC7-B747-5FA29ACAF771}" sibTransId="{0F6E3105-79C5-4ED4-9CD1-D2BD4F7BE7B3}"/>
    <dgm:cxn modelId="{736163ED-B3C3-488A-8799-7C12DFA0E9A3}" type="presOf" srcId="{0A78CC61-FE06-42EE-BE39-7BA2B44CCD09}" destId="{0D071EA7-627D-4506-934B-37F0191F4343}" srcOrd="1" destOrd="0" presId="urn:microsoft.com/office/officeart/2005/8/layout/process1"/>
    <dgm:cxn modelId="{2DD8293C-5DD0-425F-8AC1-1608B898F7B1}" type="presOf" srcId="{386CD941-1EF0-48BC-919E-9345122B437A}" destId="{3FF95D74-A449-4E7B-9206-4C7DC977B35A}" srcOrd="0" destOrd="0" presId="urn:microsoft.com/office/officeart/2005/8/layout/process1"/>
    <dgm:cxn modelId="{A35337F6-55BB-46C9-9378-52819D8D206C}" type="presOf" srcId="{FED2C103-1E26-4B72-88BA-66FE99740B22}" destId="{D20BD3AE-EE6E-497F-B138-CB5DD1C4D776}" srcOrd="1" destOrd="0" presId="urn:microsoft.com/office/officeart/2005/8/layout/process1"/>
    <dgm:cxn modelId="{EE79B4D7-9DFB-4E71-BF06-2BFC226EDFF8}" type="presOf" srcId="{0A78CC61-FE06-42EE-BE39-7BA2B44CCD09}" destId="{357C0A42-4832-45BD-9213-FE0D77214841}" srcOrd="0" destOrd="0" presId="urn:microsoft.com/office/officeart/2005/8/layout/process1"/>
    <dgm:cxn modelId="{251859B7-C116-4BC0-BCEF-72E6248F629A}" type="presOf" srcId="{386CD941-1EF0-48BC-919E-9345122B437A}" destId="{FC1BD228-D721-4386-AE2D-CB5C85601820}" srcOrd="1" destOrd="0" presId="urn:microsoft.com/office/officeart/2005/8/layout/process1"/>
    <dgm:cxn modelId="{6AFE9243-8CF1-40E4-B5A5-5EAD64C10846}" type="presOf" srcId="{FED2C103-1E26-4B72-88BA-66FE99740B22}" destId="{E842B48B-5599-4ACA-A823-707E9BDEC2AB}" srcOrd="0" destOrd="0" presId="urn:microsoft.com/office/officeart/2005/8/layout/process1"/>
    <dgm:cxn modelId="{6841C1E3-90CD-4840-9857-E6ACA281AEF1}" type="presOf" srcId="{E6E379E2-E5D7-484C-A3CE-200DCCC30611}" destId="{D1AF79AC-6A73-41BD-9955-11CB08FA31FB}" srcOrd="0" destOrd="0" presId="urn:microsoft.com/office/officeart/2005/8/layout/process1"/>
    <dgm:cxn modelId="{B0990CF4-92F5-4219-BE74-80D50FE2E974}" type="presOf" srcId="{EABF438B-6B1F-422A-9919-2196FF3DD45D}" destId="{8371633D-AEFD-4934-BDFF-6420F8750EEA}" srcOrd="0" destOrd="0" presId="urn:microsoft.com/office/officeart/2005/8/layout/process1"/>
    <dgm:cxn modelId="{A634DAB7-1CEF-473B-B9A1-22C7807B7806}" srcId="{44C738A2-AF25-499D-9EC3-CE6C7BFA07B6}" destId="{EABF438B-6B1F-422A-9919-2196FF3DD45D}" srcOrd="1" destOrd="0" parTransId="{552721E5-21D5-463C-B6CB-22FAB80EBCD7}" sibTransId="{386CD941-1EF0-48BC-919E-9345122B437A}"/>
    <dgm:cxn modelId="{2DF1524C-2363-4102-9798-5972AE2EED62}" type="presOf" srcId="{3C1C3782-360B-4695-8696-0CE1F3B287C1}" destId="{1E415656-1F31-4426-BF4A-FA54AC6B448D}" srcOrd="0" destOrd="0" presId="urn:microsoft.com/office/officeart/2005/8/layout/process1"/>
    <dgm:cxn modelId="{91759E7E-C07F-4861-A242-64F7B49663B2}" type="presParOf" srcId="{40DC5A7B-3420-4B71-825D-23130821D5A3}" destId="{D55548DD-A6F5-4FCD-AE14-EE52699479E5}" srcOrd="0" destOrd="0" presId="urn:microsoft.com/office/officeart/2005/8/layout/process1"/>
    <dgm:cxn modelId="{122BA35F-7889-4E04-9D84-5242E1B80B8A}" type="presParOf" srcId="{40DC5A7B-3420-4B71-825D-23130821D5A3}" destId="{AD1656EB-BEAE-4006-B4CD-A03BA69A730C}" srcOrd="1" destOrd="0" presId="urn:microsoft.com/office/officeart/2005/8/layout/process1"/>
    <dgm:cxn modelId="{3F9BD1BE-1D24-48F4-AA19-5FDF3AE65D1B}" type="presParOf" srcId="{AD1656EB-BEAE-4006-B4CD-A03BA69A730C}" destId="{20048B78-8804-4D14-A7E2-2DAB44776C96}" srcOrd="0" destOrd="0" presId="urn:microsoft.com/office/officeart/2005/8/layout/process1"/>
    <dgm:cxn modelId="{C82AD025-A332-4775-8A12-47A11C5F2BFC}" type="presParOf" srcId="{40DC5A7B-3420-4B71-825D-23130821D5A3}" destId="{8371633D-AEFD-4934-BDFF-6420F8750EEA}" srcOrd="2" destOrd="0" presId="urn:microsoft.com/office/officeart/2005/8/layout/process1"/>
    <dgm:cxn modelId="{BCC2C64E-E7CE-46D8-931A-9C28251B8CC0}" type="presParOf" srcId="{40DC5A7B-3420-4B71-825D-23130821D5A3}" destId="{3FF95D74-A449-4E7B-9206-4C7DC977B35A}" srcOrd="3" destOrd="0" presId="urn:microsoft.com/office/officeart/2005/8/layout/process1"/>
    <dgm:cxn modelId="{6297AF61-8DC5-4379-B2B9-4248D339BA75}" type="presParOf" srcId="{3FF95D74-A449-4E7B-9206-4C7DC977B35A}" destId="{FC1BD228-D721-4386-AE2D-CB5C85601820}" srcOrd="0" destOrd="0" presId="urn:microsoft.com/office/officeart/2005/8/layout/process1"/>
    <dgm:cxn modelId="{EA805D16-A9E8-4ED7-BA59-1AC2B7553E81}" type="presParOf" srcId="{40DC5A7B-3420-4B71-825D-23130821D5A3}" destId="{D1AF79AC-6A73-41BD-9955-11CB08FA31FB}" srcOrd="4" destOrd="0" presId="urn:microsoft.com/office/officeart/2005/8/layout/process1"/>
    <dgm:cxn modelId="{CB161D59-E8A7-4D0F-B9D1-9F21A5FF8517}" type="presParOf" srcId="{40DC5A7B-3420-4B71-825D-23130821D5A3}" destId="{357C0A42-4832-45BD-9213-FE0D77214841}" srcOrd="5" destOrd="0" presId="urn:microsoft.com/office/officeart/2005/8/layout/process1"/>
    <dgm:cxn modelId="{25FB8F17-5D80-429D-9976-C604C8AAE85A}" type="presParOf" srcId="{357C0A42-4832-45BD-9213-FE0D77214841}" destId="{0D071EA7-627D-4506-934B-37F0191F4343}" srcOrd="0" destOrd="0" presId="urn:microsoft.com/office/officeart/2005/8/layout/process1"/>
    <dgm:cxn modelId="{6A2E5402-D22C-46CA-8563-EE577A02706A}" type="presParOf" srcId="{40DC5A7B-3420-4B71-825D-23130821D5A3}" destId="{19E6DEF4-1D3A-4483-8B8A-5E7A74B0B17E}" srcOrd="6" destOrd="0" presId="urn:microsoft.com/office/officeart/2005/8/layout/process1"/>
    <dgm:cxn modelId="{801F3216-A5DA-460D-B03E-001C7AC9F5EC}" type="presParOf" srcId="{40DC5A7B-3420-4B71-825D-23130821D5A3}" destId="{E842B48B-5599-4ACA-A823-707E9BDEC2AB}" srcOrd="7" destOrd="0" presId="urn:microsoft.com/office/officeart/2005/8/layout/process1"/>
    <dgm:cxn modelId="{CE633368-F524-4154-8904-594CABA9304B}" type="presParOf" srcId="{E842B48B-5599-4ACA-A823-707E9BDEC2AB}" destId="{D20BD3AE-EE6E-497F-B138-CB5DD1C4D776}" srcOrd="0" destOrd="0" presId="urn:microsoft.com/office/officeart/2005/8/layout/process1"/>
    <dgm:cxn modelId="{1C8273D2-B575-4A74-859C-F2B86C7C5576}" type="presParOf" srcId="{40DC5A7B-3420-4B71-825D-23130821D5A3}" destId="{30B534D6-2E00-44DC-8EDE-97924BEA1D18}" srcOrd="8" destOrd="0" presId="urn:microsoft.com/office/officeart/2005/8/layout/process1"/>
    <dgm:cxn modelId="{0242EDDB-DB0E-4C2E-BE82-67B264CB5245}" type="presParOf" srcId="{40DC5A7B-3420-4B71-825D-23130821D5A3}" destId="{1E415656-1F31-4426-BF4A-FA54AC6B448D}" srcOrd="9" destOrd="0" presId="urn:microsoft.com/office/officeart/2005/8/layout/process1"/>
    <dgm:cxn modelId="{91620EE2-EE2D-4635-B171-9864E5D0A922}" type="presParOf" srcId="{1E415656-1F31-4426-BF4A-FA54AC6B448D}" destId="{105E7430-21FE-49AC-9135-FF23A307BFEF}" srcOrd="0" destOrd="0" presId="urn:microsoft.com/office/officeart/2005/8/layout/process1"/>
    <dgm:cxn modelId="{26E8DAA0-8F0F-441A-ABA8-BA989A4A1ED4}" type="presParOf" srcId="{40DC5A7B-3420-4B71-825D-23130821D5A3}" destId="{47CE7750-4DCA-4391-9B77-23A0C12EB8C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AFEB99-05BA-4C66-AB97-222DB8CA3F99}" type="doc">
      <dgm:prSet loTypeId="urn:microsoft.com/office/officeart/2005/8/layout/cycle4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0F72A2F-AD35-4CF2-AB65-9C36E6DC93F2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WFTO</a:t>
          </a:r>
        </a:p>
      </dgm:t>
    </dgm:pt>
    <dgm:pt modelId="{E29BA4D9-2FA9-4868-A41B-873D53FB4004}" type="parTrans" cxnId="{6C33A663-ADAA-48A9-ABA0-E1353A89BCB7}">
      <dgm:prSet/>
      <dgm:spPr/>
      <dgm:t>
        <a:bodyPr/>
        <a:lstStyle/>
        <a:p>
          <a:endParaRPr lang="es-ES" sz="2800"/>
        </a:p>
      </dgm:t>
    </dgm:pt>
    <dgm:pt modelId="{DCC5FE57-DADA-4819-9027-00C39FF00D8D}" type="sibTrans" cxnId="{6C33A663-ADAA-48A9-ABA0-E1353A89BCB7}">
      <dgm:prSet/>
      <dgm:spPr/>
      <dgm:t>
        <a:bodyPr/>
        <a:lstStyle/>
        <a:p>
          <a:endParaRPr lang="es-ES" sz="2800"/>
        </a:p>
      </dgm:t>
    </dgm:pt>
    <dgm:pt modelId="{FC75BECF-830F-45ED-9DA8-2F99081E3D10}">
      <dgm:prSet phldrT="[Texto]" custT="1"/>
      <dgm:spPr/>
      <dgm:t>
        <a:bodyPr/>
        <a:lstStyle/>
        <a:p>
          <a:r>
            <a:rPr lang="es-ES" sz="1400">
              <a:latin typeface="Arial "/>
            </a:rPr>
            <a:t>Precio $2550</a:t>
          </a:r>
        </a:p>
      </dgm:t>
    </dgm:pt>
    <dgm:pt modelId="{277FD9C0-25C5-4850-A0AE-8A96AD0E4812}" type="parTrans" cxnId="{F1F9CE66-2D9A-4E24-B255-9FC6E3DD3404}">
      <dgm:prSet/>
      <dgm:spPr/>
      <dgm:t>
        <a:bodyPr/>
        <a:lstStyle/>
        <a:p>
          <a:endParaRPr lang="es-ES" sz="2800"/>
        </a:p>
      </dgm:t>
    </dgm:pt>
    <dgm:pt modelId="{02D83269-2280-4059-8F01-A8214C127A2D}" type="sibTrans" cxnId="{F1F9CE66-2D9A-4E24-B255-9FC6E3DD3404}">
      <dgm:prSet/>
      <dgm:spPr/>
      <dgm:t>
        <a:bodyPr/>
        <a:lstStyle/>
        <a:p>
          <a:endParaRPr lang="es-ES" sz="2800"/>
        </a:p>
      </dgm:t>
    </dgm:pt>
    <dgm:pt modelId="{1C16A564-58EF-4341-88D5-4EC31D3B992E}">
      <dgm:prSet phldrT="[Texto]" custT="1"/>
      <dgm:spPr/>
      <dgm:t>
        <a:bodyPr/>
        <a:lstStyle/>
        <a:p>
          <a:r>
            <a:rPr lang="es-ES" sz="1600" dirty="0"/>
            <a:t>FAIRTRADE</a:t>
          </a:r>
          <a:endParaRPr lang="es-ES" sz="1800" dirty="0"/>
        </a:p>
      </dgm:t>
    </dgm:pt>
    <dgm:pt modelId="{D23BA4B2-6F9F-4558-B93C-61CB469E9FCE}" type="parTrans" cxnId="{BE52C313-88BC-4ED5-8206-A7A50B216862}">
      <dgm:prSet/>
      <dgm:spPr/>
      <dgm:t>
        <a:bodyPr/>
        <a:lstStyle/>
        <a:p>
          <a:endParaRPr lang="es-ES" sz="2800"/>
        </a:p>
      </dgm:t>
    </dgm:pt>
    <dgm:pt modelId="{C169349F-C674-4AEA-8FAC-4DE04F511AB4}" type="sibTrans" cxnId="{BE52C313-88BC-4ED5-8206-A7A50B216862}">
      <dgm:prSet/>
      <dgm:spPr/>
      <dgm:t>
        <a:bodyPr/>
        <a:lstStyle/>
        <a:p>
          <a:endParaRPr lang="es-ES" sz="2800"/>
        </a:p>
      </dgm:t>
    </dgm:pt>
    <dgm:pt modelId="{1339A8DE-B526-4229-8FEB-CEB9DFBDDDA1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Precio $2655</a:t>
          </a:r>
        </a:p>
      </dgm:t>
    </dgm:pt>
    <dgm:pt modelId="{52C003A7-B632-416D-B7BD-F9CA5C93B21D}" type="parTrans" cxnId="{F8FA66F4-4477-4ECB-B2A4-531A7A1B6C7E}">
      <dgm:prSet/>
      <dgm:spPr/>
      <dgm:t>
        <a:bodyPr/>
        <a:lstStyle/>
        <a:p>
          <a:endParaRPr lang="es-ES" sz="2800"/>
        </a:p>
      </dgm:t>
    </dgm:pt>
    <dgm:pt modelId="{AFC62851-C074-4FE7-B045-9AF93B36665C}" type="sibTrans" cxnId="{F8FA66F4-4477-4ECB-B2A4-531A7A1B6C7E}">
      <dgm:prSet/>
      <dgm:spPr/>
      <dgm:t>
        <a:bodyPr/>
        <a:lstStyle/>
        <a:p>
          <a:endParaRPr lang="es-ES" sz="2800"/>
        </a:p>
      </dgm:t>
    </dgm:pt>
    <dgm:pt modelId="{34198EB3-9DF4-4C93-AA09-C80B67A48C8A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SIMBOLO PEQUEÑOS PRODUCTORES</a:t>
          </a:r>
        </a:p>
      </dgm:t>
    </dgm:pt>
    <dgm:pt modelId="{2ACA0919-9DD5-485A-9929-21F010F3AD26}" type="parTrans" cxnId="{E696F070-A30D-44EB-AA94-5B55A878D0E7}">
      <dgm:prSet/>
      <dgm:spPr/>
      <dgm:t>
        <a:bodyPr/>
        <a:lstStyle/>
        <a:p>
          <a:endParaRPr lang="es-ES" sz="2800"/>
        </a:p>
      </dgm:t>
    </dgm:pt>
    <dgm:pt modelId="{1C95D4A2-0C0D-46C4-BB83-A6E826F34FCB}" type="sibTrans" cxnId="{E696F070-A30D-44EB-AA94-5B55A878D0E7}">
      <dgm:prSet/>
      <dgm:spPr/>
      <dgm:t>
        <a:bodyPr/>
        <a:lstStyle/>
        <a:p>
          <a:endParaRPr lang="es-ES" sz="2800"/>
        </a:p>
      </dgm:t>
    </dgm:pt>
    <dgm:pt modelId="{63816B5D-D948-41A1-AC2D-B1B32B28932E}">
      <dgm:prSet phldrT="[Texto]" custT="1"/>
      <dgm:spPr/>
      <dgm:t>
        <a:bodyPr/>
        <a:lstStyle/>
        <a:p>
          <a:r>
            <a:rPr lang="es-ES" sz="1400">
              <a:latin typeface="Arial "/>
            </a:rPr>
            <a:t>Precio $1500</a:t>
          </a:r>
        </a:p>
      </dgm:t>
    </dgm:pt>
    <dgm:pt modelId="{63BF1807-544F-4FBD-8619-67212000B2BA}" type="parTrans" cxnId="{1A66181A-08FF-4F59-92A1-031E4AF47C68}">
      <dgm:prSet/>
      <dgm:spPr/>
      <dgm:t>
        <a:bodyPr/>
        <a:lstStyle/>
        <a:p>
          <a:endParaRPr lang="es-ES" sz="2800"/>
        </a:p>
      </dgm:t>
    </dgm:pt>
    <dgm:pt modelId="{0308B016-76F1-4422-9329-631D4E95650A}" type="sibTrans" cxnId="{1A66181A-08FF-4F59-92A1-031E4AF47C68}">
      <dgm:prSet/>
      <dgm:spPr/>
      <dgm:t>
        <a:bodyPr/>
        <a:lstStyle/>
        <a:p>
          <a:endParaRPr lang="es-ES" sz="2800"/>
        </a:p>
      </dgm:t>
    </dgm:pt>
    <dgm:pt modelId="{54B7C27F-8455-433B-AEC0-03BBF792F30E}">
      <dgm:prSet phldrT="[Texto]" custT="1"/>
      <dgm:spPr/>
      <dgm:t>
        <a:bodyPr/>
        <a:lstStyle/>
        <a:p>
          <a:r>
            <a:rPr lang="es-ES" sz="1400">
              <a:latin typeface="Arial "/>
            </a:rPr>
            <a:t>Precio $2380</a:t>
          </a:r>
        </a:p>
      </dgm:t>
    </dgm:pt>
    <dgm:pt modelId="{089BC1C1-7BAF-42BF-9C4B-1E0901679924}" type="parTrans" cxnId="{291119A2-1F61-445A-B3D3-8FA0050CFFD9}">
      <dgm:prSet/>
      <dgm:spPr/>
      <dgm:t>
        <a:bodyPr/>
        <a:lstStyle/>
        <a:p>
          <a:endParaRPr lang="es-ES" sz="2800"/>
        </a:p>
      </dgm:t>
    </dgm:pt>
    <dgm:pt modelId="{6A740913-9A49-4868-A5F1-DB678B5AA3EE}" type="sibTrans" cxnId="{291119A2-1F61-445A-B3D3-8FA0050CFFD9}">
      <dgm:prSet/>
      <dgm:spPr/>
      <dgm:t>
        <a:bodyPr/>
        <a:lstStyle/>
        <a:p>
          <a:endParaRPr lang="es-ES" sz="2800"/>
        </a:p>
      </dgm:t>
    </dgm:pt>
    <dgm:pt modelId="{9FE2F171-C9A0-4E5B-8EF5-74858F2B19BA}">
      <dgm:prSet phldrT="[Texto]" custT="1"/>
      <dgm:spPr/>
      <dgm:t>
        <a:bodyPr/>
        <a:lstStyle/>
        <a:p>
          <a:r>
            <a:rPr lang="es-ES" sz="1400" dirty="0" smtClean="0">
              <a:latin typeface="Arial "/>
            </a:rPr>
            <a:t>Influencia </a:t>
          </a:r>
          <a:r>
            <a:rPr lang="es-ES" sz="1400" dirty="0">
              <a:latin typeface="Arial "/>
            </a:rPr>
            <a:t>España</a:t>
          </a:r>
        </a:p>
      </dgm:t>
    </dgm:pt>
    <dgm:pt modelId="{E4B0EC11-BA63-417E-998D-F355BD6301E8}" type="parTrans" cxnId="{20AEAB46-BB63-4A7F-A52E-BB960E9644D4}">
      <dgm:prSet/>
      <dgm:spPr/>
      <dgm:t>
        <a:bodyPr/>
        <a:lstStyle/>
        <a:p>
          <a:endParaRPr lang="es-ES" sz="2800"/>
        </a:p>
      </dgm:t>
    </dgm:pt>
    <dgm:pt modelId="{B6A3EEB3-3B25-4543-8EA3-F7DF459D6666}" type="sibTrans" cxnId="{20AEAB46-BB63-4A7F-A52E-BB960E9644D4}">
      <dgm:prSet/>
      <dgm:spPr/>
      <dgm:t>
        <a:bodyPr/>
        <a:lstStyle/>
        <a:p>
          <a:endParaRPr lang="es-ES" sz="2800"/>
        </a:p>
      </dgm:t>
    </dgm:pt>
    <dgm:pt modelId="{D97BF261-FE06-4F0C-B49D-96FC0EADCAF8}">
      <dgm:prSet phldrT="[Texto]" custT="1"/>
      <dgm:spPr/>
      <dgm:t>
        <a:bodyPr/>
        <a:lstStyle/>
        <a:p>
          <a:r>
            <a:rPr lang="es-ES" sz="1400">
              <a:latin typeface="Arial "/>
            </a:rPr>
            <a:t>Influencia nivel mundial</a:t>
          </a:r>
        </a:p>
      </dgm:t>
    </dgm:pt>
    <dgm:pt modelId="{51484F3B-F478-44E1-896A-9368C764909F}" type="parTrans" cxnId="{FCABF9BA-6792-4F68-BD55-BA8CB82D7362}">
      <dgm:prSet/>
      <dgm:spPr/>
      <dgm:t>
        <a:bodyPr/>
        <a:lstStyle/>
        <a:p>
          <a:endParaRPr lang="es-ES" sz="2800"/>
        </a:p>
      </dgm:t>
    </dgm:pt>
    <dgm:pt modelId="{EEB05BB0-8440-4573-B6A2-689B773FAFC0}" type="sibTrans" cxnId="{FCABF9BA-6792-4F68-BD55-BA8CB82D7362}">
      <dgm:prSet/>
      <dgm:spPr/>
      <dgm:t>
        <a:bodyPr/>
        <a:lstStyle/>
        <a:p>
          <a:endParaRPr lang="es-ES" sz="2800"/>
        </a:p>
      </dgm:t>
    </dgm:pt>
    <dgm:pt modelId="{974BD0DA-5BAF-4FBE-B2DC-4C0C1CFB5B4C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Influencia en Francia y Portugal</a:t>
          </a:r>
        </a:p>
      </dgm:t>
    </dgm:pt>
    <dgm:pt modelId="{14570B6E-CBEB-4CB3-BA43-2508610F669F}" type="parTrans" cxnId="{EC1B50B2-D855-4A40-BD6B-03842F2EB3D7}">
      <dgm:prSet/>
      <dgm:spPr/>
      <dgm:t>
        <a:bodyPr/>
        <a:lstStyle/>
        <a:p>
          <a:endParaRPr lang="es-ES" sz="2800"/>
        </a:p>
      </dgm:t>
    </dgm:pt>
    <dgm:pt modelId="{BBA0F053-9B9A-40E0-8DDD-E369C02C301A}" type="sibTrans" cxnId="{EC1B50B2-D855-4A40-BD6B-03842F2EB3D7}">
      <dgm:prSet/>
      <dgm:spPr/>
      <dgm:t>
        <a:bodyPr/>
        <a:lstStyle/>
        <a:p>
          <a:endParaRPr lang="es-ES" sz="2800"/>
        </a:p>
      </dgm:t>
    </dgm:pt>
    <dgm:pt modelId="{1C31174F-A083-42D8-A015-97703A8AA6DE}">
      <dgm:prSet phldrT="[Texto]" custT="1"/>
      <dgm:spPr/>
      <dgm:t>
        <a:bodyPr/>
        <a:lstStyle/>
        <a:p>
          <a:r>
            <a:rPr lang="es-ES" sz="1400">
              <a:latin typeface="Arial "/>
            </a:rPr>
            <a:t>Influenca Latina</a:t>
          </a:r>
        </a:p>
      </dgm:t>
    </dgm:pt>
    <dgm:pt modelId="{54329DAB-DACB-4BED-9A10-C92BA7682EE3}" type="parTrans" cxnId="{2A9C1BDC-F50A-4AF9-A209-F122A5633667}">
      <dgm:prSet/>
      <dgm:spPr/>
      <dgm:t>
        <a:bodyPr/>
        <a:lstStyle/>
        <a:p>
          <a:endParaRPr lang="es-ES" sz="2800"/>
        </a:p>
      </dgm:t>
    </dgm:pt>
    <dgm:pt modelId="{1C2E3B94-CD6B-4A94-8F5A-D281B3450E51}" type="sibTrans" cxnId="{2A9C1BDC-F50A-4AF9-A209-F122A5633667}">
      <dgm:prSet/>
      <dgm:spPr/>
      <dgm:t>
        <a:bodyPr/>
        <a:lstStyle/>
        <a:p>
          <a:endParaRPr lang="es-ES" sz="2800"/>
        </a:p>
      </dgm:t>
    </dgm:pt>
    <dgm:pt modelId="{13E834CC-B329-4221-9545-FDADC7647D33}">
      <dgm:prSet phldrT="[Texto]" custT="1"/>
      <dgm:spPr/>
      <dgm:t>
        <a:bodyPr/>
        <a:lstStyle/>
        <a:p>
          <a:r>
            <a:rPr lang="es-ES" sz="1400" dirty="0" smtClean="0">
              <a:latin typeface="Arial "/>
            </a:rPr>
            <a:t>Difícil </a:t>
          </a:r>
          <a:r>
            <a:rPr lang="es-ES" sz="1400" dirty="0">
              <a:latin typeface="Arial "/>
            </a:rPr>
            <a:t>acceso</a:t>
          </a:r>
        </a:p>
      </dgm:t>
    </dgm:pt>
    <dgm:pt modelId="{755F106C-10D6-4DB8-A3C8-58A310EDDA23}" type="parTrans" cxnId="{E90962C4-5626-4ECB-84F1-39F158750630}">
      <dgm:prSet/>
      <dgm:spPr/>
      <dgm:t>
        <a:bodyPr/>
        <a:lstStyle/>
        <a:p>
          <a:endParaRPr lang="es-ES" sz="2800"/>
        </a:p>
      </dgm:t>
    </dgm:pt>
    <dgm:pt modelId="{9E9AEEB8-3F69-4A61-B6E5-CD833E104337}" type="sibTrans" cxnId="{E90962C4-5626-4ECB-84F1-39F158750630}">
      <dgm:prSet/>
      <dgm:spPr/>
      <dgm:t>
        <a:bodyPr/>
        <a:lstStyle/>
        <a:p>
          <a:endParaRPr lang="es-ES" sz="2800"/>
        </a:p>
      </dgm:t>
    </dgm:pt>
    <dgm:pt modelId="{C2792673-0900-4AB9-9CA2-A5481910F934}">
      <dgm:prSet phldrT="[Texto]" custT="1"/>
      <dgm:spPr/>
      <dgm:t>
        <a:bodyPr/>
        <a:lstStyle/>
        <a:p>
          <a:r>
            <a:rPr lang="es-ES" sz="1400" dirty="0" smtClean="0">
              <a:latin typeface="Arial "/>
            </a:rPr>
            <a:t>Difícil </a:t>
          </a:r>
          <a:r>
            <a:rPr lang="es-ES" sz="1400" dirty="0">
              <a:latin typeface="Arial "/>
            </a:rPr>
            <a:t>acceso</a:t>
          </a:r>
        </a:p>
      </dgm:t>
    </dgm:pt>
    <dgm:pt modelId="{73550CAC-B3A8-4F32-89CC-91A6D27D6052}" type="parTrans" cxnId="{CF6CFDAB-A2C2-49AE-A5D2-E69C07D507BD}">
      <dgm:prSet/>
      <dgm:spPr/>
      <dgm:t>
        <a:bodyPr/>
        <a:lstStyle/>
        <a:p>
          <a:endParaRPr lang="es-ES" sz="2800"/>
        </a:p>
      </dgm:t>
    </dgm:pt>
    <dgm:pt modelId="{5566D1D3-62E4-4D8A-903B-D5EEE05B17E4}" type="sibTrans" cxnId="{CF6CFDAB-A2C2-49AE-A5D2-E69C07D507BD}">
      <dgm:prSet/>
      <dgm:spPr/>
      <dgm:t>
        <a:bodyPr/>
        <a:lstStyle/>
        <a:p>
          <a:endParaRPr lang="es-ES" sz="2800"/>
        </a:p>
      </dgm:t>
    </dgm:pt>
    <dgm:pt modelId="{DE4E3A4E-54F1-4F58-8E8F-34204843A0D7}">
      <dgm:prSet phldrT="[Texto]" custT="1"/>
      <dgm:spPr/>
      <dgm:t>
        <a:bodyPr/>
        <a:lstStyle/>
        <a:p>
          <a:r>
            <a:rPr lang="es-ES" sz="1400" dirty="0" err="1">
              <a:latin typeface="Arial "/>
            </a:rPr>
            <a:t>Facil</a:t>
          </a:r>
          <a:r>
            <a:rPr lang="es-ES" sz="1400" dirty="0">
              <a:latin typeface="Arial "/>
            </a:rPr>
            <a:t> acceso</a:t>
          </a:r>
        </a:p>
      </dgm:t>
    </dgm:pt>
    <dgm:pt modelId="{851F5647-6473-4679-89D1-CBBF0B15C814}" type="parTrans" cxnId="{FBEE22CC-7626-46FB-ADD6-DD5647C04555}">
      <dgm:prSet/>
      <dgm:spPr/>
      <dgm:t>
        <a:bodyPr/>
        <a:lstStyle/>
        <a:p>
          <a:endParaRPr lang="es-ES" sz="2800"/>
        </a:p>
      </dgm:t>
    </dgm:pt>
    <dgm:pt modelId="{706A6319-98BC-461B-83C0-7A37D4CBF0A9}" type="sibTrans" cxnId="{FBEE22CC-7626-46FB-ADD6-DD5647C04555}">
      <dgm:prSet/>
      <dgm:spPr/>
      <dgm:t>
        <a:bodyPr/>
        <a:lstStyle/>
        <a:p>
          <a:endParaRPr lang="es-ES" sz="2800"/>
        </a:p>
      </dgm:t>
    </dgm:pt>
    <dgm:pt modelId="{D5330BD1-81E3-4719-BBDD-76DBA2601B73}">
      <dgm:prSet phldrT="[Texto]" custT="1"/>
      <dgm:spPr/>
      <dgm:t>
        <a:bodyPr/>
        <a:lstStyle/>
        <a:p>
          <a:r>
            <a:rPr lang="es-ES" sz="1400">
              <a:latin typeface="Arial "/>
            </a:rPr>
            <a:t>Facil acceso</a:t>
          </a:r>
        </a:p>
      </dgm:t>
    </dgm:pt>
    <dgm:pt modelId="{C10A8EB3-55A5-4174-92A3-68B356F0BB9E}" type="parTrans" cxnId="{7E8A0C49-43A1-418D-9CF3-DDF728D4144B}">
      <dgm:prSet/>
      <dgm:spPr/>
      <dgm:t>
        <a:bodyPr/>
        <a:lstStyle/>
        <a:p>
          <a:endParaRPr lang="es-ES" sz="2800"/>
        </a:p>
      </dgm:t>
    </dgm:pt>
    <dgm:pt modelId="{0D77A9AF-7E00-4AEB-99AE-3D5497704093}" type="sibTrans" cxnId="{7E8A0C49-43A1-418D-9CF3-DDF728D4144B}">
      <dgm:prSet/>
      <dgm:spPr/>
      <dgm:t>
        <a:bodyPr/>
        <a:lstStyle/>
        <a:p>
          <a:endParaRPr lang="es-ES" sz="2800"/>
        </a:p>
      </dgm:t>
    </dgm:pt>
    <dgm:pt modelId="{D766BBB4-F0EB-4C61-8027-E0420F0874DF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Control </a:t>
          </a:r>
          <a:r>
            <a:rPr lang="es-ES" sz="1400" dirty="0" smtClean="0">
              <a:latin typeface="Arial "/>
            </a:rPr>
            <a:t>exhaustivo</a:t>
          </a:r>
          <a:endParaRPr lang="es-ES" sz="1400" dirty="0">
            <a:latin typeface="Arial "/>
          </a:endParaRPr>
        </a:p>
      </dgm:t>
    </dgm:pt>
    <dgm:pt modelId="{3C97CD30-393F-4152-A863-85FC162E3570}" type="parTrans" cxnId="{EB008F47-01C6-4CA1-942F-7F383F57ECEE}">
      <dgm:prSet/>
      <dgm:spPr/>
      <dgm:t>
        <a:bodyPr/>
        <a:lstStyle/>
        <a:p>
          <a:endParaRPr lang="es-ES" sz="2800"/>
        </a:p>
      </dgm:t>
    </dgm:pt>
    <dgm:pt modelId="{5A99E2A9-C965-4879-AEEA-2D5B72844A9E}" type="sibTrans" cxnId="{EB008F47-01C6-4CA1-942F-7F383F57ECEE}">
      <dgm:prSet/>
      <dgm:spPr/>
      <dgm:t>
        <a:bodyPr/>
        <a:lstStyle/>
        <a:p>
          <a:endParaRPr lang="es-ES" sz="2800"/>
        </a:p>
      </dgm:t>
    </dgm:pt>
    <dgm:pt modelId="{651C481C-18B9-4CBA-9C33-4B108D5DAA04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Control </a:t>
          </a:r>
          <a:r>
            <a:rPr lang="es-ES" sz="1400" dirty="0" smtClean="0">
              <a:latin typeface="Arial "/>
            </a:rPr>
            <a:t>exhaustivo</a:t>
          </a:r>
          <a:endParaRPr lang="es-ES" sz="1400" dirty="0">
            <a:latin typeface="Arial "/>
          </a:endParaRPr>
        </a:p>
      </dgm:t>
    </dgm:pt>
    <dgm:pt modelId="{F3B53AE1-1792-494F-AA66-A7D5D287045D}" type="parTrans" cxnId="{5AB5215C-5A0D-400B-BDE2-5320A29919E7}">
      <dgm:prSet/>
      <dgm:spPr/>
      <dgm:t>
        <a:bodyPr/>
        <a:lstStyle/>
        <a:p>
          <a:endParaRPr lang="es-ES" sz="2800"/>
        </a:p>
      </dgm:t>
    </dgm:pt>
    <dgm:pt modelId="{4717E7D6-FC01-4592-9D34-03D89EFBD190}" type="sibTrans" cxnId="{5AB5215C-5A0D-400B-BDE2-5320A29919E7}">
      <dgm:prSet/>
      <dgm:spPr/>
      <dgm:t>
        <a:bodyPr/>
        <a:lstStyle/>
        <a:p>
          <a:endParaRPr lang="es-ES" sz="2800"/>
        </a:p>
      </dgm:t>
    </dgm:pt>
    <dgm:pt modelId="{8EF680AB-572E-4A06-8DD9-2A1FB442D5E5}">
      <dgm:prSet phldrT="[Texto]" custT="1"/>
      <dgm:spPr/>
      <dgm:t>
        <a:bodyPr/>
        <a:lstStyle/>
        <a:p>
          <a:r>
            <a:rPr lang="es-ES" sz="1400">
              <a:latin typeface="Arial "/>
            </a:rPr>
            <a:t>Bajo control</a:t>
          </a:r>
        </a:p>
      </dgm:t>
    </dgm:pt>
    <dgm:pt modelId="{904B303C-CE2E-4B78-9D75-52048613D8E1}" type="parTrans" cxnId="{A9563542-00D4-44E2-9193-1B1B4902950B}">
      <dgm:prSet/>
      <dgm:spPr/>
      <dgm:t>
        <a:bodyPr/>
        <a:lstStyle/>
        <a:p>
          <a:endParaRPr lang="es-ES" sz="2800"/>
        </a:p>
      </dgm:t>
    </dgm:pt>
    <dgm:pt modelId="{C3CA94F2-C9D9-4314-9A6F-675456B2FC76}" type="sibTrans" cxnId="{A9563542-00D4-44E2-9193-1B1B4902950B}">
      <dgm:prSet/>
      <dgm:spPr/>
      <dgm:t>
        <a:bodyPr/>
        <a:lstStyle/>
        <a:p>
          <a:endParaRPr lang="es-ES" sz="2800"/>
        </a:p>
      </dgm:t>
    </dgm:pt>
    <dgm:pt modelId="{BD1B8263-D9F9-48CA-B2A0-9B602948B12F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Control Medio</a:t>
          </a:r>
        </a:p>
      </dgm:t>
    </dgm:pt>
    <dgm:pt modelId="{84C6D309-7FED-4EEA-9063-9433E09B79A6}" type="parTrans" cxnId="{CF4AB9FF-E537-4DE4-BE6A-F1B174BD024C}">
      <dgm:prSet/>
      <dgm:spPr/>
      <dgm:t>
        <a:bodyPr/>
        <a:lstStyle/>
        <a:p>
          <a:endParaRPr lang="es-ES" sz="2800"/>
        </a:p>
      </dgm:t>
    </dgm:pt>
    <dgm:pt modelId="{D90CA988-C443-409D-8C74-3AFC0D29C3BB}" type="sibTrans" cxnId="{CF4AB9FF-E537-4DE4-BE6A-F1B174BD024C}">
      <dgm:prSet/>
      <dgm:spPr/>
      <dgm:t>
        <a:bodyPr/>
        <a:lstStyle/>
        <a:p>
          <a:endParaRPr lang="es-ES" sz="2800"/>
        </a:p>
      </dgm:t>
    </dgm:pt>
    <dgm:pt modelId="{BE89B3C5-405C-4172-A19F-AE27B4EFB2C9}">
      <dgm:prSet phldrT="[Texto]" custT="1"/>
      <dgm:spPr/>
      <dgm:t>
        <a:bodyPr/>
        <a:lstStyle/>
        <a:p>
          <a:r>
            <a:rPr lang="es-ES" sz="1400" dirty="0">
              <a:latin typeface="Arial "/>
            </a:rPr>
            <a:t>ECOCERT FAIRTRADE (FRACIA)</a:t>
          </a:r>
        </a:p>
      </dgm:t>
    </dgm:pt>
    <dgm:pt modelId="{0FF23456-8D04-4B08-AD03-E723897FC4E5}" type="sibTrans" cxnId="{51781BEC-3723-42F3-AF26-3BA63F0E5A17}">
      <dgm:prSet/>
      <dgm:spPr/>
      <dgm:t>
        <a:bodyPr/>
        <a:lstStyle/>
        <a:p>
          <a:endParaRPr lang="es-ES" sz="2800"/>
        </a:p>
      </dgm:t>
    </dgm:pt>
    <dgm:pt modelId="{1F10C593-D827-4D1B-A8D5-E49C53543A71}" type="parTrans" cxnId="{51781BEC-3723-42F3-AF26-3BA63F0E5A17}">
      <dgm:prSet/>
      <dgm:spPr/>
      <dgm:t>
        <a:bodyPr/>
        <a:lstStyle/>
        <a:p>
          <a:endParaRPr lang="es-ES" sz="2800"/>
        </a:p>
      </dgm:t>
    </dgm:pt>
    <dgm:pt modelId="{363CFEA8-AD8C-45A7-B946-221078116232}" type="pres">
      <dgm:prSet presAssocID="{E5AFEB99-05BA-4C66-AB97-222DB8CA3F9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721AB9-A424-4229-AA68-9A501D928D37}" type="pres">
      <dgm:prSet presAssocID="{E5AFEB99-05BA-4C66-AB97-222DB8CA3F99}" presName="children" presStyleCnt="0"/>
      <dgm:spPr/>
      <dgm:t>
        <a:bodyPr/>
        <a:lstStyle/>
        <a:p>
          <a:endParaRPr lang="es-ES"/>
        </a:p>
      </dgm:t>
    </dgm:pt>
    <dgm:pt modelId="{4A4F36C7-B2E2-48E1-8B40-191FA9CCC23F}" type="pres">
      <dgm:prSet presAssocID="{E5AFEB99-05BA-4C66-AB97-222DB8CA3F99}" presName="child1group" presStyleCnt="0"/>
      <dgm:spPr/>
      <dgm:t>
        <a:bodyPr/>
        <a:lstStyle/>
        <a:p>
          <a:endParaRPr lang="es-ES"/>
        </a:p>
      </dgm:t>
    </dgm:pt>
    <dgm:pt modelId="{C18ACFDC-2E5B-43D3-8306-BF8DCACAC2F2}" type="pres">
      <dgm:prSet presAssocID="{E5AFEB99-05BA-4C66-AB97-222DB8CA3F99}" presName="child1" presStyleLbl="bgAcc1" presStyleIdx="0" presStyleCnt="4" custLinFactNeighborX="-11875"/>
      <dgm:spPr/>
      <dgm:t>
        <a:bodyPr/>
        <a:lstStyle/>
        <a:p>
          <a:endParaRPr lang="es-ES"/>
        </a:p>
      </dgm:t>
    </dgm:pt>
    <dgm:pt modelId="{DBFE6E20-BE0C-4B4E-9725-70B6491E5BEC}" type="pres">
      <dgm:prSet presAssocID="{E5AFEB99-05BA-4C66-AB97-222DB8CA3F9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33DFC-8BA4-4994-A47F-EBE525E7B892}" type="pres">
      <dgm:prSet presAssocID="{E5AFEB99-05BA-4C66-AB97-222DB8CA3F99}" presName="child2group" presStyleCnt="0"/>
      <dgm:spPr/>
      <dgm:t>
        <a:bodyPr/>
        <a:lstStyle/>
        <a:p>
          <a:endParaRPr lang="es-ES"/>
        </a:p>
      </dgm:t>
    </dgm:pt>
    <dgm:pt modelId="{6938363E-791C-4D81-8E82-F1A26AD9B00E}" type="pres">
      <dgm:prSet presAssocID="{E5AFEB99-05BA-4C66-AB97-222DB8CA3F99}" presName="child2" presStyleLbl="bgAcc1" presStyleIdx="1" presStyleCnt="4" custLinFactNeighborX="16766"/>
      <dgm:spPr/>
      <dgm:t>
        <a:bodyPr/>
        <a:lstStyle/>
        <a:p>
          <a:endParaRPr lang="es-ES"/>
        </a:p>
      </dgm:t>
    </dgm:pt>
    <dgm:pt modelId="{D85DA9A4-D51B-4716-9030-A7E617D42EEF}" type="pres">
      <dgm:prSet presAssocID="{E5AFEB99-05BA-4C66-AB97-222DB8CA3F9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A6BD6-9D2F-4E05-8DE7-F9FB350E46A0}" type="pres">
      <dgm:prSet presAssocID="{E5AFEB99-05BA-4C66-AB97-222DB8CA3F99}" presName="child3group" presStyleCnt="0"/>
      <dgm:spPr/>
      <dgm:t>
        <a:bodyPr/>
        <a:lstStyle/>
        <a:p>
          <a:endParaRPr lang="es-ES"/>
        </a:p>
      </dgm:t>
    </dgm:pt>
    <dgm:pt modelId="{0D095EE2-C321-41A7-9351-D9503683FD9B}" type="pres">
      <dgm:prSet presAssocID="{E5AFEB99-05BA-4C66-AB97-222DB8CA3F99}" presName="child3" presStyleLbl="bgAcc1" presStyleIdx="2" presStyleCnt="4" custScaleX="129035"/>
      <dgm:spPr/>
      <dgm:t>
        <a:bodyPr/>
        <a:lstStyle/>
        <a:p>
          <a:endParaRPr lang="es-ES"/>
        </a:p>
      </dgm:t>
    </dgm:pt>
    <dgm:pt modelId="{86E3C8F2-8CCC-405F-ADBD-F701DF18974B}" type="pres">
      <dgm:prSet presAssocID="{E5AFEB99-05BA-4C66-AB97-222DB8CA3F9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1801F-F827-45C0-9E09-7562AD4185A1}" type="pres">
      <dgm:prSet presAssocID="{E5AFEB99-05BA-4C66-AB97-222DB8CA3F99}" presName="child4group" presStyleCnt="0"/>
      <dgm:spPr/>
      <dgm:t>
        <a:bodyPr/>
        <a:lstStyle/>
        <a:p>
          <a:endParaRPr lang="es-ES"/>
        </a:p>
      </dgm:t>
    </dgm:pt>
    <dgm:pt modelId="{1208C60C-C78C-43E1-8D94-A534F548EFEF}" type="pres">
      <dgm:prSet presAssocID="{E5AFEB99-05BA-4C66-AB97-222DB8CA3F99}" presName="child4" presStyleLbl="bgAcc1" presStyleIdx="3" presStyleCnt="4" custScaleX="154011" custScaleY="88492"/>
      <dgm:spPr/>
      <dgm:t>
        <a:bodyPr/>
        <a:lstStyle/>
        <a:p>
          <a:endParaRPr lang="es-ES"/>
        </a:p>
      </dgm:t>
    </dgm:pt>
    <dgm:pt modelId="{3C0337D8-F70B-416D-BDE8-D8855B50F3B3}" type="pres">
      <dgm:prSet presAssocID="{E5AFEB99-05BA-4C66-AB97-222DB8CA3F9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5291AB-046C-4CE3-B03B-D6D703AFECF9}" type="pres">
      <dgm:prSet presAssocID="{E5AFEB99-05BA-4C66-AB97-222DB8CA3F99}" presName="childPlaceholder" presStyleCnt="0"/>
      <dgm:spPr/>
      <dgm:t>
        <a:bodyPr/>
        <a:lstStyle/>
        <a:p>
          <a:endParaRPr lang="es-ES"/>
        </a:p>
      </dgm:t>
    </dgm:pt>
    <dgm:pt modelId="{EF70B298-E195-4D8E-AB2A-767DBE8FA669}" type="pres">
      <dgm:prSet presAssocID="{E5AFEB99-05BA-4C66-AB97-222DB8CA3F99}" presName="circle" presStyleCnt="0"/>
      <dgm:spPr/>
      <dgm:t>
        <a:bodyPr/>
        <a:lstStyle/>
        <a:p>
          <a:endParaRPr lang="es-ES"/>
        </a:p>
      </dgm:t>
    </dgm:pt>
    <dgm:pt modelId="{4CEC0700-B616-4922-B1BB-06F579E192BF}" type="pres">
      <dgm:prSet presAssocID="{E5AFEB99-05BA-4C66-AB97-222DB8CA3F9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09692-F7DF-4237-8691-CF27671345CF}" type="pres">
      <dgm:prSet presAssocID="{E5AFEB99-05BA-4C66-AB97-222DB8CA3F9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94C41-E128-4A07-AF4F-CCE1263ADA72}" type="pres">
      <dgm:prSet presAssocID="{E5AFEB99-05BA-4C66-AB97-222DB8CA3F9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DF7B7-4EA7-42AC-AD8F-D399FBF24A9C}" type="pres">
      <dgm:prSet presAssocID="{E5AFEB99-05BA-4C66-AB97-222DB8CA3F9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EF0E53-80BA-4DDE-B12B-BF289EB3179C}" type="pres">
      <dgm:prSet presAssocID="{E5AFEB99-05BA-4C66-AB97-222DB8CA3F99}" presName="quadrantPlaceholder" presStyleCnt="0"/>
      <dgm:spPr/>
      <dgm:t>
        <a:bodyPr/>
        <a:lstStyle/>
        <a:p>
          <a:endParaRPr lang="es-ES"/>
        </a:p>
      </dgm:t>
    </dgm:pt>
    <dgm:pt modelId="{CB020B96-EE0D-4FAE-A1D8-819D9EB03FAB}" type="pres">
      <dgm:prSet presAssocID="{E5AFEB99-05BA-4C66-AB97-222DB8CA3F99}" presName="center1" presStyleLbl="fgShp" presStyleIdx="0" presStyleCnt="2"/>
      <dgm:spPr/>
      <dgm:t>
        <a:bodyPr/>
        <a:lstStyle/>
        <a:p>
          <a:endParaRPr lang="es-ES"/>
        </a:p>
      </dgm:t>
    </dgm:pt>
    <dgm:pt modelId="{1B4C0DBC-8FF8-4079-9ABF-329CBB6D3B51}" type="pres">
      <dgm:prSet presAssocID="{E5AFEB99-05BA-4C66-AB97-222DB8CA3F99}" presName="center2" presStyleLbl="fgShp" presStyleIdx="1" presStyleCnt="2"/>
      <dgm:spPr/>
      <dgm:t>
        <a:bodyPr/>
        <a:lstStyle/>
        <a:p>
          <a:endParaRPr lang="es-ES"/>
        </a:p>
      </dgm:t>
    </dgm:pt>
  </dgm:ptLst>
  <dgm:cxnLst>
    <dgm:cxn modelId="{E8B909E7-5843-4D7D-9360-9EB2BAB7397E}" type="presOf" srcId="{8EF680AB-572E-4A06-8DD9-2A1FB442D5E5}" destId="{86E3C8F2-8CCC-405F-ADBD-F701DF18974B}" srcOrd="1" destOrd="3" presId="urn:microsoft.com/office/officeart/2005/8/layout/cycle4"/>
    <dgm:cxn modelId="{BFE8C02B-5A1B-44C4-B88E-83723D1B8DB6}" type="presOf" srcId="{9FE2F171-C9A0-4E5B-8EF5-74858F2B19BA}" destId="{DBFE6E20-BE0C-4B4E-9725-70B6491E5BEC}" srcOrd="1" destOrd="1" presId="urn:microsoft.com/office/officeart/2005/8/layout/cycle4"/>
    <dgm:cxn modelId="{CF4AB9FF-E537-4DE4-BE6A-F1B174BD024C}" srcId="{BE89B3C5-405C-4172-A19F-AE27B4EFB2C9}" destId="{BD1B8263-D9F9-48CA-B2A0-9B602948B12F}" srcOrd="3" destOrd="0" parTransId="{84C6D309-7FED-4EEA-9063-9433E09B79A6}" sibTransId="{D90CA988-C443-409D-8C74-3AFC0D29C3BB}"/>
    <dgm:cxn modelId="{03463C20-BA00-423C-8991-7FC6DE31EC85}" type="presOf" srcId="{9FE2F171-C9A0-4E5B-8EF5-74858F2B19BA}" destId="{C18ACFDC-2E5B-43D3-8306-BF8DCACAC2F2}" srcOrd="0" destOrd="1" presId="urn:microsoft.com/office/officeart/2005/8/layout/cycle4"/>
    <dgm:cxn modelId="{D169D892-5EF1-4887-870B-BDEF597A653E}" type="presOf" srcId="{13E834CC-B329-4221-9545-FDADC7647D33}" destId="{C18ACFDC-2E5B-43D3-8306-BF8DCACAC2F2}" srcOrd="0" destOrd="2" presId="urn:microsoft.com/office/officeart/2005/8/layout/cycle4"/>
    <dgm:cxn modelId="{FBEE22CC-7626-46FB-ADD6-DD5647C04555}" srcId="{BE89B3C5-405C-4172-A19F-AE27B4EFB2C9}" destId="{DE4E3A4E-54F1-4F58-8E8F-34204843A0D7}" srcOrd="2" destOrd="0" parTransId="{851F5647-6473-4679-89D1-CBBF0B15C814}" sibTransId="{706A6319-98BC-461B-83C0-7A37D4CBF0A9}"/>
    <dgm:cxn modelId="{74135772-A016-44DC-A44E-A326AA18B985}" type="presOf" srcId="{651C481C-18B9-4CBA-9C33-4B108D5DAA04}" destId="{D85DA9A4-D51B-4716-9030-A7E617D42EEF}" srcOrd="1" destOrd="3" presId="urn:microsoft.com/office/officeart/2005/8/layout/cycle4"/>
    <dgm:cxn modelId="{FCABF9BA-6792-4F68-BD55-BA8CB82D7362}" srcId="{1C16A564-58EF-4341-88D5-4EC31D3B992E}" destId="{D97BF261-FE06-4F0C-B49D-96FC0EADCAF8}" srcOrd="1" destOrd="0" parTransId="{51484F3B-F478-44E1-896A-9368C764909F}" sibTransId="{EEB05BB0-8440-4573-B6A2-689B773FAFC0}"/>
    <dgm:cxn modelId="{526C1769-A032-419E-8160-0157D86DF027}" type="presOf" srcId="{D97BF261-FE06-4F0C-B49D-96FC0EADCAF8}" destId="{6938363E-791C-4D81-8E82-F1A26AD9B00E}" srcOrd="0" destOrd="1" presId="urn:microsoft.com/office/officeart/2005/8/layout/cycle4"/>
    <dgm:cxn modelId="{0544C701-58EE-4C39-8627-59B13BF23D2C}" type="presOf" srcId="{1C31174F-A083-42D8-A015-97703A8AA6DE}" destId="{86E3C8F2-8CCC-405F-ADBD-F701DF18974B}" srcOrd="1" destOrd="1" presId="urn:microsoft.com/office/officeart/2005/8/layout/cycle4"/>
    <dgm:cxn modelId="{EFEE4228-0DD6-410C-A32D-2F4EFF55E118}" type="presOf" srcId="{1C31174F-A083-42D8-A015-97703A8AA6DE}" destId="{0D095EE2-C321-41A7-9351-D9503683FD9B}" srcOrd="0" destOrd="1" presId="urn:microsoft.com/office/officeart/2005/8/layout/cycle4"/>
    <dgm:cxn modelId="{E66DEF5C-3609-4C83-9B5F-3179D3648449}" type="presOf" srcId="{D766BBB4-F0EB-4C61-8027-E0420F0874DF}" destId="{C18ACFDC-2E5B-43D3-8306-BF8DCACAC2F2}" srcOrd="0" destOrd="3" presId="urn:microsoft.com/office/officeart/2005/8/layout/cycle4"/>
    <dgm:cxn modelId="{EC1B50B2-D855-4A40-BD6B-03842F2EB3D7}" srcId="{BE89B3C5-405C-4172-A19F-AE27B4EFB2C9}" destId="{974BD0DA-5BAF-4FBE-B2DC-4C0C1CFB5B4C}" srcOrd="1" destOrd="0" parTransId="{14570B6E-CBEB-4CB3-BA43-2508610F669F}" sibTransId="{BBA0F053-9B9A-40E0-8DDD-E369C02C301A}"/>
    <dgm:cxn modelId="{FA5C4AB4-71DE-4571-8881-53AF5B7EB615}" type="presOf" srcId="{BD1B8263-D9F9-48CA-B2A0-9B602948B12F}" destId="{3C0337D8-F70B-416D-BDE8-D8855B50F3B3}" srcOrd="1" destOrd="3" presId="urn:microsoft.com/office/officeart/2005/8/layout/cycle4"/>
    <dgm:cxn modelId="{7E8A0C49-43A1-418D-9CF3-DDF728D4144B}" srcId="{34198EB3-9DF4-4C93-AA09-C80B67A48C8A}" destId="{D5330BD1-81E3-4719-BBDD-76DBA2601B73}" srcOrd="2" destOrd="0" parTransId="{C10A8EB3-55A5-4174-92A3-68B356F0BB9E}" sibTransId="{0D77A9AF-7E00-4AEB-99AE-3D5497704093}"/>
    <dgm:cxn modelId="{6C33A663-ADAA-48A9-ABA0-E1353A89BCB7}" srcId="{E5AFEB99-05BA-4C66-AB97-222DB8CA3F99}" destId="{40F72A2F-AD35-4CF2-AB65-9C36E6DC93F2}" srcOrd="0" destOrd="0" parTransId="{E29BA4D9-2FA9-4868-A41B-873D53FB4004}" sibTransId="{DCC5FE57-DADA-4819-9027-00C39FF00D8D}"/>
    <dgm:cxn modelId="{0B7C0969-A66F-4CFA-9761-12619DBDD940}" type="presOf" srcId="{C2792673-0900-4AB9-9CA2-A5481910F934}" destId="{6938363E-791C-4D81-8E82-F1A26AD9B00E}" srcOrd="0" destOrd="2" presId="urn:microsoft.com/office/officeart/2005/8/layout/cycle4"/>
    <dgm:cxn modelId="{D0F2BA7E-18A2-4757-811C-32AD94815560}" type="presOf" srcId="{63816B5D-D948-41A1-AC2D-B1B32B28932E}" destId="{86E3C8F2-8CCC-405F-ADBD-F701DF18974B}" srcOrd="1" destOrd="0" presId="urn:microsoft.com/office/officeart/2005/8/layout/cycle4"/>
    <dgm:cxn modelId="{4CFA96BA-DF16-4570-8782-951EFF9E1371}" type="presOf" srcId="{C2792673-0900-4AB9-9CA2-A5481910F934}" destId="{D85DA9A4-D51B-4716-9030-A7E617D42EEF}" srcOrd="1" destOrd="2" presId="urn:microsoft.com/office/officeart/2005/8/layout/cycle4"/>
    <dgm:cxn modelId="{2EC22B23-2E82-4BA1-B3E7-3E87F688BC19}" type="presOf" srcId="{D5330BD1-81E3-4719-BBDD-76DBA2601B73}" destId="{0D095EE2-C321-41A7-9351-D9503683FD9B}" srcOrd="0" destOrd="2" presId="urn:microsoft.com/office/officeart/2005/8/layout/cycle4"/>
    <dgm:cxn modelId="{EB008F47-01C6-4CA1-942F-7F383F57ECEE}" srcId="{40F72A2F-AD35-4CF2-AB65-9C36E6DC93F2}" destId="{D766BBB4-F0EB-4C61-8027-E0420F0874DF}" srcOrd="3" destOrd="0" parTransId="{3C97CD30-393F-4152-A863-85FC162E3570}" sibTransId="{5A99E2A9-C965-4879-AEEA-2D5B72844A9E}"/>
    <dgm:cxn modelId="{51781BEC-3723-42F3-AF26-3BA63F0E5A17}" srcId="{E5AFEB99-05BA-4C66-AB97-222DB8CA3F99}" destId="{BE89B3C5-405C-4172-A19F-AE27B4EFB2C9}" srcOrd="3" destOrd="0" parTransId="{1F10C593-D827-4D1B-A8D5-E49C53543A71}" sibTransId="{0FF23456-8D04-4B08-AD03-E723897FC4E5}"/>
    <dgm:cxn modelId="{7F3C728C-CA34-4D8D-98F2-FC529868EA6E}" type="presOf" srcId="{1C16A564-58EF-4341-88D5-4EC31D3B992E}" destId="{4A109692-F7DF-4237-8691-CF27671345CF}" srcOrd="0" destOrd="0" presId="urn:microsoft.com/office/officeart/2005/8/layout/cycle4"/>
    <dgm:cxn modelId="{291119A2-1F61-445A-B3D3-8FA0050CFFD9}" srcId="{BE89B3C5-405C-4172-A19F-AE27B4EFB2C9}" destId="{54B7C27F-8455-433B-AEC0-03BBF792F30E}" srcOrd="0" destOrd="0" parTransId="{089BC1C1-7BAF-42BF-9C4B-1E0901679924}" sibTransId="{6A740913-9A49-4868-A5F1-DB678B5AA3EE}"/>
    <dgm:cxn modelId="{E90962C4-5626-4ECB-84F1-39F158750630}" srcId="{40F72A2F-AD35-4CF2-AB65-9C36E6DC93F2}" destId="{13E834CC-B329-4221-9545-FDADC7647D33}" srcOrd="2" destOrd="0" parTransId="{755F106C-10D6-4DB8-A3C8-58A310EDDA23}" sibTransId="{9E9AEEB8-3F69-4A61-B6E5-CD833E104337}"/>
    <dgm:cxn modelId="{20AEAB46-BB63-4A7F-A52E-BB960E9644D4}" srcId="{40F72A2F-AD35-4CF2-AB65-9C36E6DC93F2}" destId="{9FE2F171-C9A0-4E5B-8EF5-74858F2B19BA}" srcOrd="1" destOrd="0" parTransId="{E4B0EC11-BA63-417E-998D-F355BD6301E8}" sibTransId="{B6A3EEB3-3B25-4543-8EA3-F7DF459D6666}"/>
    <dgm:cxn modelId="{CF6CFDAB-A2C2-49AE-A5D2-E69C07D507BD}" srcId="{1C16A564-58EF-4341-88D5-4EC31D3B992E}" destId="{C2792673-0900-4AB9-9CA2-A5481910F934}" srcOrd="2" destOrd="0" parTransId="{73550CAC-B3A8-4F32-89CC-91A6D27D6052}" sibTransId="{5566D1D3-62E4-4D8A-903B-D5EEE05B17E4}"/>
    <dgm:cxn modelId="{3B063C57-B8B0-4B0F-96BC-A47DE570B46B}" type="presOf" srcId="{13E834CC-B329-4221-9545-FDADC7647D33}" destId="{DBFE6E20-BE0C-4B4E-9725-70B6491E5BEC}" srcOrd="1" destOrd="2" presId="urn:microsoft.com/office/officeart/2005/8/layout/cycle4"/>
    <dgm:cxn modelId="{8A589753-2F45-44A1-981C-DCE1ACC4D43E}" type="presOf" srcId="{974BD0DA-5BAF-4FBE-B2DC-4C0C1CFB5B4C}" destId="{3C0337D8-F70B-416D-BDE8-D8855B50F3B3}" srcOrd="1" destOrd="1" presId="urn:microsoft.com/office/officeart/2005/8/layout/cycle4"/>
    <dgm:cxn modelId="{83418C10-FADA-4824-8555-9CB499D7FD54}" type="presOf" srcId="{D97BF261-FE06-4F0C-B49D-96FC0EADCAF8}" destId="{D85DA9A4-D51B-4716-9030-A7E617D42EEF}" srcOrd="1" destOrd="1" presId="urn:microsoft.com/office/officeart/2005/8/layout/cycle4"/>
    <dgm:cxn modelId="{60F8F314-A4FA-46EA-B06D-6C7E1AA51129}" type="presOf" srcId="{54B7C27F-8455-433B-AEC0-03BBF792F30E}" destId="{3C0337D8-F70B-416D-BDE8-D8855B50F3B3}" srcOrd="1" destOrd="0" presId="urn:microsoft.com/office/officeart/2005/8/layout/cycle4"/>
    <dgm:cxn modelId="{47F9C2EF-B7FF-4017-B83A-84E19AC6E755}" type="presOf" srcId="{D766BBB4-F0EB-4C61-8027-E0420F0874DF}" destId="{DBFE6E20-BE0C-4B4E-9725-70B6491E5BEC}" srcOrd="1" destOrd="3" presId="urn:microsoft.com/office/officeart/2005/8/layout/cycle4"/>
    <dgm:cxn modelId="{8B772A78-4926-4BA4-82F8-5256DDFC2CD7}" type="presOf" srcId="{1339A8DE-B526-4229-8FEB-CEB9DFBDDDA1}" destId="{6938363E-791C-4D81-8E82-F1A26AD9B00E}" srcOrd="0" destOrd="0" presId="urn:microsoft.com/office/officeart/2005/8/layout/cycle4"/>
    <dgm:cxn modelId="{64BCBDD0-A3CA-4830-964E-08C654638576}" type="presOf" srcId="{BE89B3C5-405C-4172-A19F-AE27B4EFB2C9}" destId="{C81DF7B7-4EA7-42AC-AD8F-D399FBF24A9C}" srcOrd="0" destOrd="0" presId="urn:microsoft.com/office/officeart/2005/8/layout/cycle4"/>
    <dgm:cxn modelId="{DF889668-AC7F-4D29-80DC-B03AC620C4BA}" type="presOf" srcId="{BD1B8263-D9F9-48CA-B2A0-9B602948B12F}" destId="{1208C60C-C78C-43E1-8D94-A534F548EFEF}" srcOrd="0" destOrd="3" presId="urn:microsoft.com/office/officeart/2005/8/layout/cycle4"/>
    <dgm:cxn modelId="{A1E67AC0-F4BB-42B6-AD24-B540182967DB}" type="presOf" srcId="{63816B5D-D948-41A1-AC2D-B1B32B28932E}" destId="{0D095EE2-C321-41A7-9351-D9503683FD9B}" srcOrd="0" destOrd="0" presId="urn:microsoft.com/office/officeart/2005/8/layout/cycle4"/>
    <dgm:cxn modelId="{FC70CD12-33D9-4915-8945-42E24AF316C6}" type="presOf" srcId="{40F72A2F-AD35-4CF2-AB65-9C36E6DC93F2}" destId="{4CEC0700-B616-4922-B1BB-06F579E192BF}" srcOrd="0" destOrd="0" presId="urn:microsoft.com/office/officeart/2005/8/layout/cycle4"/>
    <dgm:cxn modelId="{BE52C313-88BC-4ED5-8206-A7A50B216862}" srcId="{E5AFEB99-05BA-4C66-AB97-222DB8CA3F99}" destId="{1C16A564-58EF-4341-88D5-4EC31D3B992E}" srcOrd="1" destOrd="0" parTransId="{D23BA4B2-6F9F-4558-B93C-61CB469E9FCE}" sibTransId="{C169349F-C674-4AEA-8FAC-4DE04F511AB4}"/>
    <dgm:cxn modelId="{E5A950D6-4F0A-4EB9-BBAF-8CD2B72DE1EF}" type="presOf" srcId="{651C481C-18B9-4CBA-9C33-4B108D5DAA04}" destId="{6938363E-791C-4D81-8E82-F1A26AD9B00E}" srcOrd="0" destOrd="3" presId="urn:microsoft.com/office/officeart/2005/8/layout/cycle4"/>
    <dgm:cxn modelId="{A9563542-00D4-44E2-9193-1B1B4902950B}" srcId="{34198EB3-9DF4-4C93-AA09-C80B67A48C8A}" destId="{8EF680AB-572E-4A06-8DD9-2A1FB442D5E5}" srcOrd="3" destOrd="0" parTransId="{904B303C-CE2E-4B78-9D75-52048613D8E1}" sibTransId="{C3CA94F2-C9D9-4314-9A6F-675456B2FC76}"/>
    <dgm:cxn modelId="{AF450018-1161-432D-AB06-855F1A488981}" type="presOf" srcId="{54B7C27F-8455-433B-AEC0-03BBF792F30E}" destId="{1208C60C-C78C-43E1-8D94-A534F548EFEF}" srcOrd="0" destOrd="0" presId="urn:microsoft.com/office/officeart/2005/8/layout/cycle4"/>
    <dgm:cxn modelId="{E696F070-A30D-44EB-AA94-5B55A878D0E7}" srcId="{E5AFEB99-05BA-4C66-AB97-222DB8CA3F99}" destId="{34198EB3-9DF4-4C93-AA09-C80B67A48C8A}" srcOrd="2" destOrd="0" parTransId="{2ACA0919-9DD5-485A-9929-21F010F3AD26}" sibTransId="{1C95D4A2-0C0D-46C4-BB83-A6E826F34FCB}"/>
    <dgm:cxn modelId="{03018DB2-0574-4930-9B88-FF87946C3FB1}" type="presOf" srcId="{FC75BECF-830F-45ED-9DA8-2F99081E3D10}" destId="{C18ACFDC-2E5B-43D3-8306-BF8DCACAC2F2}" srcOrd="0" destOrd="0" presId="urn:microsoft.com/office/officeart/2005/8/layout/cycle4"/>
    <dgm:cxn modelId="{2A9C1BDC-F50A-4AF9-A209-F122A5633667}" srcId="{34198EB3-9DF4-4C93-AA09-C80B67A48C8A}" destId="{1C31174F-A083-42D8-A015-97703A8AA6DE}" srcOrd="1" destOrd="0" parTransId="{54329DAB-DACB-4BED-9A10-C92BA7682EE3}" sibTransId="{1C2E3B94-CD6B-4A94-8F5A-D281B3450E51}"/>
    <dgm:cxn modelId="{0F164559-13E2-4310-9F71-A6F80F6967C8}" type="presOf" srcId="{FC75BECF-830F-45ED-9DA8-2F99081E3D10}" destId="{DBFE6E20-BE0C-4B4E-9725-70B6491E5BEC}" srcOrd="1" destOrd="0" presId="urn:microsoft.com/office/officeart/2005/8/layout/cycle4"/>
    <dgm:cxn modelId="{D6A10D2F-9954-4EE0-8BD6-1907FD45A3EC}" type="presOf" srcId="{8EF680AB-572E-4A06-8DD9-2A1FB442D5E5}" destId="{0D095EE2-C321-41A7-9351-D9503683FD9B}" srcOrd="0" destOrd="3" presId="urn:microsoft.com/office/officeart/2005/8/layout/cycle4"/>
    <dgm:cxn modelId="{5AB5215C-5A0D-400B-BDE2-5320A29919E7}" srcId="{1C16A564-58EF-4341-88D5-4EC31D3B992E}" destId="{651C481C-18B9-4CBA-9C33-4B108D5DAA04}" srcOrd="3" destOrd="0" parTransId="{F3B53AE1-1792-494F-AA66-A7D5D287045D}" sibTransId="{4717E7D6-FC01-4592-9D34-03D89EFBD190}"/>
    <dgm:cxn modelId="{F8FA66F4-4477-4ECB-B2A4-531A7A1B6C7E}" srcId="{1C16A564-58EF-4341-88D5-4EC31D3B992E}" destId="{1339A8DE-B526-4229-8FEB-CEB9DFBDDDA1}" srcOrd="0" destOrd="0" parTransId="{52C003A7-B632-416D-B7BD-F9CA5C93B21D}" sibTransId="{AFC62851-C074-4FE7-B045-9AF93B36665C}"/>
    <dgm:cxn modelId="{6F8B8EC9-CE09-42CC-A202-053612F0C4CC}" type="presOf" srcId="{E5AFEB99-05BA-4C66-AB97-222DB8CA3F99}" destId="{363CFEA8-AD8C-45A7-B946-221078116232}" srcOrd="0" destOrd="0" presId="urn:microsoft.com/office/officeart/2005/8/layout/cycle4"/>
    <dgm:cxn modelId="{E06945AC-647C-4654-8FAB-A4E736876068}" type="presOf" srcId="{D5330BD1-81E3-4719-BBDD-76DBA2601B73}" destId="{86E3C8F2-8CCC-405F-ADBD-F701DF18974B}" srcOrd="1" destOrd="2" presId="urn:microsoft.com/office/officeart/2005/8/layout/cycle4"/>
    <dgm:cxn modelId="{AD12644C-553E-45A1-91B6-7B8418FEA8E7}" type="presOf" srcId="{974BD0DA-5BAF-4FBE-B2DC-4C0C1CFB5B4C}" destId="{1208C60C-C78C-43E1-8D94-A534F548EFEF}" srcOrd="0" destOrd="1" presId="urn:microsoft.com/office/officeart/2005/8/layout/cycle4"/>
    <dgm:cxn modelId="{0D8317C2-846B-4BD1-9083-A263CAFA941F}" type="presOf" srcId="{1339A8DE-B526-4229-8FEB-CEB9DFBDDDA1}" destId="{D85DA9A4-D51B-4716-9030-A7E617D42EEF}" srcOrd="1" destOrd="0" presId="urn:microsoft.com/office/officeart/2005/8/layout/cycle4"/>
    <dgm:cxn modelId="{A84B984B-ED44-4CA1-9C6B-BC6243F2C339}" type="presOf" srcId="{34198EB3-9DF4-4C93-AA09-C80B67A48C8A}" destId="{71C94C41-E128-4A07-AF4F-CCE1263ADA72}" srcOrd="0" destOrd="0" presId="urn:microsoft.com/office/officeart/2005/8/layout/cycle4"/>
    <dgm:cxn modelId="{2CA1B8FC-24A5-4EDE-8F80-6396E8BCA38F}" type="presOf" srcId="{DE4E3A4E-54F1-4F58-8E8F-34204843A0D7}" destId="{3C0337D8-F70B-416D-BDE8-D8855B50F3B3}" srcOrd="1" destOrd="2" presId="urn:microsoft.com/office/officeart/2005/8/layout/cycle4"/>
    <dgm:cxn modelId="{1A66181A-08FF-4F59-92A1-031E4AF47C68}" srcId="{34198EB3-9DF4-4C93-AA09-C80B67A48C8A}" destId="{63816B5D-D948-41A1-AC2D-B1B32B28932E}" srcOrd="0" destOrd="0" parTransId="{63BF1807-544F-4FBD-8619-67212000B2BA}" sibTransId="{0308B016-76F1-4422-9329-631D4E95650A}"/>
    <dgm:cxn modelId="{F1F9CE66-2D9A-4E24-B255-9FC6E3DD3404}" srcId="{40F72A2F-AD35-4CF2-AB65-9C36E6DC93F2}" destId="{FC75BECF-830F-45ED-9DA8-2F99081E3D10}" srcOrd="0" destOrd="0" parTransId="{277FD9C0-25C5-4850-A0AE-8A96AD0E4812}" sibTransId="{02D83269-2280-4059-8F01-A8214C127A2D}"/>
    <dgm:cxn modelId="{D2D02F70-F46A-4E97-ABC9-1DD31A07A16B}" type="presOf" srcId="{DE4E3A4E-54F1-4F58-8E8F-34204843A0D7}" destId="{1208C60C-C78C-43E1-8D94-A534F548EFEF}" srcOrd="0" destOrd="2" presId="urn:microsoft.com/office/officeart/2005/8/layout/cycle4"/>
    <dgm:cxn modelId="{1E351E85-894E-4F08-BE69-87A1A765F3CA}" type="presParOf" srcId="{363CFEA8-AD8C-45A7-B946-221078116232}" destId="{8E721AB9-A424-4229-AA68-9A501D928D37}" srcOrd="0" destOrd="0" presId="urn:microsoft.com/office/officeart/2005/8/layout/cycle4"/>
    <dgm:cxn modelId="{6EFE54A3-9CF1-42D5-A227-6BFFF16E03E5}" type="presParOf" srcId="{8E721AB9-A424-4229-AA68-9A501D928D37}" destId="{4A4F36C7-B2E2-48E1-8B40-191FA9CCC23F}" srcOrd="0" destOrd="0" presId="urn:microsoft.com/office/officeart/2005/8/layout/cycle4"/>
    <dgm:cxn modelId="{F083A844-3841-49C4-8393-85A44FFAC23B}" type="presParOf" srcId="{4A4F36C7-B2E2-48E1-8B40-191FA9CCC23F}" destId="{C18ACFDC-2E5B-43D3-8306-BF8DCACAC2F2}" srcOrd="0" destOrd="0" presId="urn:microsoft.com/office/officeart/2005/8/layout/cycle4"/>
    <dgm:cxn modelId="{C8188339-E748-45B8-855E-CB1EDB949596}" type="presParOf" srcId="{4A4F36C7-B2E2-48E1-8B40-191FA9CCC23F}" destId="{DBFE6E20-BE0C-4B4E-9725-70B6491E5BEC}" srcOrd="1" destOrd="0" presId="urn:microsoft.com/office/officeart/2005/8/layout/cycle4"/>
    <dgm:cxn modelId="{EBF1356F-9522-48CE-B38D-FFFA672EA6B7}" type="presParOf" srcId="{8E721AB9-A424-4229-AA68-9A501D928D37}" destId="{BC433DFC-8BA4-4994-A47F-EBE525E7B892}" srcOrd="1" destOrd="0" presId="urn:microsoft.com/office/officeart/2005/8/layout/cycle4"/>
    <dgm:cxn modelId="{FBA5EF10-EA35-49CF-BA4E-D1554B0BEECB}" type="presParOf" srcId="{BC433DFC-8BA4-4994-A47F-EBE525E7B892}" destId="{6938363E-791C-4D81-8E82-F1A26AD9B00E}" srcOrd="0" destOrd="0" presId="urn:microsoft.com/office/officeart/2005/8/layout/cycle4"/>
    <dgm:cxn modelId="{FEA4F085-A7DA-432C-A36F-FF732E3A9CCC}" type="presParOf" srcId="{BC433DFC-8BA4-4994-A47F-EBE525E7B892}" destId="{D85DA9A4-D51B-4716-9030-A7E617D42EEF}" srcOrd="1" destOrd="0" presId="urn:microsoft.com/office/officeart/2005/8/layout/cycle4"/>
    <dgm:cxn modelId="{BDAFEA9A-5948-4249-AD98-6CE2FFFAD8BD}" type="presParOf" srcId="{8E721AB9-A424-4229-AA68-9A501D928D37}" destId="{AA5A6BD6-9D2F-4E05-8DE7-F9FB350E46A0}" srcOrd="2" destOrd="0" presId="urn:microsoft.com/office/officeart/2005/8/layout/cycle4"/>
    <dgm:cxn modelId="{D19732B9-42AB-4272-8C1A-4490DD32ADA5}" type="presParOf" srcId="{AA5A6BD6-9D2F-4E05-8DE7-F9FB350E46A0}" destId="{0D095EE2-C321-41A7-9351-D9503683FD9B}" srcOrd="0" destOrd="0" presId="urn:microsoft.com/office/officeart/2005/8/layout/cycle4"/>
    <dgm:cxn modelId="{E6BFFB10-2E9D-4243-A9EB-83FE3F00B4C0}" type="presParOf" srcId="{AA5A6BD6-9D2F-4E05-8DE7-F9FB350E46A0}" destId="{86E3C8F2-8CCC-405F-ADBD-F701DF18974B}" srcOrd="1" destOrd="0" presId="urn:microsoft.com/office/officeart/2005/8/layout/cycle4"/>
    <dgm:cxn modelId="{1EFA6EAE-D40A-433E-94A3-DE20D4DEB81E}" type="presParOf" srcId="{8E721AB9-A424-4229-AA68-9A501D928D37}" destId="{88F1801F-F827-45C0-9E09-7562AD4185A1}" srcOrd="3" destOrd="0" presId="urn:microsoft.com/office/officeart/2005/8/layout/cycle4"/>
    <dgm:cxn modelId="{371FB896-E19B-43FF-9344-1518B4486343}" type="presParOf" srcId="{88F1801F-F827-45C0-9E09-7562AD4185A1}" destId="{1208C60C-C78C-43E1-8D94-A534F548EFEF}" srcOrd="0" destOrd="0" presId="urn:microsoft.com/office/officeart/2005/8/layout/cycle4"/>
    <dgm:cxn modelId="{31AB7C7A-0612-46AE-9756-06AFAFB35020}" type="presParOf" srcId="{88F1801F-F827-45C0-9E09-7562AD4185A1}" destId="{3C0337D8-F70B-416D-BDE8-D8855B50F3B3}" srcOrd="1" destOrd="0" presId="urn:microsoft.com/office/officeart/2005/8/layout/cycle4"/>
    <dgm:cxn modelId="{AFA4F898-7B98-42B6-9D33-1C2DC6B31DAF}" type="presParOf" srcId="{8E721AB9-A424-4229-AA68-9A501D928D37}" destId="{975291AB-046C-4CE3-B03B-D6D703AFECF9}" srcOrd="4" destOrd="0" presId="urn:microsoft.com/office/officeart/2005/8/layout/cycle4"/>
    <dgm:cxn modelId="{B63E531F-78CC-46FA-A6DF-0A5218FA139A}" type="presParOf" srcId="{363CFEA8-AD8C-45A7-B946-221078116232}" destId="{EF70B298-E195-4D8E-AB2A-767DBE8FA669}" srcOrd="1" destOrd="0" presId="urn:microsoft.com/office/officeart/2005/8/layout/cycle4"/>
    <dgm:cxn modelId="{652FF5F7-562F-4E4A-A2B3-FB8DAF73451E}" type="presParOf" srcId="{EF70B298-E195-4D8E-AB2A-767DBE8FA669}" destId="{4CEC0700-B616-4922-B1BB-06F579E192BF}" srcOrd="0" destOrd="0" presId="urn:microsoft.com/office/officeart/2005/8/layout/cycle4"/>
    <dgm:cxn modelId="{F6C1CBDE-1A35-458B-AFFC-4EE9E1152C4F}" type="presParOf" srcId="{EF70B298-E195-4D8E-AB2A-767DBE8FA669}" destId="{4A109692-F7DF-4237-8691-CF27671345CF}" srcOrd="1" destOrd="0" presId="urn:microsoft.com/office/officeart/2005/8/layout/cycle4"/>
    <dgm:cxn modelId="{2C1BABA3-0274-4050-9D95-161F8F5CD269}" type="presParOf" srcId="{EF70B298-E195-4D8E-AB2A-767DBE8FA669}" destId="{71C94C41-E128-4A07-AF4F-CCE1263ADA72}" srcOrd="2" destOrd="0" presId="urn:microsoft.com/office/officeart/2005/8/layout/cycle4"/>
    <dgm:cxn modelId="{04A50969-4CBB-4ACE-94E5-4838A54C223E}" type="presParOf" srcId="{EF70B298-E195-4D8E-AB2A-767DBE8FA669}" destId="{C81DF7B7-4EA7-42AC-AD8F-D399FBF24A9C}" srcOrd="3" destOrd="0" presId="urn:microsoft.com/office/officeart/2005/8/layout/cycle4"/>
    <dgm:cxn modelId="{C68A62D2-01EB-4D95-98CF-745449074A2E}" type="presParOf" srcId="{EF70B298-E195-4D8E-AB2A-767DBE8FA669}" destId="{6BEF0E53-80BA-4DDE-B12B-BF289EB3179C}" srcOrd="4" destOrd="0" presId="urn:microsoft.com/office/officeart/2005/8/layout/cycle4"/>
    <dgm:cxn modelId="{B9795BAA-0E97-4CD6-B1B1-B887D05DD5E7}" type="presParOf" srcId="{363CFEA8-AD8C-45A7-B946-221078116232}" destId="{CB020B96-EE0D-4FAE-A1D8-819D9EB03FAB}" srcOrd="2" destOrd="0" presId="urn:microsoft.com/office/officeart/2005/8/layout/cycle4"/>
    <dgm:cxn modelId="{53565217-159B-49B7-8562-B56B356F6F2E}" type="presParOf" srcId="{363CFEA8-AD8C-45A7-B946-221078116232}" destId="{1B4C0DBC-8FF8-4079-9ABF-329CBB6D3B5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D5D665-853A-44D9-932F-821653CDB493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A81E9D98-27A1-487D-951A-7752718948A0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</dgm:spPr>
      <dgm:t>
        <a:bodyPr/>
        <a:lstStyle/>
        <a:p>
          <a:r>
            <a:rPr lang="es-EC" sz="1000" dirty="0"/>
            <a:t>.</a:t>
          </a:r>
        </a:p>
      </dgm:t>
    </dgm:pt>
    <dgm:pt modelId="{2B7D4CB7-7D52-47F6-AACB-BA1BDABE17B7}" type="parTrans" cxnId="{36EA4D01-17A9-4580-A1C0-4122134ED186}">
      <dgm:prSet/>
      <dgm:spPr/>
      <dgm:t>
        <a:bodyPr/>
        <a:lstStyle/>
        <a:p>
          <a:endParaRPr lang="es-EC"/>
        </a:p>
      </dgm:t>
    </dgm:pt>
    <dgm:pt modelId="{337BC3F8-1633-45ED-92D1-7D554BD89FB8}" type="sibTrans" cxnId="{36EA4D01-17A9-4580-A1C0-4122134ED186}">
      <dgm:prSet/>
      <dgm:spPr/>
      <dgm:t>
        <a:bodyPr/>
        <a:lstStyle/>
        <a:p>
          <a:endParaRPr lang="es-EC"/>
        </a:p>
      </dgm:t>
    </dgm:pt>
    <dgm:pt modelId="{6AD61A82-21F9-44C0-8789-4FA3C4AC57F6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217BB3E-D4F1-4EB0-A9DF-C2FE2813BA96}" type="sibTrans" cxnId="{BACC44A0-431F-4B57-8D13-FC1EDD93CC5E}">
      <dgm:prSet/>
      <dgm:spPr/>
      <dgm:t>
        <a:bodyPr/>
        <a:lstStyle/>
        <a:p>
          <a:endParaRPr lang="es-EC"/>
        </a:p>
      </dgm:t>
    </dgm:pt>
    <dgm:pt modelId="{881A0DDB-5F1C-42AF-AB85-64A55B342CDF}" type="parTrans" cxnId="{BACC44A0-431F-4B57-8D13-FC1EDD93CC5E}">
      <dgm:prSet/>
      <dgm:spPr/>
      <dgm:t>
        <a:bodyPr/>
        <a:lstStyle/>
        <a:p>
          <a:endParaRPr lang="es-EC"/>
        </a:p>
      </dgm:t>
    </dgm:pt>
    <dgm:pt modelId="{2D118D3A-ADB7-42E9-B468-1D1A68137F49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7ADAE6A0-F94A-40E7-9626-5DB12A590334}" type="sibTrans" cxnId="{2074ABD8-B3B7-40FE-93D8-2DF3368F4C7B}">
      <dgm:prSet/>
      <dgm:spPr/>
      <dgm:t>
        <a:bodyPr/>
        <a:lstStyle/>
        <a:p>
          <a:endParaRPr lang="es-EC"/>
        </a:p>
      </dgm:t>
    </dgm:pt>
    <dgm:pt modelId="{86674005-EEE4-42EB-9111-AB9A94DEC8F3}" type="parTrans" cxnId="{2074ABD8-B3B7-40FE-93D8-2DF3368F4C7B}">
      <dgm:prSet/>
      <dgm:spPr/>
      <dgm:t>
        <a:bodyPr/>
        <a:lstStyle/>
        <a:p>
          <a:endParaRPr lang="es-EC"/>
        </a:p>
      </dgm:t>
    </dgm:pt>
    <dgm:pt modelId="{CB23FA8F-4956-49DE-8F4A-6982B6EF60D0}" type="pres">
      <dgm:prSet presAssocID="{FFD5D665-853A-44D9-932F-821653CDB49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BB00F3D-2803-4847-818C-6C9357BBCFD4}" type="pres">
      <dgm:prSet presAssocID="{A81E9D98-27A1-487D-951A-7752718948A0}" presName="Accent1" presStyleCnt="0"/>
      <dgm:spPr/>
    </dgm:pt>
    <dgm:pt modelId="{B3BD70FE-2066-4ECC-9262-C74308584EEA}" type="pres">
      <dgm:prSet presAssocID="{A81E9D98-27A1-487D-951A-7752718948A0}" presName="Accent" presStyleLbl="node1" presStyleIdx="0" presStyleCnt="3"/>
      <dgm:spPr/>
    </dgm:pt>
    <dgm:pt modelId="{8994BE0F-0054-4982-8614-A5E05A7430CD}" type="pres">
      <dgm:prSet presAssocID="{A81E9D98-27A1-487D-951A-7752718948A0}" presName="Parent1" presStyleLbl="revTx" presStyleIdx="0" presStyleCnt="3" custScaleY="131452" custLinFactNeighborX="129" custLinFactNeighborY="-95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5BDEE4-3784-45E7-BF2D-1C65BFE48EC1}" type="pres">
      <dgm:prSet presAssocID="{2D118D3A-ADB7-42E9-B468-1D1A68137F49}" presName="Accent2" presStyleCnt="0"/>
      <dgm:spPr/>
    </dgm:pt>
    <dgm:pt modelId="{DC741333-134B-4C94-883F-8D6A0E3DD940}" type="pres">
      <dgm:prSet presAssocID="{2D118D3A-ADB7-42E9-B468-1D1A68137F49}" presName="Accent" presStyleLbl="node1" presStyleIdx="1" presStyleCnt="3"/>
      <dgm:spPr/>
    </dgm:pt>
    <dgm:pt modelId="{ECB3B6DF-EA17-4770-B75D-B459D5D293AE}" type="pres">
      <dgm:prSet presAssocID="{2D118D3A-ADB7-42E9-B468-1D1A68137F4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77246-120A-447C-B0C0-3BA304A50DF7}" type="pres">
      <dgm:prSet presAssocID="{6AD61A82-21F9-44C0-8789-4FA3C4AC57F6}" presName="Accent3" presStyleCnt="0"/>
      <dgm:spPr/>
    </dgm:pt>
    <dgm:pt modelId="{6BB6DECB-5BAA-4D28-89F0-9BA7392AA928}" type="pres">
      <dgm:prSet presAssocID="{6AD61A82-21F9-44C0-8789-4FA3C4AC57F6}" presName="Accent" presStyleLbl="node1" presStyleIdx="2" presStyleCnt="3"/>
      <dgm:spPr/>
    </dgm:pt>
    <dgm:pt modelId="{C93DC8FA-9080-497A-84FC-D8206D3A15CA}" type="pres">
      <dgm:prSet presAssocID="{6AD61A82-21F9-44C0-8789-4FA3C4AC57F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74ABD8-B3B7-40FE-93D8-2DF3368F4C7B}" srcId="{FFD5D665-853A-44D9-932F-821653CDB493}" destId="{2D118D3A-ADB7-42E9-B468-1D1A68137F49}" srcOrd="1" destOrd="0" parTransId="{86674005-EEE4-42EB-9111-AB9A94DEC8F3}" sibTransId="{7ADAE6A0-F94A-40E7-9626-5DB12A590334}"/>
    <dgm:cxn modelId="{D92CAFAD-7935-455A-BC4C-E2EA63BDCA56}" type="presOf" srcId="{FFD5D665-853A-44D9-932F-821653CDB493}" destId="{CB23FA8F-4956-49DE-8F4A-6982B6EF60D0}" srcOrd="0" destOrd="0" presId="urn:microsoft.com/office/officeart/2009/layout/CircleArrowProcess"/>
    <dgm:cxn modelId="{2D27C572-205A-4458-81AB-8183209A5008}" type="presOf" srcId="{6AD61A82-21F9-44C0-8789-4FA3C4AC57F6}" destId="{C93DC8FA-9080-497A-84FC-D8206D3A15CA}" srcOrd="0" destOrd="0" presId="urn:microsoft.com/office/officeart/2009/layout/CircleArrowProcess"/>
    <dgm:cxn modelId="{1ACE9CCB-1BA7-4506-A27A-24AEFD730711}" type="presOf" srcId="{A81E9D98-27A1-487D-951A-7752718948A0}" destId="{8994BE0F-0054-4982-8614-A5E05A7430CD}" srcOrd="0" destOrd="0" presId="urn:microsoft.com/office/officeart/2009/layout/CircleArrowProcess"/>
    <dgm:cxn modelId="{36EA4D01-17A9-4580-A1C0-4122134ED186}" srcId="{FFD5D665-853A-44D9-932F-821653CDB493}" destId="{A81E9D98-27A1-487D-951A-7752718948A0}" srcOrd="0" destOrd="0" parTransId="{2B7D4CB7-7D52-47F6-AACB-BA1BDABE17B7}" sibTransId="{337BC3F8-1633-45ED-92D1-7D554BD89FB8}"/>
    <dgm:cxn modelId="{B6E5027A-C309-44F0-9B8A-E92012D6D0C9}" type="presOf" srcId="{2D118D3A-ADB7-42E9-B468-1D1A68137F49}" destId="{ECB3B6DF-EA17-4770-B75D-B459D5D293AE}" srcOrd="0" destOrd="0" presId="urn:microsoft.com/office/officeart/2009/layout/CircleArrowProcess"/>
    <dgm:cxn modelId="{BACC44A0-431F-4B57-8D13-FC1EDD93CC5E}" srcId="{FFD5D665-853A-44D9-932F-821653CDB493}" destId="{6AD61A82-21F9-44C0-8789-4FA3C4AC57F6}" srcOrd="2" destOrd="0" parTransId="{881A0DDB-5F1C-42AF-AB85-64A55B342CDF}" sibTransId="{F217BB3E-D4F1-4EB0-A9DF-C2FE2813BA96}"/>
    <dgm:cxn modelId="{2500D02B-89C2-42B4-9700-1DAA004048B5}" type="presParOf" srcId="{CB23FA8F-4956-49DE-8F4A-6982B6EF60D0}" destId="{DBB00F3D-2803-4847-818C-6C9357BBCFD4}" srcOrd="0" destOrd="0" presId="urn:microsoft.com/office/officeart/2009/layout/CircleArrowProcess"/>
    <dgm:cxn modelId="{3EC63043-4A8C-407C-BCE5-D98A1ACFF8EF}" type="presParOf" srcId="{DBB00F3D-2803-4847-818C-6C9357BBCFD4}" destId="{B3BD70FE-2066-4ECC-9262-C74308584EEA}" srcOrd="0" destOrd="0" presId="urn:microsoft.com/office/officeart/2009/layout/CircleArrowProcess"/>
    <dgm:cxn modelId="{73FC19DC-DF39-46F2-9F18-5129734AF724}" type="presParOf" srcId="{CB23FA8F-4956-49DE-8F4A-6982B6EF60D0}" destId="{8994BE0F-0054-4982-8614-A5E05A7430CD}" srcOrd="1" destOrd="0" presId="urn:microsoft.com/office/officeart/2009/layout/CircleArrowProcess"/>
    <dgm:cxn modelId="{8A065747-981F-4E16-A025-3CA4C80EA08B}" type="presParOf" srcId="{CB23FA8F-4956-49DE-8F4A-6982B6EF60D0}" destId="{695BDEE4-3784-45E7-BF2D-1C65BFE48EC1}" srcOrd="2" destOrd="0" presId="urn:microsoft.com/office/officeart/2009/layout/CircleArrowProcess"/>
    <dgm:cxn modelId="{C90478E0-1ABF-4A73-B296-DFB54913EFCC}" type="presParOf" srcId="{695BDEE4-3784-45E7-BF2D-1C65BFE48EC1}" destId="{DC741333-134B-4C94-883F-8D6A0E3DD940}" srcOrd="0" destOrd="0" presId="urn:microsoft.com/office/officeart/2009/layout/CircleArrowProcess"/>
    <dgm:cxn modelId="{5C832BAB-DCCC-4879-9C52-AFA91A62B8F0}" type="presParOf" srcId="{CB23FA8F-4956-49DE-8F4A-6982B6EF60D0}" destId="{ECB3B6DF-EA17-4770-B75D-B459D5D293AE}" srcOrd="3" destOrd="0" presId="urn:microsoft.com/office/officeart/2009/layout/CircleArrowProcess"/>
    <dgm:cxn modelId="{5725D47C-7AEE-44D4-BC94-5343523BF73E}" type="presParOf" srcId="{CB23FA8F-4956-49DE-8F4A-6982B6EF60D0}" destId="{86C77246-120A-447C-B0C0-3BA304A50DF7}" srcOrd="4" destOrd="0" presId="urn:microsoft.com/office/officeart/2009/layout/CircleArrowProcess"/>
    <dgm:cxn modelId="{192E5923-F43B-41FC-9356-5137C113017D}" type="presParOf" srcId="{86C77246-120A-447C-B0C0-3BA304A50DF7}" destId="{6BB6DECB-5BAA-4D28-89F0-9BA7392AA928}" srcOrd="0" destOrd="0" presId="urn:microsoft.com/office/officeart/2009/layout/CircleArrowProcess"/>
    <dgm:cxn modelId="{225FFA77-23B0-483B-866B-2DCBAF3FD841}" type="presParOf" srcId="{CB23FA8F-4956-49DE-8F4A-6982B6EF60D0}" destId="{C93DC8FA-9080-497A-84FC-D8206D3A15C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F9B7D7-DC63-46D1-92F4-D8AF91D0C4E4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FC1AE5D-5103-41F9-97C2-157F9B3169C7}">
      <dgm:prSet phldrT="[Texto]" custT="1"/>
      <dgm:spPr/>
      <dgm:t>
        <a:bodyPr/>
        <a:lstStyle/>
        <a:p>
          <a:r>
            <a:rPr lang="es-ES" sz="1600" dirty="0" smtClean="0">
              <a:latin typeface="Arial "/>
            </a:rPr>
            <a:t>Tamaño mínimo 18cm.</a:t>
          </a:r>
          <a:endParaRPr lang="es-ES" sz="1600" dirty="0">
            <a:latin typeface="Arial "/>
          </a:endParaRPr>
        </a:p>
      </dgm:t>
    </dgm:pt>
    <dgm:pt modelId="{E0681236-3035-458F-BDE6-2B50FA271C5A}" type="parTrans" cxnId="{11826177-3BA0-4F4C-9524-4B6516E445D0}">
      <dgm:prSet/>
      <dgm:spPr/>
      <dgm:t>
        <a:bodyPr/>
        <a:lstStyle/>
        <a:p>
          <a:endParaRPr lang="es-ES"/>
        </a:p>
      </dgm:t>
    </dgm:pt>
    <dgm:pt modelId="{FA7D7C81-4A7A-4638-956B-F0671707C130}" type="sibTrans" cxnId="{11826177-3BA0-4F4C-9524-4B6516E445D0}">
      <dgm:prSet/>
      <dgm:spPr/>
      <dgm:t>
        <a:bodyPr/>
        <a:lstStyle/>
        <a:p>
          <a:endParaRPr lang="es-ES"/>
        </a:p>
      </dgm:t>
    </dgm:pt>
    <dgm:pt modelId="{A709E40E-6E71-451B-83A1-C6972963E571}">
      <dgm:prSet phldrT="[Texto]" custT="1"/>
      <dgm:spPr/>
      <dgm:t>
        <a:bodyPr/>
        <a:lstStyle/>
        <a:p>
          <a:r>
            <a:rPr lang="es-ES" sz="1600" dirty="0" smtClean="0">
              <a:latin typeface="Arial "/>
            </a:rPr>
            <a:t>Mano Banano Min: 5 Max: 13</a:t>
          </a:r>
          <a:endParaRPr lang="es-ES" sz="1600" dirty="0">
            <a:latin typeface="Arial "/>
          </a:endParaRPr>
        </a:p>
      </dgm:t>
    </dgm:pt>
    <dgm:pt modelId="{4EE894A3-1160-47BA-8321-6CECB35F5318}" type="parTrans" cxnId="{E73095A7-AA85-4A63-9023-9C8EB5DF66E7}">
      <dgm:prSet/>
      <dgm:spPr/>
      <dgm:t>
        <a:bodyPr/>
        <a:lstStyle/>
        <a:p>
          <a:endParaRPr lang="es-ES"/>
        </a:p>
      </dgm:t>
    </dgm:pt>
    <dgm:pt modelId="{7307CAF6-2078-42D7-9963-7A9B38C64CFA}" type="sibTrans" cxnId="{E73095A7-AA85-4A63-9023-9C8EB5DF66E7}">
      <dgm:prSet/>
      <dgm:spPr/>
      <dgm:t>
        <a:bodyPr/>
        <a:lstStyle/>
        <a:p>
          <a:endParaRPr lang="es-ES"/>
        </a:p>
      </dgm:t>
    </dgm:pt>
    <dgm:pt modelId="{1A5CEB46-2F54-443B-8E90-6A0A152E619D}">
      <dgm:prSet phldrT="[Texto]" custT="1"/>
      <dgm:spPr/>
      <dgm:t>
        <a:bodyPr/>
        <a:lstStyle/>
        <a:p>
          <a:r>
            <a:rPr lang="es-ES" sz="1600" dirty="0" smtClean="0">
              <a:latin typeface="Arial "/>
            </a:rPr>
            <a:t>Peso: Min: 18.22kg. Max: 19.45kg.</a:t>
          </a:r>
          <a:endParaRPr lang="es-ES" sz="1600" dirty="0">
            <a:latin typeface="Arial "/>
          </a:endParaRPr>
        </a:p>
      </dgm:t>
    </dgm:pt>
    <dgm:pt modelId="{0D0B30DD-AD06-411F-B684-8986A87EB0F6}" type="parTrans" cxnId="{FAA25419-56D8-4D8E-A5CB-82EF87D9AE10}">
      <dgm:prSet/>
      <dgm:spPr/>
      <dgm:t>
        <a:bodyPr/>
        <a:lstStyle/>
        <a:p>
          <a:endParaRPr lang="es-ES"/>
        </a:p>
      </dgm:t>
    </dgm:pt>
    <dgm:pt modelId="{530EBD40-EADE-4D8E-8F74-6AF3C75C7D2F}" type="sibTrans" cxnId="{FAA25419-56D8-4D8E-A5CB-82EF87D9AE10}">
      <dgm:prSet/>
      <dgm:spPr/>
      <dgm:t>
        <a:bodyPr/>
        <a:lstStyle/>
        <a:p>
          <a:endParaRPr lang="es-ES"/>
        </a:p>
      </dgm:t>
    </dgm:pt>
    <dgm:pt modelId="{BFEE623A-FA27-431D-828F-52F883B93A32}">
      <dgm:prSet phldrT="[Texto]" custT="1"/>
      <dgm:spPr/>
      <dgm:t>
        <a:bodyPr/>
        <a:lstStyle/>
        <a:p>
          <a:r>
            <a:rPr lang="es-ES" sz="1600" dirty="0" smtClean="0">
              <a:latin typeface="Arial "/>
            </a:rPr>
            <a:t>Completamente limpios, sin pistillos</a:t>
          </a:r>
          <a:endParaRPr lang="es-ES" sz="1600" dirty="0">
            <a:latin typeface="Arial "/>
          </a:endParaRPr>
        </a:p>
      </dgm:t>
    </dgm:pt>
    <dgm:pt modelId="{08BEA890-F3E9-42EF-9C6C-14F1798719D1}" type="parTrans" cxnId="{B5C4F9FA-FB5E-4EFD-BF5B-B0F007AA8245}">
      <dgm:prSet/>
      <dgm:spPr/>
      <dgm:t>
        <a:bodyPr/>
        <a:lstStyle/>
        <a:p>
          <a:endParaRPr lang="es-ES"/>
        </a:p>
      </dgm:t>
    </dgm:pt>
    <dgm:pt modelId="{02E40434-EDB1-4CD4-BB98-2C8126039CA9}" type="sibTrans" cxnId="{B5C4F9FA-FB5E-4EFD-BF5B-B0F007AA8245}">
      <dgm:prSet/>
      <dgm:spPr/>
      <dgm:t>
        <a:bodyPr/>
        <a:lstStyle/>
        <a:p>
          <a:endParaRPr lang="es-ES"/>
        </a:p>
      </dgm:t>
    </dgm:pt>
    <dgm:pt modelId="{CEBB69CA-4A1E-41E5-A0B9-F30123F6FF57}">
      <dgm:prSet phldrT="[Texto]" custT="1"/>
      <dgm:spPr/>
      <dgm:t>
        <a:bodyPr/>
        <a:lstStyle/>
        <a:p>
          <a:r>
            <a:rPr lang="es-ES" sz="1600" dirty="0" smtClean="0">
              <a:latin typeface="Arial "/>
            </a:rPr>
            <a:t>No malformaciones </a:t>
          </a:r>
          <a:endParaRPr lang="es-ES" sz="1600" dirty="0">
            <a:latin typeface="Arial "/>
          </a:endParaRPr>
        </a:p>
      </dgm:t>
    </dgm:pt>
    <dgm:pt modelId="{ADE2802C-65BD-4E18-B156-167E741B0AD2}" type="parTrans" cxnId="{7F5B3A74-EC12-46A6-B440-0B2138471B45}">
      <dgm:prSet/>
      <dgm:spPr/>
      <dgm:t>
        <a:bodyPr/>
        <a:lstStyle/>
        <a:p>
          <a:endParaRPr lang="es-ES"/>
        </a:p>
      </dgm:t>
    </dgm:pt>
    <dgm:pt modelId="{6F744332-C374-478E-8897-8BA3BFAD6F34}" type="sibTrans" cxnId="{7F5B3A74-EC12-46A6-B440-0B2138471B45}">
      <dgm:prSet/>
      <dgm:spPr/>
      <dgm:t>
        <a:bodyPr/>
        <a:lstStyle/>
        <a:p>
          <a:endParaRPr lang="es-ES"/>
        </a:p>
      </dgm:t>
    </dgm:pt>
    <dgm:pt modelId="{E039F5E4-76A0-4071-85FD-FC45CBECDBE3}">
      <dgm:prSet custT="1"/>
      <dgm:spPr/>
      <dgm:t>
        <a:bodyPr/>
        <a:lstStyle/>
        <a:p>
          <a:r>
            <a:rPr lang="es-ES" sz="1600" dirty="0" smtClean="0">
              <a:latin typeface="Arial "/>
            </a:rPr>
            <a:t>No humedad </a:t>
          </a:r>
          <a:endParaRPr lang="es-ES" sz="1600" dirty="0">
            <a:latin typeface="Arial "/>
          </a:endParaRPr>
        </a:p>
      </dgm:t>
    </dgm:pt>
    <dgm:pt modelId="{9765B892-AE2F-4212-A612-F15F6CFA1A37}" type="parTrans" cxnId="{093CA582-1F49-45D9-A04A-5787163FE2E2}">
      <dgm:prSet/>
      <dgm:spPr/>
      <dgm:t>
        <a:bodyPr/>
        <a:lstStyle/>
        <a:p>
          <a:endParaRPr lang="es-ES"/>
        </a:p>
      </dgm:t>
    </dgm:pt>
    <dgm:pt modelId="{EC246E41-08A2-4240-858D-D219EFBC6788}" type="sibTrans" cxnId="{093CA582-1F49-45D9-A04A-5787163FE2E2}">
      <dgm:prSet/>
      <dgm:spPr/>
      <dgm:t>
        <a:bodyPr/>
        <a:lstStyle/>
        <a:p>
          <a:endParaRPr lang="es-ES"/>
        </a:p>
      </dgm:t>
    </dgm:pt>
    <dgm:pt modelId="{E3091CB5-25A4-4167-9646-9B75728E48C5}" type="pres">
      <dgm:prSet presAssocID="{52F9B7D7-DC63-46D1-92F4-D8AF91D0C4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F7CD08-4BF5-4776-98D6-DA5202F63053}" type="pres">
      <dgm:prSet presAssocID="{5FC1AE5D-5103-41F9-97C2-157F9B3169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3DF0B-4AEB-4F7B-8A0E-D657B70C6889}" type="pres">
      <dgm:prSet presAssocID="{FA7D7C81-4A7A-4638-956B-F0671707C130}" presName="sibTrans" presStyleLbl="sibTrans1D1" presStyleIdx="0" presStyleCnt="5"/>
      <dgm:spPr/>
      <dgm:t>
        <a:bodyPr/>
        <a:lstStyle/>
        <a:p>
          <a:endParaRPr lang="es-ES"/>
        </a:p>
      </dgm:t>
    </dgm:pt>
    <dgm:pt modelId="{81152329-F606-4793-8BCD-81CB74960A99}" type="pres">
      <dgm:prSet presAssocID="{FA7D7C81-4A7A-4638-956B-F0671707C130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24082B0E-0675-4EEC-AB66-22CDC31C1DB5}" type="pres">
      <dgm:prSet presAssocID="{A709E40E-6E71-451B-83A1-C6972963E57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7F1C5-35C7-49AF-AD2A-B76FEF62C8B8}" type="pres">
      <dgm:prSet presAssocID="{7307CAF6-2078-42D7-9963-7A9B38C64CFA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DD26CEA-B2F0-4D43-9249-BBD9386FF78C}" type="pres">
      <dgm:prSet presAssocID="{7307CAF6-2078-42D7-9963-7A9B38C64CFA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7EE43042-DFB5-48EA-B21E-6F8C880FB7D6}" type="pres">
      <dgm:prSet presAssocID="{1A5CEB46-2F54-443B-8E90-6A0A152E619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DBE13-3727-4058-94DC-EA69B981EE96}" type="pres">
      <dgm:prSet presAssocID="{530EBD40-EADE-4D8E-8F74-6AF3C75C7D2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969F3E31-664C-4D88-A525-B26F3707CFE2}" type="pres">
      <dgm:prSet presAssocID="{530EBD40-EADE-4D8E-8F74-6AF3C75C7D2F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4038DB17-18CE-4D9C-A2AB-6536A5D6E6A2}" type="pres">
      <dgm:prSet presAssocID="{BFEE623A-FA27-431D-828F-52F883B93A3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3EEAF-F733-41A0-B2A3-2556ABD27C08}" type="pres">
      <dgm:prSet presAssocID="{02E40434-EDB1-4CD4-BB98-2C8126039CA9}" presName="sibTrans" presStyleLbl="sibTrans1D1" presStyleIdx="3" presStyleCnt="5"/>
      <dgm:spPr/>
      <dgm:t>
        <a:bodyPr/>
        <a:lstStyle/>
        <a:p>
          <a:endParaRPr lang="es-ES"/>
        </a:p>
      </dgm:t>
    </dgm:pt>
    <dgm:pt modelId="{04C078C4-7459-4F83-94C6-2403FC7F2917}" type="pres">
      <dgm:prSet presAssocID="{02E40434-EDB1-4CD4-BB98-2C8126039CA9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0AB8FA05-8A04-4B7A-A516-65AE42F27A53}" type="pres">
      <dgm:prSet presAssocID="{CEBB69CA-4A1E-41E5-A0B9-F30123F6FF5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DBDC7-486B-417C-AC91-470D14FD1606}" type="pres">
      <dgm:prSet presAssocID="{6F744332-C374-478E-8897-8BA3BFAD6F34}" presName="sibTrans" presStyleLbl="sibTrans1D1" presStyleIdx="4" presStyleCnt="5"/>
      <dgm:spPr/>
      <dgm:t>
        <a:bodyPr/>
        <a:lstStyle/>
        <a:p>
          <a:endParaRPr lang="es-ES"/>
        </a:p>
      </dgm:t>
    </dgm:pt>
    <dgm:pt modelId="{1AB1F290-4CC0-48C5-A21B-48AAF28D0927}" type="pres">
      <dgm:prSet presAssocID="{6F744332-C374-478E-8897-8BA3BFAD6F34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171DE8EA-0ADD-45DA-9262-6D5A0B4FDF51}" type="pres">
      <dgm:prSet presAssocID="{E039F5E4-76A0-4071-85FD-FC45CBECDB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3A1181-4ABB-4B6D-A1AF-F4195F442D44}" type="presOf" srcId="{CEBB69CA-4A1E-41E5-A0B9-F30123F6FF57}" destId="{0AB8FA05-8A04-4B7A-A516-65AE42F27A53}" srcOrd="0" destOrd="0" presId="urn:microsoft.com/office/officeart/2005/8/layout/bProcess3"/>
    <dgm:cxn modelId="{25FF21CD-B88B-47BA-A6A5-B0EB4FFF8D8B}" type="presOf" srcId="{02E40434-EDB1-4CD4-BB98-2C8126039CA9}" destId="{04C078C4-7459-4F83-94C6-2403FC7F2917}" srcOrd="1" destOrd="0" presId="urn:microsoft.com/office/officeart/2005/8/layout/bProcess3"/>
    <dgm:cxn modelId="{11826177-3BA0-4F4C-9524-4B6516E445D0}" srcId="{52F9B7D7-DC63-46D1-92F4-D8AF91D0C4E4}" destId="{5FC1AE5D-5103-41F9-97C2-157F9B3169C7}" srcOrd="0" destOrd="0" parTransId="{E0681236-3035-458F-BDE6-2B50FA271C5A}" sibTransId="{FA7D7C81-4A7A-4638-956B-F0671707C130}"/>
    <dgm:cxn modelId="{FAA25419-56D8-4D8E-A5CB-82EF87D9AE10}" srcId="{52F9B7D7-DC63-46D1-92F4-D8AF91D0C4E4}" destId="{1A5CEB46-2F54-443B-8E90-6A0A152E619D}" srcOrd="2" destOrd="0" parTransId="{0D0B30DD-AD06-411F-B684-8986A87EB0F6}" sibTransId="{530EBD40-EADE-4D8E-8F74-6AF3C75C7D2F}"/>
    <dgm:cxn modelId="{093CA582-1F49-45D9-A04A-5787163FE2E2}" srcId="{52F9B7D7-DC63-46D1-92F4-D8AF91D0C4E4}" destId="{E039F5E4-76A0-4071-85FD-FC45CBECDBE3}" srcOrd="5" destOrd="0" parTransId="{9765B892-AE2F-4212-A612-F15F6CFA1A37}" sibTransId="{EC246E41-08A2-4240-858D-D219EFBC6788}"/>
    <dgm:cxn modelId="{970A2A3D-8ECF-4826-8B81-A7DEBD25A1BD}" type="presOf" srcId="{02E40434-EDB1-4CD4-BB98-2C8126039CA9}" destId="{4A73EEAF-F733-41A0-B2A3-2556ABD27C08}" srcOrd="0" destOrd="0" presId="urn:microsoft.com/office/officeart/2005/8/layout/bProcess3"/>
    <dgm:cxn modelId="{CF57D823-CAF9-4542-BF83-0AD4E309B8CD}" type="presOf" srcId="{1A5CEB46-2F54-443B-8E90-6A0A152E619D}" destId="{7EE43042-DFB5-48EA-B21E-6F8C880FB7D6}" srcOrd="0" destOrd="0" presId="urn:microsoft.com/office/officeart/2005/8/layout/bProcess3"/>
    <dgm:cxn modelId="{D2B7C296-3511-4949-81AB-B390A67126E8}" type="presOf" srcId="{52F9B7D7-DC63-46D1-92F4-D8AF91D0C4E4}" destId="{E3091CB5-25A4-4167-9646-9B75728E48C5}" srcOrd="0" destOrd="0" presId="urn:microsoft.com/office/officeart/2005/8/layout/bProcess3"/>
    <dgm:cxn modelId="{E73095A7-AA85-4A63-9023-9C8EB5DF66E7}" srcId="{52F9B7D7-DC63-46D1-92F4-D8AF91D0C4E4}" destId="{A709E40E-6E71-451B-83A1-C6972963E571}" srcOrd="1" destOrd="0" parTransId="{4EE894A3-1160-47BA-8321-6CECB35F5318}" sibTransId="{7307CAF6-2078-42D7-9963-7A9B38C64CFA}"/>
    <dgm:cxn modelId="{31B3206A-EC20-4727-91C0-4DCD87D4521B}" type="presOf" srcId="{FA7D7C81-4A7A-4638-956B-F0671707C130}" destId="{81152329-F606-4793-8BCD-81CB74960A99}" srcOrd="1" destOrd="0" presId="urn:microsoft.com/office/officeart/2005/8/layout/bProcess3"/>
    <dgm:cxn modelId="{294E3133-00B1-470D-9D15-78B206E18684}" type="presOf" srcId="{6F744332-C374-478E-8897-8BA3BFAD6F34}" destId="{1AB1F290-4CC0-48C5-A21B-48AAF28D0927}" srcOrd="1" destOrd="0" presId="urn:microsoft.com/office/officeart/2005/8/layout/bProcess3"/>
    <dgm:cxn modelId="{5ADD5F32-0B03-4E61-877B-74CB032D30D2}" type="presOf" srcId="{6F744332-C374-478E-8897-8BA3BFAD6F34}" destId="{6CEDBDC7-486B-417C-AC91-470D14FD1606}" srcOrd="0" destOrd="0" presId="urn:microsoft.com/office/officeart/2005/8/layout/bProcess3"/>
    <dgm:cxn modelId="{A4016F32-5B6F-4307-B8A7-833E28619C8D}" type="presOf" srcId="{FA7D7C81-4A7A-4638-956B-F0671707C130}" destId="{CE93DF0B-4AEB-4F7B-8A0E-D657B70C6889}" srcOrd="0" destOrd="0" presId="urn:microsoft.com/office/officeart/2005/8/layout/bProcess3"/>
    <dgm:cxn modelId="{033F764D-BD6A-4791-99A4-9915C92C5970}" type="presOf" srcId="{7307CAF6-2078-42D7-9963-7A9B38C64CFA}" destId="{CDD26CEA-B2F0-4D43-9249-BBD9386FF78C}" srcOrd="1" destOrd="0" presId="urn:microsoft.com/office/officeart/2005/8/layout/bProcess3"/>
    <dgm:cxn modelId="{AA2FA849-B8A8-4C8E-A178-1B8FA54E36A0}" type="presOf" srcId="{7307CAF6-2078-42D7-9963-7A9B38C64CFA}" destId="{E8D7F1C5-35C7-49AF-AD2A-B76FEF62C8B8}" srcOrd="0" destOrd="0" presId="urn:microsoft.com/office/officeart/2005/8/layout/bProcess3"/>
    <dgm:cxn modelId="{C99F76CC-D228-4A3A-B3B0-E9AD6E130DC2}" type="presOf" srcId="{5FC1AE5D-5103-41F9-97C2-157F9B3169C7}" destId="{ADF7CD08-4BF5-4776-98D6-DA5202F63053}" srcOrd="0" destOrd="0" presId="urn:microsoft.com/office/officeart/2005/8/layout/bProcess3"/>
    <dgm:cxn modelId="{F87E9C3A-71B2-44B9-8326-910B6BAE1FCD}" type="presOf" srcId="{530EBD40-EADE-4D8E-8F74-6AF3C75C7D2F}" destId="{969F3E31-664C-4D88-A525-B26F3707CFE2}" srcOrd="1" destOrd="0" presId="urn:microsoft.com/office/officeart/2005/8/layout/bProcess3"/>
    <dgm:cxn modelId="{54D41342-6E9E-4CE9-AEF2-78E901527B1A}" type="presOf" srcId="{A709E40E-6E71-451B-83A1-C6972963E571}" destId="{24082B0E-0675-4EEC-AB66-22CDC31C1DB5}" srcOrd="0" destOrd="0" presId="urn:microsoft.com/office/officeart/2005/8/layout/bProcess3"/>
    <dgm:cxn modelId="{B5C4F9FA-FB5E-4EFD-BF5B-B0F007AA8245}" srcId="{52F9B7D7-DC63-46D1-92F4-D8AF91D0C4E4}" destId="{BFEE623A-FA27-431D-828F-52F883B93A32}" srcOrd="3" destOrd="0" parTransId="{08BEA890-F3E9-42EF-9C6C-14F1798719D1}" sibTransId="{02E40434-EDB1-4CD4-BB98-2C8126039CA9}"/>
    <dgm:cxn modelId="{90FD1251-3B47-4595-B13A-9A3CAB3158F2}" type="presOf" srcId="{530EBD40-EADE-4D8E-8F74-6AF3C75C7D2F}" destId="{AD1DBE13-3727-4058-94DC-EA69B981EE96}" srcOrd="0" destOrd="0" presId="urn:microsoft.com/office/officeart/2005/8/layout/bProcess3"/>
    <dgm:cxn modelId="{7F5B3A74-EC12-46A6-B440-0B2138471B45}" srcId="{52F9B7D7-DC63-46D1-92F4-D8AF91D0C4E4}" destId="{CEBB69CA-4A1E-41E5-A0B9-F30123F6FF57}" srcOrd="4" destOrd="0" parTransId="{ADE2802C-65BD-4E18-B156-167E741B0AD2}" sibTransId="{6F744332-C374-478E-8897-8BA3BFAD6F34}"/>
    <dgm:cxn modelId="{81F60CC4-DFB2-4469-AD9D-3F00DBAB5BE9}" type="presOf" srcId="{BFEE623A-FA27-431D-828F-52F883B93A32}" destId="{4038DB17-18CE-4D9C-A2AB-6536A5D6E6A2}" srcOrd="0" destOrd="0" presId="urn:microsoft.com/office/officeart/2005/8/layout/bProcess3"/>
    <dgm:cxn modelId="{761E5732-7587-4983-8438-C47385A67E27}" type="presOf" srcId="{E039F5E4-76A0-4071-85FD-FC45CBECDBE3}" destId="{171DE8EA-0ADD-45DA-9262-6D5A0B4FDF51}" srcOrd="0" destOrd="0" presId="urn:microsoft.com/office/officeart/2005/8/layout/bProcess3"/>
    <dgm:cxn modelId="{0EAA5C1E-2287-4064-8F52-FCECB365BE57}" type="presParOf" srcId="{E3091CB5-25A4-4167-9646-9B75728E48C5}" destId="{ADF7CD08-4BF5-4776-98D6-DA5202F63053}" srcOrd="0" destOrd="0" presId="urn:microsoft.com/office/officeart/2005/8/layout/bProcess3"/>
    <dgm:cxn modelId="{3577C9FD-AE4F-47E4-ACF3-2AA08B76C0A9}" type="presParOf" srcId="{E3091CB5-25A4-4167-9646-9B75728E48C5}" destId="{CE93DF0B-4AEB-4F7B-8A0E-D657B70C6889}" srcOrd="1" destOrd="0" presId="urn:microsoft.com/office/officeart/2005/8/layout/bProcess3"/>
    <dgm:cxn modelId="{9D1A7CF4-D9C4-461D-BBFA-96E60416CDEC}" type="presParOf" srcId="{CE93DF0B-4AEB-4F7B-8A0E-D657B70C6889}" destId="{81152329-F606-4793-8BCD-81CB74960A99}" srcOrd="0" destOrd="0" presId="urn:microsoft.com/office/officeart/2005/8/layout/bProcess3"/>
    <dgm:cxn modelId="{40BA1C45-7DAF-48A8-B83C-5B984F9FC09E}" type="presParOf" srcId="{E3091CB5-25A4-4167-9646-9B75728E48C5}" destId="{24082B0E-0675-4EEC-AB66-22CDC31C1DB5}" srcOrd="2" destOrd="0" presId="urn:microsoft.com/office/officeart/2005/8/layout/bProcess3"/>
    <dgm:cxn modelId="{02CE52BC-C6EC-4703-9BB0-3B6A32FE0F90}" type="presParOf" srcId="{E3091CB5-25A4-4167-9646-9B75728E48C5}" destId="{E8D7F1C5-35C7-49AF-AD2A-B76FEF62C8B8}" srcOrd="3" destOrd="0" presId="urn:microsoft.com/office/officeart/2005/8/layout/bProcess3"/>
    <dgm:cxn modelId="{9EA18886-8A04-4A71-8EA5-239AEB87A4F8}" type="presParOf" srcId="{E8D7F1C5-35C7-49AF-AD2A-B76FEF62C8B8}" destId="{CDD26CEA-B2F0-4D43-9249-BBD9386FF78C}" srcOrd="0" destOrd="0" presId="urn:microsoft.com/office/officeart/2005/8/layout/bProcess3"/>
    <dgm:cxn modelId="{AD717B9E-E950-4F4F-8564-E25BE246ADE6}" type="presParOf" srcId="{E3091CB5-25A4-4167-9646-9B75728E48C5}" destId="{7EE43042-DFB5-48EA-B21E-6F8C880FB7D6}" srcOrd="4" destOrd="0" presId="urn:microsoft.com/office/officeart/2005/8/layout/bProcess3"/>
    <dgm:cxn modelId="{6E9334B6-C2A9-410C-A1EB-99BDA7A25663}" type="presParOf" srcId="{E3091CB5-25A4-4167-9646-9B75728E48C5}" destId="{AD1DBE13-3727-4058-94DC-EA69B981EE96}" srcOrd="5" destOrd="0" presId="urn:microsoft.com/office/officeart/2005/8/layout/bProcess3"/>
    <dgm:cxn modelId="{A05AE97C-A69E-4DC8-BD8C-76F93AB67179}" type="presParOf" srcId="{AD1DBE13-3727-4058-94DC-EA69B981EE96}" destId="{969F3E31-664C-4D88-A525-B26F3707CFE2}" srcOrd="0" destOrd="0" presId="urn:microsoft.com/office/officeart/2005/8/layout/bProcess3"/>
    <dgm:cxn modelId="{57070CAF-698E-4BCF-870F-D266409E55DC}" type="presParOf" srcId="{E3091CB5-25A4-4167-9646-9B75728E48C5}" destId="{4038DB17-18CE-4D9C-A2AB-6536A5D6E6A2}" srcOrd="6" destOrd="0" presId="urn:microsoft.com/office/officeart/2005/8/layout/bProcess3"/>
    <dgm:cxn modelId="{5B767884-112B-4ABA-8C88-440B436CA59D}" type="presParOf" srcId="{E3091CB5-25A4-4167-9646-9B75728E48C5}" destId="{4A73EEAF-F733-41A0-B2A3-2556ABD27C08}" srcOrd="7" destOrd="0" presId="urn:microsoft.com/office/officeart/2005/8/layout/bProcess3"/>
    <dgm:cxn modelId="{35A568FD-3E08-42D4-BEFA-C0D20DF0DD62}" type="presParOf" srcId="{4A73EEAF-F733-41A0-B2A3-2556ABD27C08}" destId="{04C078C4-7459-4F83-94C6-2403FC7F2917}" srcOrd="0" destOrd="0" presId="urn:microsoft.com/office/officeart/2005/8/layout/bProcess3"/>
    <dgm:cxn modelId="{270A66DE-B18E-4DD3-BFED-6D8AEA3440A5}" type="presParOf" srcId="{E3091CB5-25A4-4167-9646-9B75728E48C5}" destId="{0AB8FA05-8A04-4B7A-A516-65AE42F27A53}" srcOrd="8" destOrd="0" presId="urn:microsoft.com/office/officeart/2005/8/layout/bProcess3"/>
    <dgm:cxn modelId="{E2C64C24-09FC-430B-AD1F-6B4CAE504F21}" type="presParOf" srcId="{E3091CB5-25A4-4167-9646-9B75728E48C5}" destId="{6CEDBDC7-486B-417C-AC91-470D14FD1606}" srcOrd="9" destOrd="0" presId="urn:microsoft.com/office/officeart/2005/8/layout/bProcess3"/>
    <dgm:cxn modelId="{78C25DE0-FEE6-4004-8C1D-495C04AD9614}" type="presParOf" srcId="{6CEDBDC7-486B-417C-AC91-470D14FD1606}" destId="{1AB1F290-4CC0-48C5-A21B-48AAF28D0927}" srcOrd="0" destOrd="0" presId="urn:microsoft.com/office/officeart/2005/8/layout/bProcess3"/>
    <dgm:cxn modelId="{A96C5C18-C756-4C33-9362-A4F89429D78D}" type="presParOf" srcId="{E3091CB5-25A4-4167-9646-9B75728E48C5}" destId="{171DE8EA-0ADD-45DA-9262-6D5A0B4FDF5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C5397A-A39E-4EA6-AEE5-7CF388C869EE}" type="doc">
      <dgm:prSet loTypeId="urn:microsoft.com/office/officeart/2005/8/layout/matrix2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A06E9F5-606A-4951-B3BA-3726813C5696}">
      <dgm:prSet phldrT="[Texto]" custT="1"/>
      <dgm:spPr/>
      <dgm:t>
        <a:bodyPr/>
        <a:lstStyle/>
        <a:p>
          <a:r>
            <a:rPr lang="es-ES" sz="1400" dirty="0" smtClean="0"/>
            <a:t>MAXI-MAXI</a:t>
          </a:r>
        </a:p>
        <a:p>
          <a:r>
            <a:rPr lang="es-ES" sz="1400" dirty="0" smtClean="0"/>
            <a:t>Relación entre organización y clientes fidelización </a:t>
          </a:r>
        </a:p>
        <a:p>
          <a:r>
            <a:rPr lang="es-ES" sz="1400" dirty="0" smtClean="0"/>
            <a:t>Esquema compras trimestrales</a:t>
          </a:r>
        </a:p>
        <a:p>
          <a:r>
            <a:rPr lang="es-ES" sz="1400" dirty="0" smtClean="0"/>
            <a:t> </a:t>
          </a:r>
          <a:endParaRPr lang="es-ES" sz="1400" dirty="0"/>
        </a:p>
      </dgm:t>
    </dgm:pt>
    <dgm:pt modelId="{EA7EBEFF-D2B9-49C1-A6A8-CFF153386C37}" type="parTrans" cxnId="{983D8664-2D86-460D-9B0F-39BEC28BECFE}">
      <dgm:prSet/>
      <dgm:spPr/>
      <dgm:t>
        <a:bodyPr/>
        <a:lstStyle/>
        <a:p>
          <a:endParaRPr lang="es-ES" sz="2000"/>
        </a:p>
      </dgm:t>
    </dgm:pt>
    <dgm:pt modelId="{EF3508C2-C7AB-407F-AF44-AEF0F7136C22}" type="sibTrans" cxnId="{983D8664-2D86-460D-9B0F-39BEC28BECFE}">
      <dgm:prSet/>
      <dgm:spPr/>
      <dgm:t>
        <a:bodyPr/>
        <a:lstStyle/>
        <a:p>
          <a:endParaRPr lang="es-ES" sz="2000"/>
        </a:p>
      </dgm:t>
    </dgm:pt>
    <dgm:pt modelId="{3DB8CC34-05D7-4DAD-B276-45911FA80AD9}">
      <dgm:prSet phldrT="[Texto]" custT="1"/>
      <dgm:spPr/>
      <dgm:t>
        <a:bodyPr/>
        <a:lstStyle/>
        <a:p>
          <a:r>
            <a:rPr lang="es-ES" sz="1400" dirty="0" smtClean="0"/>
            <a:t>MAXI-MINI</a:t>
          </a:r>
        </a:p>
        <a:p>
          <a:r>
            <a:rPr lang="es-ES" sz="1400" dirty="0" smtClean="0"/>
            <a:t>Concientización apoyo a pequeños productores</a:t>
          </a:r>
        </a:p>
        <a:p>
          <a:r>
            <a:rPr lang="es-ES" sz="1400" dirty="0" smtClean="0"/>
            <a:t>Analizar crecimiento de sus afiliados</a:t>
          </a:r>
          <a:endParaRPr lang="es-ES" sz="1400" dirty="0"/>
        </a:p>
      </dgm:t>
    </dgm:pt>
    <dgm:pt modelId="{12CF35F6-0BAC-4B1E-AE60-DFF608491523}" type="parTrans" cxnId="{C6F6B1A5-3F47-4B21-9D35-ABD484C5B41D}">
      <dgm:prSet/>
      <dgm:spPr/>
      <dgm:t>
        <a:bodyPr/>
        <a:lstStyle/>
        <a:p>
          <a:endParaRPr lang="es-ES" sz="2000"/>
        </a:p>
      </dgm:t>
    </dgm:pt>
    <dgm:pt modelId="{72AF913C-6E37-4856-8D70-DFAAAB84FA19}" type="sibTrans" cxnId="{C6F6B1A5-3F47-4B21-9D35-ABD484C5B41D}">
      <dgm:prSet/>
      <dgm:spPr/>
      <dgm:t>
        <a:bodyPr/>
        <a:lstStyle/>
        <a:p>
          <a:endParaRPr lang="es-ES" sz="2000"/>
        </a:p>
      </dgm:t>
    </dgm:pt>
    <dgm:pt modelId="{AF30676E-7AC5-4BEC-8F6F-930600D3F555}">
      <dgm:prSet phldrT="[Texto]" custT="1"/>
      <dgm:spPr/>
      <dgm:t>
        <a:bodyPr/>
        <a:lstStyle/>
        <a:p>
          <a:r>
            <a:rPr lang="es-ES" sz="1400" dirty="0" smtClean="0"/>
            <a:t>MINI-MINI</a:t>
          </a:r>
        </a:p>
        <a:p>
          <a:r>
            <a:rPr lang="es-ES" sz="1400" dirty="0" smtClean="0"/>
            <a:t>Disminuir costos de afiliación </a:t>
          </a:r>
        </a:p>
        <a:p>
          <a:r>
            <a:rPr lang="es-ES" sz="1400" dirty="0" smtClean="0"/>
            <a:t>Alianzas estratégicas con supermercados</a:t>
          </a:r>
          <a:endParaRPr lang="es-ES" sz="1400" dirty="0"/>
        </a:p>
      </dgm:t>
    </dgm:pt>
    <dgm:pt modelId="{7BD393B7-E997-42B7-B739-BD8CCA2D122A}" type="parTrans" cxnId="{708D18A2-B2AC-40B0-B8DB-3BACA7A70DEF}">
      <dgm:prSet/>
      <dgm:spPr/>
      <dgm:t>
        <a:bodyPr/>
        <a:lstStyle/>
        <a:p>
          <a:endParaRPr lang="es-ES" sz="2000"/>
        </a:p>
      </dgm:t>
    </dgm:pt>
    <dgm:pt modelId="{D7812D65-7798-4A96-B60B-1A7E790AA41F}" type="sibTrans" cxnId="{708D18A2-B2AC-40B0-B8DB-3BACA7A70DEF}">
      <dgm:prSet/>
      <dgm:spPr/>
      <dgm:t>
        <a:bodyPr/>
        <a:lstStyle/>
        <a:p>
          <a:endParaRPr lang="es-ES" sz="2000"/>
        </a:p>
      </dgm:t>
    </dgm:pt>
    <dgm:pt modelId="{2EB62917-2265-4F71-9682-7CE3FF0D0423}">
      <dgm:prSet phldrT="[Texto]" phldr="1"/>
      <dgm:spPr/>
      <dgm:t>
        <a:bodyPr/>
        <a:lstStyle/>
        <a:p>
          <a:endParaRPr lang="es-ES" sz="2000"/>
        </a:p>
      </dgm:t>
    </dgm:pt>
    <dgm:pt modelId="{A6CA788A-8F07-4783-9522-46489B6B2CDC}" type="parTrans" cxnId="{F48EE34F-F897-40C6-8FF9-3809CD7A5850}">
      <dgm:prSet/>
      <dgm:spPr/>
      <dgm:t>
        <a:bodyPr/>
        <a:lstStyle/>
        <a:p>
          <a:endParaRPr lang="es-ES" sz="2000"/>
        </a:p>
      </dgm:t>
    </dgm:pt>
    <dgm:pt modelId="{4A7DE73F-0369-43C2-9046-B935D513E60D}" type="sibTrans" cxnId="{F48EE34F-F897-40C6-8FF9-3809CD7A5850}">
      <dgm:prSet/>
      <dgm:spPr/>
      <dgm:t>
        <a:bodyPr/>
        <a:lstStyle/>
        <a:p>
          <a:endParaRPr lang="es-ES" sz="2000"/>
        </a:p>
      </dgm:t>
    </dgm:pt>
    <dgm:pt modelId="{7A4E6F95-EE02-4BB6-95BA-5042AEF1A51B}">
      <dgm:prSet phldrT="[Texto]" custT="1"/>
      <dgm:spPr/>
      <dgm:t>
        <a:bodyPr/>
        <a:lstStyle/>
        <a:p>
          <a:r>
            <a:rPr lang="es-ES" sz="1400" dirty="0" smtClean="0"/>
            <a:t>MINI-MAXI</a:t>
          </a:r>
        </a:p>
        <a:p>
          <a:r>
            <a:rPr lang="es-ES" sz="1400" dirty="0" smtClean="0"/>
            <a:t>Incrementar ventas con mas canales de distribución</a:t>
          </a:r>
        </a:p>
        <a:p>
          <a:r>
            <a:rPr lang="es-ES" sz="1400" dirty="0" smtClean="0"/>
            <a:t>Plan de costos y ubicación de las tiendas</a:t>
          </a:r>
        </a:p>
        <a:p>
          <a:endParaRPr lang="es-ES" sz="1400" dirty="0"/>
        </a:p>
      </dgm:t>
    </dgm:pt>
    <dgm:pt modelId="{72D6A899-C87A-47CD-9AEF-3AE934421472}" type="parTrans" cxnId="{E7B1EF5C-5C58-42CC-9965-373E35808E33}">
      <dgm:prSet/>
      <dgm:spPr/>
      <dgm:t>
        <a:bodyPr/>
        <a:lstStyle/>
        <a:p>
          <a:endParaRPr lang="es-ES" sz="2000"/>
        </a:p>
      </dgm:t>
    </dgm:pt>
    <dgm:pt modelId="{02A1F550-C004-4A8C-B515-808DA08E04DC}" type="sibTrans" cxnId="{E7B1EF5C-5C58-42CC-9965-373E35808E33}">
      <dgm:prSet/>
      <dgm:spPr/>
      <dgm:t>
        <a:bodyPr/>
        <a:lstStyle/>
        <a:p>
          <a:endParaRPr lang="es-ES" sz="2000"/>
        </a:p>
      </dgm:t>
    </dgm:pt>
    <dgm:pt modelId="{95BC5F9D-B3E3-4796-846A-561A88E51B70}" type="pres">
      <dgm:prSet presAssocID="{ACC5397A-A39E-4EA6-AEE5-7CF388C869EE}" presName="matrix" presStyleCnt="0">
        <dgm:presLayoutVars>
          <dgm:chMax val="1"/>
          <dgm:dir/>
          <dgm:resizeHandles val="exact"/>
        </dgm:presLayoutVars>
      </dgm:prSet>
      <dgm:spPr/>
    </dgm:pt>
    <dgm:pt modelId="{C949D0F8-FA27-42AF-9F8E-492176129C93}" type="pres">
      <dgm:prSet presAssocID="{ACC5397A-A39E-4EA6-AEE5-7CF388C869EE}" presName="axisShape" presStyleLbl="bgShp" presStyleIdx="0" presStyleCnt="1"/>
      <dgm:spPr/>
    </dgm:pt>
    <dgm:pt modelId="{A32A45B1-35EC-4793-B29E-7C10B8921808}" type="pres">
      <dgm:prSet presAssocID="{ACC5397A-A39E-4EA6-AEE5-7CF388C869E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B1C3C-38CC-4504-887B-97D2E8278AB2}" type="pres">
      <dgm:prSet presAssocID="{ACC5397A-A39E-4EA6-AEE5-7CF388C869E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61511B-704B-44DE-961D-745359480897}" type="pres">
      <dgm:prSet presAssocID="{ACC5397A-A39E-4EA6-AEE5-7CF388C869E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696D4E-9816-4383-A47C-7556E04B9DE9}" type="pres">
      <dgm:prSet presAssocID="{ACC5397A-A39E-4EA6-AEE5-7CF388C869E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E61C26-663C-4222-B37F-E87FA3AA13FA}" type="presOf" srcId="{7A4E6F95-EE02-4BB6-95BA-5042AEF1A51B}" destId="{FEBB1C3C-38CC-4504-887B-97D2E8278AB2}" srcOrd="0" destOrd="0" presId="urn:microsoft.com/office/officeart/2005/8/layout/matrix2"/>
    <dgm:cxn modelId="{877AAF91-4EA5-4641-8A7B-FED041330304}" type="presOf" srcId="{3DB8CC34-05D7-4DAD-B276-45911FA80AD9}" destId="{0861511B-704B-44DE-961D-745359480897}" srcOrd="0" destOrd="0" presId="urn:microsoft.com/office/officeart/2005/8/layout/matrix2"/>
    <dgm:cxn modelId="{413E808E-A278-475B-A38E-95FE4361E04A}" type="presOf" srcId="{FA06E9F5-606A-4951-B3BA-3726813C5696}" destId="{A32A45B1-35EC-4793-B29E-7C10B8921808}" srcOrd="0" destOrd="0" presId="urn:microsoft.com/office/officeart/2005/8/layout/matrix2"/>
    <dgm:cxn modelId="{708D18A2-B2AC-40B0-B8DB-3BACA7A70DEF}" srcId="{ACC5397A-A39E-4EA6-AEE5-7CF388C869EE}" destId="{AF30676E-7AC5-4BEC-8F6F-930600D3F555}" srcOrd="3" destOrd="0" parTransId="{7BD393B7-E997-42B7-B739-BD8CCA2D122A}" sibTransId="{D7812D65-7798-4A96-B60B-1A7E790AA41F}"/>
    <dgm:cxn modelId="{F48EE34F-F897-40C6-8FF9-3809CD7A5850}" srcId="{ACC5397A-A39E-4EA6-AEE5-7CF388C869EE}" destId="{2EB62917-2265-4F71-9682-7CE3FF0D0423}" srcOrd="4" destOrd="0" parTransId="{A6CA788A-8F07-4783-9522-46489B6B2CDC}" sibTransId="{4A7DE73F-0369-43C2-9046-B935D513E60D}"/>
    <dgm:cxn modelId="{1B365A35-3790-4F75-8B6E-D62EB7819750}" type="presOf" srcId="{AF30676E-7AC5-4BEC-8F6F-930600D3F555}" destId="{86696D4E-9816-4383-A47C-7556E04B9DE9}" srcOrd="0" destOrd="0" presId="urn:microsoft.com/office/officeart/2005/8/layout/matrix2"/>
    <dgm:cxn modelId="{983D8664-2D86-460D-9B0F-39BEC28BECFE}" srcId="{ACC5397A-A39E-4EA6-AEE5-7CF388C869EE}" destId="{FA06E9F5-606A-4951-B3BA-3726813C5696}" srcOrd="0" destOrd="0" parTransId="{EA7EBEFF-D2B9-49C1-A6A8-CFF153386C37}" sibTransId="{EF3508C2-C7AB-407F-AF44-AEF0F7136C22}"/>
    <dgm:cxn modelId="{C6F6B1A5-3F47-4B21-9D35-ABD484C5B41D}" srcId="{ACC5397A-A39E-4EA6-AEE5-7CF388C869EE}" destId="{3DB8CC34-05D7-4DAD-B276-45911FA80AD9}" srcOrd="2" destOrd="0" parTransId="{12CF35F6-0BAC-4B1E-AE60-DFF608491523}" sibTransId="{72AF913C-6E37-4856-8D70-DFAAAB84FA19}"/>
    <dgm:cxn modelId="{E7B1EF5C-5C58-42CC-9965-373E35808E33}" srcId="{ACC5397A-A39E-4EA6-AEE5-7CF388C869EE}" destId="{7A4E6F95-EE02-4BB6-95BA-5042AEF1A51B}" srcOrd="1" destOrd="0" parTransId="{72D6A899-C87A-47CD-9AEF-3AE934421472}" sibTransId="{02A1F550-C004-4A8C-B515-808DA08E04DC}"/>
    <dgm:cxn modelId="{9D08389E-2899-483D-8FCF-032E0B472A0C}" type="presOf" srcId="{ACC5397A-A39E-4EA6-AEE5-7CF388C869EE}" destId="{95BC5F9D-B3E3-4796-846A-561A88E51B70}" srcOrd="0" destOrd="0" presId="urn:microsoft.com/office/officeart/2005/8/layout/matrix2"/>
    <dgm:cxn modelId="{7CE423C8-9792-447D-8D61-125F5B0C7F95}" type="presParOf" srcId="{95BC5F9D-B3E3-4796-846A-561A88E51B70}" destId="{C949D0F8-FA27-42AF-9F8E-492176129C93}" srcOrd="0" destOrd="0" presId="urn:microsoft.com/office/officeart/2005/8/layout/matrix2"/>
    <dgm:cxn modelId="{5566F542-3344-4843-A79A-7F7FF9A1DAAB}" type="presParOf" srcId="{95BC5F9D-B3E3-4796-846A-561A88E51B70}" destId="{A32A45B1-35EC-4793-B29E-7C10B8921808}" srcOrd="1" destOrd="0" presId="urn:microsoft.com/office/officeart/2005/8/layout/matrix2"/>
    <dgm:cxn modelId="{16545D90-9D22-4DB7-AAB0-4930BCFAA539}" type="presParOf" srcId="{95BC5F9D-B3E3-4796-846A-561A88E51B70}" destId="{FEBB1C3C-38CC-4504-887B-97D2E8278AB2}" srcOrd="2" destOrd="0" presId="urn:microsoft.com/office/officeart/2005/8/layout/matrix2"/>
    <dgm:cxn modelId="{F6C9429A-1DCC-4D2D-B14B-93E9DB497F4D}" type="presParOf" srcId="{95BC5F9D-B3E3-4796-846A-561A88E51B70}" destId="{0861511B-704B-44DE-961D-745359480897}" srcOrd="3" destOrd="0" presId="urn:microsoft.com/office/officeart/2005/8/layout/matrix2"/>
    <dgm:cxn modelId="{E639B9B2-B13F-4397-9127-6A9851C1A68D}" type="presParOf" srcId="{95BC5F9D-B3E3-4796-846A-561A88E51B70}" destId="{86696D4E-9816-4383-A47C-7556E04B9DE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C5397A-A39E-4EA6-AEE5-7CF388C869EE}" type="doc">
      <dgm:prSet loTypeId="urn:microsoft.com/office/officeart/2005/8/layout/matrix2" loCatId="matrix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A06E9F5-606A-4951-B3BA-3726813C5696}">
      <dgm:prSet phldrT="[Texto]" custT="1"/>
      <dgm:spPr/>
      <dgm:t>
        <a:bodyPr/>
        <a:lstStyle/>
        <a:p>
          <a:r>
            <a:rPr lang="es-ES" sz="1400" dirty="0" smtClean="0"/>
            <a:t>MAXI-MAXI</a:t>
          </a:r>
        </a:p>
        <a:p>
          <a:r>
            <a:rPr lang="es-ES" sz="1400" dirty="0" smtClean="0"/>
            <a:t>Invertir en producción sostenible</a:t>
          </a:r>
        </a:p>
        <a:p>
          <a:r>
            <a:rPr lang="es-ES" sz="1400" dirty="0" smtClean="0"/>
            <a:t>Consolidar oferta exportable con asociatividad </a:t>
          </a:r>
        </a:p>
        <a:p>
          <a:r>
            <a:rPr lang="es-ES" sz="1400" dirty="0" smtClean="0"/>
            <a:t> </a:t>
          </a:r>
          <a:endParaRPr lang="es-ES" sz="1400" dirty="0"/>
        </a:p>
      </dgm:t>
    </dgm:pt>
    <dgm:pt modelId="{EA7EBEFF-D2B9-49C1-A6A8-CFF153386C37}" type="parTrans" cxnId="{983D8664-2D86-460D-9B0F-39BEC28BECFE}">
      <dgm:prSet/>
      <dgm:spPr/>
      <dgm:t>
        <a:bodyPr/>
        <a:lstStyle/>
        <a:p>
          <a:endParaRPr lang="es-ES" sz="2000"/>
        </a:p>
      </dgm:t>
    </dgm:pt>
    <dgm:pt modelId="{EF3508C2-C7AB-407F-AF44-AEF0F7136C22}" type="sibTrans" cxnId="{983D8664-2D86-460D-9B0F-39BEC28BECFE}">
      <dgm:prSet/>
      <dgm:spPr/>
      <dgm:t>
        <a:bodyPr/>
        <a:lstStyle/>
        <a:p>
          <a:endParaRPr lang="es-ES" sz="2000"/>
        </a:p>
      </dgm:t>
    </dgm:pt>
    <dgm:pt modelId="{3DB8CC34-05D7-4DAD-B276-45911FA80AD9}">
      <dgm:prSet phldrT="[Texto]" custT="1"/>
      <dgm:spPr/>
      <dgm:t>
        <a:bodyPr/>
        <a:lstStyle/>
        <a:p>
          <a:r>
            <a:rPr lang="es-ES" sz="1400" dirty="0" smtClean="0"/>
            <a:t>MAXI-MINI</a:t>
          </a:r>
        </a:p>
        <a:p>
          <a:r>
            <a:rPr lang="es-ES" sz="1400" dirty="0" smtClean="0"/>
            <a:t>Alianza estratégica con </a:t>
          </a:r>
          <a:r>
            <a:rPr lang="es-ES" sz="1400" dirty="0" err="1" smtClean="0"/>
            <a:t>consolidadores</a:t>
          </a:r>
          <a:r>
            <a:rPr lang="es-ES" sz="1400" dirty="0" smtClean="0"/>
            <a:t> de carga</a:t>
          </a:r>
        </a:p>
        <a:p>
          <a:r>
            <a:rPr lang="es-ES" sz="1400" dirty="0" smtClean="0"/>
            <a:t>Planificar y optimizar la producción trimestralmente</a:t>
          </a:r>
          <a:endParaRPr lang="es-ES" sz="1400" dirty="0"/>
        </a:p>
      </dgm:t>
    </dgm:pt>
    <dgm:pt modelId="{12CF35F6-0BAC-4B1E-AE60-DFF608491523}" type="parTrans" cxnId="{C6F6B1A5-3F47-4B21-9D35-ABD484C5B41D}">
      <dgm:prSet/>
      <dgm:spPr/>
      <dgm:t>
        <a:bodyPr/>
        <a:lstStyle/>
        <a:p>
          <a:endParaRPr lang="es-ES" sz="2000"/>
        </a:p>
      </dgm:t>
    </dgm:pt>
    <dgm:pt modelId="{72AF913C-6E37-4856-8D70-DFAAAB84FA19}" type="sibTrans" cxnId="{C6F6B1A5-3F47-4B21-9D35-ABD484C5B41D}">
      <dgm:prSet/>
      <dgm:spPr/>
      <dgm:t>
        <a:bodyPr/>
        <a:lstStyle/>
        <a:p>
          <a:endParaRPr lang="es-ES" sz="2000"/>
        </a:p>
      </dgm:t>
    </dgm:pt>
    <dgm:pt modelId="{AF30676E-7AC5-4BEC-8F6F-930600D3F555}">
      <dgm:prSet phldrT="[Texto]" custT="1"/>
      <dgm:spPr/>
      <dgm:t>
        <a:bodyPr/>
        <a:lstStyle/>
        <a:p>
          <a:r>
            <a:rPr lang="es-ES" sz="1400" dirty="0" smtClean="0"/>
            <a:t>MINI-MINI</a:t>
          </a:r>
        </a:p>
        <a:p>
          <a:r>
            <a:rPr lang="es-ES" sz="1400" dirty="0" smtClean="0"/>
            <a:t>Reestructura de la cadena de abastecimiento.</a:t>
          </a:r>
        </a:p>
        <a:p>
          <a:r>
            <a:rPr lang="es-ES" sz="1400" dirty="0" smtClean="0"/>
            <a:t>Vincular el comercio justo con los acuerdos comerciales</a:t>
          </a:r>
          <a:endParaRPr lang="es-ES" sz="1400" dirty="0"/>
        </a:p>
      </dgm:t>
    </dgm:pt>
    <dgm:pt modelId="{7BD393B7-E997-42B7-B739-BD8CCA2D122A}" type="parTrans" cxnId="{708D18A2-B2AC-40B0-B8DB-3BACA7A70DEF}">
      <dgm:prSet/>
      <dgm:spPr/>
      <dgm:t>
        <a:bodyPr/>
        <a:lstStyle/>
        <a:p>
          <a:endParaRPr lang="es-ES" sz="2000"/>
        </a:p>
      </dgm:t>
    </dgm:pt>
    <dgm:pt modelId="{D7812D65-7798-4A96-B60B-1A7E790AA41F}" type="sibTrans" cxnId="{708D18A2-B2AC-40B0-B8DB-3BACA7A70DEF}">
      <dgm:prSet/>
      <dgm:spPr/>
      <dgm:t>
        <a:bodyPr/>
        <a:lstStyle/>
        <a:p>
          <a:endParaRPr lang="es-ES" sz="2000"/>
        </a:p>
      </dgm:t>
    </dgm:pt>
    <dgm:pt modelId="{2EB62917-2265-4F71-9682-7CE3FF0D0423}">
      <dgm:prSet phldrT="[Texto]" phldr="1"/>
      <dgm:spPr/>
      <dgm:t>
        <a:bodyPr/>
        <a:lstStyle/>
        <a:p>
          <a:endParaRPr lang="es-ES" sz="2000"/>
        </a:p>
      </dgm:t>
    </dgm:pt>
    <dgm:pt modelId="{A6CA788A-8F07-4783-9522-46489B6B2CDC}" type="parTrans" cxnId="{F48EE34F-F897-40C6-8FF9-3809CD7A5850}">
      <dgm:prSet/>
      <dgm:spPr/>
      <dgm:t>
        <a:bodyPr/>
        <a:lstStyle/>
        <a:p>
          <a:endParaRPr lang="es-ES" sz="2000"/>
        </a:p>
      </dgm:t>
    </dgm:pt>
    <dgm:pt modelId="{4A7DE73F-0369-43C2-9046-B935D513E60D}" type="sibTrans" cxnId="{F48EE34F-F897-40C6-8FF9-3809CD7A5850}">
      <dgm:prSet/>
      <dgm:spPr/>
      <dgm:t>
        <a:bodyPr/>
        <a:lstStyle/>
        <a:p>
          <a:endParaRPr lang="es-ES" sz="2000"/>
        </a:p>
      </dgm:t>
    </dgm:pt>
    <dgm:pt modelId="{7A4E6F95-EE02-4BB6-95BA-5042AEF1A51B}">
      <dgm:prSet phldrT="[Texto]" custT="1"/>
      <dgm:spPr/>
      <dgm:t>
        <a:bodyPr/>
        <a:lstStyle/>
        <a:p>
          <a:r>
            <a:rPr lang="es-ES" sz="1400" dirty="0" smtClean="0"/>
            <a:t>MINI-MAXI</a:t>
          </a:r>
        </a:p>
        <a:p>
          <a:r>
            <a:rPr lang="es-ES" sz="1400" dirty="0" smtClean="0"/>
            <a:t>Plan logístico eficiente</a:t>
          </a:r>
        </a:p>
        <a:p>
          <a:r>
            <a:rPr lang="es-ES" sz="1400" dirty="0" smtClean="0"/>
            <a:t>Correcta cadena de frio </a:t>
          </a:r>
        </a:p>
        <a:p>
          <a:endParaRPr lang="es-ES" sz="1400" dirty="0"/>
        </a:p>
      </dgm:t>
    </dgm:pt>
    <dgm:pt modelId="{72D6A899-C87A-47CD-9AEF-3AE934421472}" type="parTrans" cxnId="{E7B1EF5C-5C58-42CC-9965-373E35808E33}">
      <dgm:prSet/>
      <dgm:spPr/>
      <dgm:t>
        <a:bodyPr/>
        <a:lstStyle/>
        <a:p>
          <a:endParaRPr lang="es-ES" sz="2000"/>
        </a:p>
      </dgm:t>
    </dgm:pt>
    <dgm:pt modelId="{02A1F550-C004-4A8C-B515-808DA08E04DC}" type="sibTrans" cxnId="{E7B1EF5C-5C58-42CC-9965-373E35808E33}">
      <dgm:prSet/>
      <dgm:spPr/>
      <dgm:t>
        <a:bodyPr/>
        <a:lstStyle/>
        <a:p>
          <a:endParaRPr lang="es-ES" sz="2000"/>
        </a:p>
      </dgm:t>
    </dgm:pt>
    <dgm:pt modelId="{95BC5F9D-B3E3-4796-846A-561A88E51B70}" type="pres">
      <dgm:prSet presAssocID="{ACC5397A-A39E-4EA6-AEE5-7CF388C869EE}" presName="matrix" presStyleCnt="0">
        <dgm:presLayoutVars>
          <dgm:chMax val="1"/>
          <dgm:dir/>
          <dgm:resizeHandles val="exact"/>
        </dgm:presLayoutVars>
      </dgm:prSet>
      <dgm:spPr/>
    </dgm:pt>
    <dgm:pt modelId="{C949D0F8-FA27-42AF-9F8E-492176129C93}" type="pres">
      <dgm:prSet presAssocID="{ACC5397A-A39E-4EA6-AEE5-7CF388C869EE}" presName="axisShape" presStyleLbl="bgShp" presStyleIdx="0" presStyleCnt="1"/>
      <dgm:spPr/>
    </dgm:pt>
    <dgm:pt modelId="{A32A45B1-35EC-4793-B29E-7C10B8921808}" type="pres">
      <dgm:prSet presAssocID="{ACC5397A-A39E-4EA6-AEE5-7CF388C869E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B1C3C-38CC-4504-887B-97D2E8278AB2}" type="pres">
      <dgm:prSet presAssocID="{ACC5397A-A39E-4EA6-AEE5-7CF388C869E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61511B-704B-44DE-961D-745359480897}" type="pres">
      <dgm:prSet presAssocID="{ACC5397A-A39E-4EA6-AEE5-7CF388C869E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696D4E-9816-4383-A47C-7556E04B9DE9}" type="pres">
      <dgm:prSet presAssocID="{ACC5397A-A39E-4EA6-AEE5-7CF388C869E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E61C26-663C-4222-B37F-E87FA3AA13FA}" type="presOf" srcId="{7A4E6F95-EE02-4BB6-95BA-5042AEF1A51B}" destId="{FEBB1C3C-38CC-4504-887B-97D2E8278AB2}" srcOrd="0" destOrd="0" presId="urn:microsoft.com/office/officeart/2005/8/layout/matrix2"/>
    <dgm:cxn modelId="{877AAF91-4EA5-4641-8A7B-FED041330304}" type="presOf" srcId="{3DB8CC34-05D7-4DAD-B276-45911FA80AD9}" destId="{0861511B-704B-44DE-961D-745359480897}" srcOrd="0" destOrd="0" presId="urn:microsoft.com/office/officeart/2005/8/layout/matrix2"/>
    <dgm:cxn modelId="{413E808E-A278-475B-A38E-95FE4361E04A}" type="presOf" srcId="{FA06E9F5-606A-4951-B3BA-3726813C5696}" destId="{A32A45B1-35EC-4793-B29E-7C10B8921808}" srcOrd="0" destOrd="0" presId="urn:microsoft.com/office/officeart/2005/8/layout/matrix2"/>
    <dgm:cxn modelId="{708D18A2-B2AC-40B0-B8DB-3BACA7A70DEF}" srcId="{ACC5397A-A39E-4EA6-AEE5-7CF388C869EE}" destId="{AF30676E-7AC5-4BEC-8F6F-930600D3F555}" srcOrd="3" destOrd="0" parTransId="{7BD393B7-E997-42B7-B739-BD8CCA2D122A}" sibTransId="{D7812D65-7798-4A96-B60B-1A7E790AA41F}"/>
    <dgm:cxn modelId="{F48EE34F-F897-40C6-8FF9-3809CD7A5850}" srcId="{ACC5397A-A39E-4EA6-AEE5-7CF388C869EE}" destId="{2EB62917-2265-4F71-9682-7CE3FF0D0423}" srcOrd="4" destOrd="0" parTransId="{A6CA788A-8F07-4783-9522-46489B6B2CDC}" sibTransId="{4A7DE73F-0369-43C2-9046-B935D513E60D}"/>
    <dgm:cxn modelId="{1B365A35-3790-4F75-8B6E-D62EB7819750}" type="presOf" srcId="{AF30676E-7AC5-4BEC-8F6F-930600D3F555}" destId="{86696D4E-9816-4383-A47C-7556E04B9DE9}" srcOrd="0" destOrd="0" presId="urn:microsoft.com/office/officeart/2005/8/layout/matrix2"/>
    <dgm:cxn modelId="{983D8664-2D86-460D-9B0F-39BEC28BECFE}" srcId="{ACC5397A-A39E-4EA6-AEE5-7CF388C869EE}" destId="{FA06E9F5-606A-4951-B3BA-3726813C5696}" srcOrd="0" destOrd="0" parTransId="{EA7EBEFF-D2B9-49C1-A6A8-CFF153386C37}" sibTransId="{EF3508C2-C7AB-407F-AF44-AEF0F7136C22}"/>
    <dgm:cxn modelId="{C6F6B1A5-3F47-4B21-9D35-ABD484C5B41D}" srcId="{ACC5397A-A39E-4EA6-AEE5-7CF388C869EE}" destId="{3DB8CC34-05D7-4DAD-B276-45911FA80AD9}" srcOrd="2" destOrd="0" parTransId="{12CF35F6-0BAC-4B1E-AE60-DFF608491523}" sibTransId="{72AF913C-6E37-4856-8D70-DFAAAB84FA19}"/>
    <dgm:cxn modelId="{E7B1EF5C-5C58-42CC-9965-373E35808E33}" srcId="{ACC5397A-A39E-4EA6-AEE5-7CF388C869EE}" destId="{7A4E6F95-EE02-4BB6-95BA-5042AEF1A51B}" srcOrd="1" destOrd="0" parTransId="{72D6A899-C87A-47CD-9AEF-3AE934421472}" sibTransId="{02A1F550-C004-4A8C-B515-808DA08E04DC}"/>
    <dgm:cxn modelId="{9D08389E-2899-483D-8FCF-032E0B472A0C}" type="presOf" srcId="{ACC5397A-A39E-4EA6-AEE5-7CF388C869EE}" destId="{95BC5F9D-B3E3-4796-846A-561A88E51B70}" srcOrd="0" destOrd="0" presId="urn:microsoft.com/office/officeart/2005/8/layout/matrix2"/>
    <dgm:cxn modelId="{7CE423C8-9792-447D-8D61-125F5B0C7F95}" type="presParOf" srcId="{95BC5F9D-B3E3-4796-846A-561A88E51B70}" destId="{C949D0F8-FA27-42AF-9F8E-492176129C93}" srcOrd="0" destOrd="0" presId="urn:microsoft.com/office/officeart/2005/8/layout/matrix2"/>
    <dgm:cxn modelId="{5566F542-3344-4843-A79A-7F7FF9A1DAAB}" type="presParOf" srcId="{95BC5F9D-B3E3-4796-846A-561A88E51B70}" destId="{A32A45B1-35EC-4793-B29E-7C10B8921808}" srcOrd="1" destOrd="0" presId="urn:microsoft.com/office/officeart/2005/8/layout/matrix2"/>
    <dgm:cxn modelId="{16545D90-9D22-4DB7-AAB0-4930BCFAA539}" type="presParOf" srcId="{95BC5F9D-B3E3-4796-846A-561A88E51B70}" destId="{FEBB1C3C-38CC-4504-887B-97D2E8278AB2}" srcOrd="2" destOrd="0" presId="urn:microsoft.com/office/officeart/2005/8/layout/matrix2"/>
    <dgm:cxn modelId="{F6C9429A-1DCC-4D2D-B14B-93E9DB497F4D}" type="presParOf" srcId="{95BC5F9D-B3E3-4796-846A-561A88E51B70}" destId="{0861511B-704B-44DE-961D-745359480897}" srcOrd="3" destOrd="0" presId="urn:microsoft.com/office/officeart/2005/8/layout/matrix2"/>
    <dgm:cxn modelId="{E639B9B2-B13F-4397-9127-6A9851C1A68D}" type="presParOf" srcId="{95BC5F9D-B3E3-4796-846A-561A88E51B70}" destId="{86696D4E-9816-4383-A47C-7556E04B9DE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07BA67-B9D0-476D-8F02-F8B73918C416}" type="doc">
      <dgm:prSet loTypeId="urn:microsoft.com/office/officeart/2008/layout/PictureStrips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8A0F72-A322-47A6-AEB4-AFD100260C61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Normativa del comercio justo creciente.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699B8-AE0E-4FAF-88B0-F56F62EEC949}" type="parTrans" cxnId="{B607173B-D5D2-4E4F-A601-E94C3CF4ED48}">
      <dgm:prSet/>
      <dgm:spPr/>
      <dgm:t>
        <a:bodyPr/>
        <a:lstStyle/>
        <a:p>
          <a:endParaRPr lang="es-EC"/>
        </a:p>
      </dgm:t>
    </dgm:pt>
    <dgm:pt modelId="{E7BCFFD0-9547-471D-AADA-71029944D314}" type="sibTrans" cxnId="{B607173B-D5D2-4E4F-A601-E94C3CF4ED48}">
      <dgm:prSet/>
      <dgm:spPr/>
      <dgm:t>
        <a:bodyPr/>
        <a:lstStyle/>
        <a:p>
          <a:endParaRPr lang="es-EC"/>
        </a:p>
      </dgm:t>
    </dgm:pt>
    <dgm:pt modelId="{2FF79C6C-7F28-4DEB-8C4E-3DC408941029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Volumen de exportación no es significativo.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74313-4F01-4FA9-B96A-6E4AF45F0269}" type="parTrans" cxnId="{987408A8-BB5D-46AB-A8F8-46F6A575937B}">
      <dgm:prSet/>
      <dgm:spPr/>
      <dgm:t>
        <a:bodyPr/>
        <a:lstStyle/>
        <a:p>
          <a:endParaRPr lang="es-EC"/>
        </a:p>
      </dgm:t>
    </dgm:pt>
    <dgm:pt modelId="{2AA19D19-4759-473F-BA96-4BF7F8B4D344}" type="sibTrans" cxnId="{987408A8-BB5D-46AB-A8F8-46F6A575937B}">
      <dgm:prSet/>
      <dgm:spPr/>
      <dgm:t>
        <a:bodyPr/>
        <a:lstStyle/>
        <a:p>
          <a:endParaRPr lang="es-EC"/>
        </a:p>
      </dgm:t>
    </dgm:pt>
    <dgm:pt modelId="{0452C102-6918-46AD-8A91-06527929B7DB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Políticas sin planes de acción.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79715F-74FB-4756-92A2-B618EAC2BD07}" type="parTrans" cxnId="{01DA252B-8F27-477A-BD33-82426D7372F4}">
      <dgm:prSet/>
      <dgm:spPr/>
      <dgm:t>
        <a:bodyPr/>
        <a:lstStyle/>
        <a:p>
          <a:endParaRPr lang="es-EC"/>
        </a:p>
      </dgm:t>
    </dgm:pt>
    <dgm:pt modelId="{95A97DC7-A3B7-40C1-92D0-80D339B4EA16}" type="sibTrans" cxnId="{01DA252B-8F27-477A-BD33-82426D7372F4}">
      <dgm:prSet/>
      <dgm:spPr/>
      <dgm:t>
        <a:bodyPr/>
        <a:lstStyle/>
        <a:p>
          <a:endParaRPr lang="es-EC"/>
        </a:p>
      </dgm:t>
    </dgm:pt>
    <dgm:pt modelId="{1BE4E2DA-86AD-4C36-8E53-6BCDAD5009C0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Tendencia de un Oligopolio.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F49935-7723-47BB-9499-78338496F9FC}" type="parTrans" cxnId="{42DC89C7-21D9-4379-82A8-190157EA9DE8}">
      <dgm:prSet/>
      <dgm:spPr/>
      <dgm:t>
        <a:bodyPr/>
        <a:lstStyle/>
        <a:p>
          <a:endParaRPr lang="es-EC"/>
        </a:p>
      </dgm:t>
    </dgm:pt>
    <dgm:pt modelId="{5A27D033-A446-4E8B-9E5C-BD77DC6D2805}" type="sibTrans" cxnId="{42DC89C7-21D9-4379-82A8-190157EA9DE8}">
      <dgm:prSet/>
      <dgm:spPr/>
      <dgm:t>
        <a:bodyPr/>
        <a:lstStyle/>
        <a:p>
          <a:endParaRPr lang="es-EC"/>
        </a:p>
      </dgm:t>
    </dgm:pt>
    <dgm:pt modelId="{DE49FD0E-3B03-4807-8E66-B0071BD003E2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Estrategia: Plan logístico.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FBDB8-1A55-40DC-AF44-755C160FCC21}" type="parTrans" cxnId="{CCCAF114-B47D-4919-AE76-168F86719654}">
      <dgm:prSet/>
      <dgm:spPr/>
      <dgm:t>
        <a:bodyPr/>
        <a:lstStyle/>
        <a:p>
          <a:endParaRPr lang="es-EC"/>
        </a:p>
      </dgm:t>
    </dgm:pt>
    <dgm:pt modelId="{EF46D5E8-5B82-41BE-B00F-B62D398AC702}" type="sibTrans" cxnId="{CCCAF114-B47D-4919-AE76-168F86719654}">
      <dgm:prSet/>
      <dgm:spPr/>
      <dgm:t>
        <a:bodyPr/>
        <a:lstStyle/>
        <a:p>
          <a:endParaRPr lang="es-EC"/>
        </a:p>
      </dgm:t>
    </dgm:pt>
    <dgm:pt modelId="{994D7370-97D4-4938-93E3-361CBD5A094A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Estrategia: Plan producción y abastecimiento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B58D9-4AD6-4E22-821B-B00180ACFD52}" type="parTrans" cxnId="{EDC67ABD-EFD7-49E3-855C-612BF86E2A1D}">
      <dgm:prSet/>
      <dgm:spPr/>
      <dgm:t>
        <a:bodyPr/>
        <a:lstStyle/>
        <a:p>
          <a:endParaRPr lang="es-EC"/>
        </a:p>
      </dgm:t>
    </dgm:pt>
    <dgm:pt modelId="{08D79AC8-BF0A-4A93-BB76-E19CBCD0D7BE}" type="sibTrans" cxnId="{EDC67ABD-EFD7-49E3-855C-612BF86E2A1D}">
      <dgm:prSet/>
      <dgm:spPr/>
      <dgm:t>
        <a:bodyPr/>
        <a:lstStyle/>
        <a:p>
          <a:endParaRPr lang="es-EC"/>
        </a:p>
      </dgm:t>
    </dgm:pt>
    <dgm:pt modelId="{8624BE19-9FB0-4C3F-AA37-244B0DB2EEC3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Fortalecer la relación comercial con la UE.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FD8B4-D331-4E2E-86EB-C25F25054AAC}" type="parTrans" cxnId="{E4082D73-FB10-4D6A-BF08-C3EC2AE0F955}">
      <dgm:prSet/>
      <dgm:spPr/>
      <dgm:t>
        <a:bodyPr/>
        <a:lstStyle/>
        <a:p>
          <a:endParaRPr lang="es-EC"/>
        </a:p>
      </dgm:t>
    </dgm:pt>
    <dgm:pt modelId="{A768F889-D702-41BB-953C-2C3139D25BC2}" type="sibTrans" cxnId="{E4082D73-FB10-4D6A-BF08-C3EC2AE0F955}">
      <dgm:prSet/>
      <dgm:spPr/>
      <dgm:t>
        <a:bodyPr/>
        <a:lstStyle/>
        <a:p>
          <a:endParaRPr lang="es-EC"/>
        </a:p>
      </dgm:t>
    </dgm:pt>
    <dgm:pt modelId="{4785B238-858F-4185-A362-76348E5AD59E}" type="pres">
      <dgm:prSet presAssocID="{9007BA67-B9D0-476D-8F02-F8B73918C416}" presName="Name0" presStyleCnt="0">
        <dgm:presLayoutVars>
          <dgm:dir/>
          <dgm:resizeHandles val="exact"/>
        </dgm:presLayoutVars>
      </dgm:prSet>
      <dgm:spPr/>
    </dgm:pt>
    <dgm:pt modelId="{2FFCBBF3-E280-4ECD-BB1C-ECE286242FCB}" type="pres">
      <dgm:prSet presAssocID="{1B8A0F72-A322-47A6-AEB4-AFD100260C61}" presName="composite" presStyleCnt="0"/>
      <dgm:spPr/>
    </dgm:pt>
    <dgm:pt modelId="{128020AC-A177-4CF8-B872-4F45C527E2CB}" type="pres">
      <dgm:prSet presAssocID="{1B8A0F72-A322-47A6-AEB4-AFD100260C61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D3B7B-B86E-43A5-9BCB-4F04207F833B}" type="pres">
      <dgm:prSet presAssocID="{1B8A0F72-A322-47A6-AEB4-AFD100260C61}" presName="rect2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BF9E48-BA23-4476-B52C-E5C6209EC18D}" type="pres">
      <dgm:prSet presAssocID="{E7BCFFD0-9547-471D-AADA-71029944D314}" presName="sibTrans" presStyleCnt="0"/>
      <dgm:spPr/>
    </dgm:pt>
    <dgm:pt modelId="{B21798D4-E6D4-4474-8BE6-547D205DA0A1}" type="pres">
      <dgm:prSet presAssocID="{2FF79C6C-7F28-4DEB-8C4E-3DC408941029}" presName="composite" presStyleCnt="0"/>
      <dgm:spPr/>
    </dgm:pt>
    <dgm:pt modelId="{0ACCC9FA-1CBB-49A4-B867-78A7BC08C317}" type="pres">
      <dgm:prSet presAssocID="{2FF79C6C-7F28-4DEB-8C4E-3DC408941029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8F684-E3E9-4679-914B-D6E4123B6771}" type="pres">
      <dgm:prSet presAssocID="{2FF79C6C-7F28-4DEB-8C4E-3DC408941029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9E8009-3B32-4116-8CE3-D55884101D73}" type="pres">
      <dgm:prSet presAssocID="{2AA19D19-4759-473F-BA96-4BF7F8B4D344}" presName="sibTrans" presStyleCnt="0"/>
      <dgm:spPr/>
    </dgm:pt>
    <dgm:pt modelId="{FE2F64C1-23F8-41CC-8E2A-47B3537941D4}" type="pres">
      <dgm:prSet presAssocID="{0452C102-6918-46AD-8A91-06527929B7DB}" presName="composite" presStyleCnt="0"/>
      <dgm:spPr/>
    </dgm:pt>
    <dgm:pt modelId="{60DA185A-1100-4FE3-8FD2-2373432E8605}" type="pres">
      <dgm:prSet presAssocID="{0452C102-6918-46AD-8A91-06527929B7DB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899555-6D10-4994-9C89-45E24366B81C}" type="pres">
      <dgm:prSet presAssocID="{0452C102-6918-46AD-8A91-06527929B7DB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F826F9-9EF7-4BAA-BEE5-AE8720B217A9}" type="pres">
      <dgm:prSet presAssocID="{95A97DC7-A3B7-40C1-92D0-80D339B4EA16}" presName="sibTrans" presStyleCnt="0"/>
      <dgm:spPr/>
    </dgm:pt>
    <dgm:pt modelId="{6CC5D40D-1B50-44E1-97CB-AE2957E45404}" type="pres">
      <dgm:prSet presAssocID="{1BE4E2DA-86AD-4C36-8E53-6BCDAD5009C0}" presName="composite" presStyleCnt="0"/>
      <dgm:spPr/>
    </dgm:pt>
    <dgm:pt modelId="{6F3AA1D1-2312-4932-A8EF-5008560E99D7}" type="pres">
      <dgm:prSet presAssocID="{1BE4E2DA-86AD-4C36-8E53-6BCDAD5009C0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72463-EB58-4AE5-9029-7829FB7F01AC}" type="pres">
      <dgm:prSet presAssocID="{1BE4E2DA-86AD-4C36-8E53-6BCDAD5009C0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98E62EC-463B-4AF8-ACF5-05C75787ADC7}" type="pres">
      <dgm:prSet presAssocID="{5A27D033-A446-4E8B-9E5C-BD77DC6D2805}" presName="sibTrans" presStyleCnt="0"/>
      <dgm:spPr/>
    </dgm:pt>
    <dgm:pt modelId="{88A2A8A5-23BA-489D-9239-8E56A1FC77C1}" type="pres">
      <dgm:prSet presAssocID="{DE49FD0E-3B03-4807-8E66-B0071BD003E2}" presName="composite" presStyleCnt="0"/>
      <dgm:spPr/>
    </dgm:pt>
    <dgm:pt modelId="{9D6C0941-7845-4017-AA89-CB74296AA348}" type="pres">
      <dgm:prSet presAssocID="{DE49FD0E-3B03-4807-8E66-B0071BD003E2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A5981-DA07-46B0-A2E1-0193F87E8652}" type="pres">
      <dgm:prSet presAssocID="{DE49FD0E-3B03-4807-8E66-B0071BD003E2}" presName="rect2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84978B2-B53E-4421-8694-042232FB577D}" type="pres">
      <dgm:prSet presAssocID="{EF46D5E8-5B82-41BE-B00F-B62D398AC702}" presName="sibTrans" presStyleCnt="0"/>
      <dgm:spPr/>
    </dgm:pt>
    <dgm:pt modelId="{6B4CB96A-C95F-4462-A2D0-360A36880C1C}" type="pres">
      <dgm:prSet presAssocID="{994D7370-97D4-4938-93E3-361CBD5A094A}" presName="composite" presStyleCnt="0"/>
      <dgm:spPr/>
    </dgm:pt>
    <dgm:pt modelId="{26E5C4AC-0677-4113-9102-91D145520A45}" type="pres">
      <dgm:prSet presAssocID="{994D7370-97D4-4938-93E3-361CBD5A094A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51ACE4-CED1-417B-BBDB-13220D3EE634}" type="pres">
      <dgm:prSet presAssocID="{994D7370-97D4-4938-93E3-361CBD5A094A}" presName="rect2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8BF4850-2BB3-441F-8022-4884A0233CA8}" type="pres">
      <dgm:prSet presAssocID="{08D79AC8-BF0A-4A93-BB76-E19CBCD0D7BE}" presName="sibTrans" presStyleCnt="0"/>
      <dgm:spPr/>
    </dgm:pt>
    <dgm:pt modelId="{03935BF8-253D-400D-AD07-5976993A3BB1}" type="pres">
      <dgm:prSet presAssocID="{8624BE19-9FB0-4C3F-AA37-244B0DB2EEC3}" presName="composite" presStyleCnt="0"/>
      <dgm:spPr/>
    </dgm:pt>
    <dgm:pt modelId="{629A3FC6-DB56-4896-85E5-91CB19EB671F}" type="pres">
      <dgm:prSet presAssocID="{8624BE19-9FB0-4C3F-AA37-244B0DB2EEC3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848928-7B85-40B7-94DF-90D50834C480}" type="pres">
      <dgm:prSet presAssocID="{8624BE19-9FB0-4C3F-AA37-244B0DB2EEC3}" presName="rect2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25000" r="-25000"/>
          </a:stretch>
        </a:blipFill>
      </dgm:spPr>
    </dgm:pt>
  </dgm:ptLst>
  <dgm:cxnLst>
    <dgm:cxn modelId="{01DA252B-8F27-477A-BD33-82426D7372F4}" srcId="{9007BA67-B9D0-476D-8F02-F8B73918C416}" destId="{0452C102-6918-46AD-8A91-06527929B7DB}" srcOrd="2" destOrd="0" parTransId="{D579715F-74FB-4756-92A2-B618EAC2BD07}" sibTransId="{95A97DC7-A3B7-40C1-92D0-80D339B4EA16}"/>
    <dgm:cxn modelId="{52A51A64-A2C6-4E86-9377-16DEC8330323}" type="presOf" srcId="{994D7370-97D4-4938-93E3-361CBD5A094A}" destId="{26E5C4AC-0677-4113-9102-91D145520A45}" srcOrd="0" destOrd="0" presId="urn:microsoft.com/office/officeart/2008/layout/PictureStrips"/>
    <dgm:cxn modelId="{987408A8-BB5D-46AB-A8F8-46F6A575937B}" srcId="{9007BA67-B9D0-476D-8F02-F8B73918C416}" destId="{2FF79C6C-7F28-4DEB-8C4E-3DC408941029}" srcOrd="1" destOrd="0" parTransId="{95B74313-4F01-4FA9-B96A-6E4AF45F0269}" sibTransId="{2AA19D19-4759-473F-BA96-4BF7F8B4D344}"/>
    <dgm:cxn modelId="{029D2220-D1AA-4E52-96BC-AF9432259BE3}" type="presOf" srcId="{0452C102-6918-46AD-8A91-06527929B7DB}" destId="{60DA185A-1100-4FE3-8FD2-2373432E8605}" srcOrd="0" destOrd="0" presId="urn:microsoft.com/office/officeart/2008/layout/PictureStrips"/>
    <dgm:cxn modelId="{CCCAF114-B47D-4919-AE76-168F86719654}" srcId="{9007BA67-B9D0-476D-8F02-F8B73918C416}" destId="{DE49FD0E-3B03-4807-8E66-B0071BD003E2}" srcOrd="4" destOrd="0" parTransId="{A8FFBDB8-1A55-40DC-AF44-755C160FCC21}" sibTransId="{EF46D5E8-5B82-41BE-B00F-B62D398AC702}"/>
    <dgm:cxn modelId="{40508BBA-6D75-4837-B1A6-B25E426629B2}" type="presOf" srcId="{9007BA67-B9D0-476D-8F02-F8B73918C416}" destId="{4785B238-858F-4185-A362-76348E5AD59E}" srcOrd="0" destOrd="0" presId="urn:microsoft.com/office/officeart/2008/layout/PictureStrips"/>
    <dgm:cxn modelId="{E4082D73-FB10-4D6A-BF08-C3EC2AE0F955}" srcId="{9007BA67-B9D0-476D-8F02-F8B73918C416}" destId="{8624BE19-9FB0-4C3F-AA37-244B0DB2EEC3}" srcOrd="6" destOrd="0" parTransId="{641FD8B4-D331-4E2E-86EB-C25F25054AAC}" sibTransId="{A768F889-D702-41BB-953C-2C3139D25BC2}"/>
    <dgm:cxn modelId="{EDC67ABD-EFD7-49E3-855C-612BF86E2A1D}" srcId="{9007BA67-B9D0-476D-8F02-F8B73918C416}" destId="{994D7370-97D4-4938-93E3-361CBD5A094A}" srcOrd="5" destOrd="0" parTransId="{E1CB58D9-4AD6-4E22-821B-B00180ACFD52}" sibTransId="{08D79AC8-BF0A-4A93-BB76-E19CBCD0D7BE}"/>
    <dgm:cxn modelId="{E00610C3-F301-47B5-AEDF-F6183B9BA071}" type="presOf" srcId="{2FF79C6C-7F28-4DEB-8C4E-3DC408941029}" destId="{0ACCC9FA-1CBB-49A4-B867-78A7BC08C317}" srcOrd="0" destOrd="0" presId="urn:microsoft.com/office/officeart/2008/layout/PictureStrips"/>
    <dgm:cxn modelId="{9F6A7C11-E0FF-49BB-B049-7D59AA24DF0C}" type="presOf" srcId="{8624BE19-9FB0-4C3F-AA37-244B0DB2EEC3}" destId="{629A3FC6-DB56-4896-85E5-91CB19EB671F}" srcOrd="0" destOrd="0" presId="urn:microsoft.com/office/officeart/2008/layout/PictureStrips"/>
    <dgm:cxn modelId="{B607173B-D5D2-4E4F-A601-E94C3CF4ED48}" srcId="{9007BA67-B9D0-476D-8F02-F8B73918C416}" destId="{1B8A0F72-A322-47A6-AEB4-AFD100260C61}" srcOrd="0" destOrd="0" parTransId="{629699B8-AE0E-4FAF-88B0-F56F62EEC949}" sibTransId="{E7BCFFD0-9547-471D-AADA-71029944D314}"/>
    <dgm:cxn modelId="{7EB73B19-8D20-466F-B064-FA7DA1AF6CCB}" type="presOf" srcId="{1BE4E2DA-86AD-4C36-8E53-6BCDAD5009C0}" destId="{6F3AA1D1-2312-4932-A8EF-5008560E99D7}" srcOrd="0" destOrd="0" presId="urn:microsoft.com/office/officeart/2008/layout/PictureStrips"/>
    <dgm:cxn modelId="{A173D4D9-199B-4E36-AB8F-77BD0B9BBDBE}" type="presOf" srcId="{DE49FD0E-3B03-4807-8E66-B0071BD003E2}" destId="{9D6C0941-7845-4017-AA89-CB74296AA348}" srcOrd="0" destOrd="0" presId="urn:microsoft.com/office/officeart/2008/layout/PictureStrips"/>
    <dgm:cxn modelId="{CF606689-99D1-4DF1-BC4B-5D25E09973C3}" type="presOf" srcId="{1B8A0F72-A322-47A6-AEB4-AFD100260C61}" destId="{128020AC-A177-4CF8-B872-4F45C527E2CB}" srcOrd="0" destOrd="0" presId="urn:microsoft.com/office/officeart/2008/layout/PictureStrips"/>
    <dgm:cxn modelId="{42DC89C7-21D9-4379-82A8-190157EA9DE8}" srcId="{9007BA67-B9D0-476D-8F02-F8B73918C416}" destId="{1BE4E2DA-86AD-4C36-8E53-6BCDAD5009C0}" srcOrd="3" destOrd="0" parTransId="{CAF49935-7723-47BB-9499-78338496F9FC}" sibTransId="{5A27D033-A446-4E8B-9E5C-BD77DC6D2805}"/>
    <dgm:cxn modelId="{44A5F518-B991-4696-A7C2-186305F48D8B}" type="presParOf" srcId="{4785B238-858F-4185-A362-76348E5AD59E}" destId="{2FFCBBF3-E280-4ECD-BB1C-ECE286242FCB}" srcOrd="0" destOrd="0" presId="urn:microsoft.com/office/officeart/2008/layout/PictureStrips"/>
    <dgm:cxn modelId="{EE3D7313-8197-4F85-9D9B-A12E9EBA7165}" type="presParOf" srcId="{2FFCBBF3-E280-4ECD-BB1C-ECE286242FCB}" destId="{128020AC-A177-4CF8-B872-4F45C527E2CB}" srcOrd="0" destOrd="0" presId="urn:microsoft.com/office/officeart/2008/layout/PictureStrips"/>
    <dgm:cxn modelId="{285F5FFB-2583-4F50-B53B-A9F007FD8A18}" type="presParOf" srcId="{2FFCBBF3-E280-4ECD-BB1C-ECE286242FCB}" destId="{49BD3B7B-B86E-43A5-9BCB-4F04207F833B}" srcOrd="1" destOrd="0" presId="urn:microsoft.com/office/officeart/2008/layout/PictureStrips"/>
    <dgm:cxn modelId="{27468EBF-22F8-4740-BA04-C5A07A1CE0AF}" type="presParOf" srcId="{4785B238-858F-4185-A362-76348E5AD59E}" destId="{31BF9E48-BA23-4476-B52C-E5C6209EC18D}" srcOrd="1" destOrd="0" presId="urn:microsoft.com/office/officeart/2008/layout/PictureStrips"/>
    <dgm:cxn modelId="{B2630049-C2C7-4066-A15F-1CA5B7F623BE}" type="presParOf" srcId="{4785B238-858F-4185-A362-76348E5AD59E}" destId="{B21798D4-E6D4-4474-8BE6-547D205DA0A1}" srcOrd="2" destOrd="0" presId="urn:microsoft.com/office/officeart/2008/layout/PictureStrips"/>
    <dgm:cxn modelId="{2618463D-589C-4904-B5A5-4CADDB53A4C7}" type="presParOf" srcId="{B21798D4-E6D4-4474-8BE6-547D205DA0A1}" destId="{0ACCC9FA-1CBB-49A4-B867-78A7BC08C317}" srcOrd="0" destOrd="0" presId="urn:microsoft.com/office/officeart/2008/layout/PictureStrips"/>
    <dgm:cxn modelId="{8207B6E8-D887-4EE5-A59A-17BB246F1DF3}" type="presParOf" srcId="{B21798D4-E6D4-4474-8BE6-547D205DA0A1}" destId="{B818F684-E3E9-4679-914B-D6E4123B6771}" srcOrd="1" destOrd="0" presId="urn:microsoft.com/office/officeart/2008/layout/PictureStrips"/>
    <dgm:cxn modelId="{51B27FB0-A8E2-49EF-A521-B18C150D8634}" type="presParOf" srcId="{4785B238-858F-4185-A362-76348E5AD59E}" destId="{889E8009-3B32-4116-8CE3-D55884101D73}" srcOrd="3" destOrd="0" presId="urn:microsoft.com/office/officeart/2008/layout/PictureStrips"/>
    <dgm:cxn modelId="{383B698B-97F4-4BF4-A5C6-D10D90EB6E8F}" type="presParOf" srcId="{4785B238-858F-4185-A362-76348E5AD59E}" destId="{FE2F64C1-23F8-41CC-8E2A-47B3537941D4}" srcOrd="4" destOrd="0" presId="urn:microsoft.com/office/officeart/2008/layout/PictureStrips"/>
    <dgm:cxn modelId="{CB9E022F-7981-40C9-B85D-D011983336B7}" type="presParOf" srcId="{FE2F64C1-23F8-41CC-8E2A-47B3537941D4}" destId="{60DA185A-1100-4FE3-8FD2-2373432E8605}" srcOrd="0" destOrd="0" presId="urn:microsoft.com/office/officeart/2008/layout/PictureStrips"/>
    <dgm:cxn modelId="{AF004806-0B62-40A9-AF59-5E973B96510F}" type="presParOf" srcId="{FE2F64C1-23F8-41CC-8E2A-47B3537941D4}" destId="{B2899555-6D10-4994-9C89-45E24366B81C}" srcOrd="1" destOrd="0" presId="urn:microsoft.com/office/officeart/2008/layout/PictureStrips"/>
    <dgm:cxn modelId="{931F4E7D-7F6F-46BC-B3D9-C01B78450CD9}" type="presParOf" srcId="{4785B238-858F-4185-A362-76348E5AD59E}" destId="{30F826F9-9EF7-4BAA-BEE5-AE8720B217A9}" srcOrd="5" destOrd="0" presId="urn:microsoft.com/office/officeart/2008/layout/PictureStrips"/>
    <dgm:cxn modelId="{DC7282A3-4811-4594-B34C-5E2EC399C96F}" type="presParOf" srcId="{4785B238-858F-4185-A362-76348E5AD59E}" destId="{6CC5D40D-1B50-44E1-97CB-AE2957E45404}" srcOrd="6" destOrd="0" presId="urn:microsoft.com/office/officeart/2008/layout/PictureStrips"/>
    <dgm:cxn modelId="{F471515A-FCE4-42C6-9859-955ADB878C13}" type="presParOf" srcId="{6CC5D40D-1B50-44E1-97CB-AE2957E45404}" destId="{6F3AA1D1-2312-4932-A8EF-5008560E99D7}" srcOrd="0" destOrd="0" presId="urn:microsoft.com/office/officeart/2008/layout/PictureStrips"/>
    <dgm:cxn modelId="{23B49035-18D8-4EDF-9A52-99D9D4E930B1}" type="presParOf" srcId="{6CC5D40D-1B50-44E1-97CB-AE2957E45404}" destId="{A3A72463-EB58-4AE5-9029-7829FB7F01AC}" srcOrd="1" destOrd="0" presId="urn:microsoft.com/office/officeart/2008/layout/PictureStrips"/>
    <dgm:cxn modelId="{4EF46E6C-2AD0-4057-B77D-0A24D5659883}" type="presParOf" srcId="{4785B238-858F-4185-A362-76348E5AD59E}" destId="{E98E62EC-463B-4AF8-ACF5-05C75787ADC7}" srcOrd="7" destOrd="0" presId="urn:microsoft.com/office/officeart/2008/layout/PictureStrips"/>
    <dgm:cxn modelId="{99E6A3FD-0230-4B6F-93D8-C221B8601D41}" type="presParOf" srcId="{4785B238-858F-4185-A362-76348E5AD59E}" destId="{88A2A8A5-23BA-489D-9239-8E56A1FC77C1}" srcOrd="8" destOrd="0" presId="urn:microsoft.com/office/officeart/2008/layout/PictureStrips"/>
    <dgm:cxn modelId="{8CAAAE70-BF43-4671-BB8C-5DC1CE0C4D5E}" type="presParOf" srcId="{88A2A8A5-23BA-489D-9239-8E56A1FC77C1}" destId="{9D6C0941-7845-4017-AA89-CB74296AA348}" srcOrd="0" destOrd="0" presId="urn:microsoft.com/office/officeart/2008/layout/PictureStrips"/>
    <dgm:cxn modelId="{AD7FB2A6-0BC9-4EA5-8400-7A931095694B}" type="presParOf" srcId="{88A2A8A5-23BA-489D-9239-8E56A1FC77C1}" destId="{95FA5981-DA07-46B0-A2E1-0193F87E8652}" srcOrd="1" destOrd="0" presId="urn:microsoft.com/office/officeart/2008/layout/PictureStrips"/>
    <dgm:cxn modelId="{2434956A-4378-48CC-9626-DCCD42F164D6}" type="presParOf" srcId="{4785B238-858F-4185-A362-76348E5AD59E}" destId="{C84978B2-B53E-4421-8694-042232FB577D}" srcOrd="9" destOrd="0" presId="urn:microsoft.com/office/officeart/2008/layout/PictureStrips"/>
    <dgm:cxn modelId="{3162EAEB-F43C-48E0-8007-FCAF1CE0F359}" type="presParOf" srcId="{4785B238-858F-4185-A362-76348E5AD59E}" destId="{6B4CB96A-C95F-4462-A2D0-360A36880C1C}" srcOrd="10" destOrd="0" presId="urn:microsoft.com/office/officeart/2008/layout/PictureStrips"/>
    <dgm:cxn modelId="{17043D94-19BE-48A7-A210-1BC7489F51E1}" type="presParOf" srcId="{6B4CB96A-C95F-4462-A2D0-360A36880C1C}" destId="{26E5C4AC-0677-4113-9102-91D145520A45}" srcOrd="0" destOrd="0" presId="urn:microsoft.com/office/officeart/2008/layout/PictureStrips"/>
    <dgm:cxn modelId="{86212616-407B-441C-89AD-8E1FBF1A950D}" type="presParOf" srcId="{6B4CB96A-C95F-4462-A2D0-360A36880C1C}" destId="{0751ACE4-CED1-417B-BBDB-13220D3EE634}" srcOrd="1" destOrd="0" presId="urn:microsoft.com/office/officeart/2008/layout/PictureStrips"/>
    <dgm:cxn modelId="{5852DA8E-0165-45FC-A794-D8D6A953FD48}" type="presParOf" srcId="{4785B238-858F-4185-A362-76348E5AD59E}" destId="{48BF4850-2BB3-441F-8022-4884A0233CA8}" srcOrd="11" destOrd="0" presId="urn:microsoft.com/office/officeart/2008/layout/PictureStrips"/>
    <dgm:cxn modelId="{DBC88496-8935-410C-BAB7-329DB9EDFA78}" type="presParOf" srcId="{4785B238-858F-4185-A362-76348E5AD59E}" destId="{03935BF8-253D-400D-AD07-5976993A3BB1}" srcOrd="12" destOrd="0" presId="urn:microsoft.com/office/officeart/2008/layout/PictureStrips"/>
    <dgm:cxn modelId="{ECF454E7-EBA5-49B1-A1DA-7A9B0E51607A}" type="presParOf" srcId="{03935BF8-253D-400D-AD07-5976993A3BB1}" destId="{629A3FC6-DB56-4896-85E5-91CB19EB671F}" srcOrd="0" destOrd="0" presId="urn:microsoft.com/office/officeart/2008/layout/PictureStrips"/>
    <dgm:cxn modelId="{C228AF64-83E8-4574-B7BA-C70EB286081E}" type="presParOf" srcId="{03935BF8-253D-400D-AD07-5976993A3BB1}" destId="{5E848928-7B85-40B7-94DF-90D50834C4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2E300-A12F-4789-B77E-12A0293450BA}" type="doc">
      <dgm:prSet loTypeId="urn:microsoft.com/office/officeart/2008/layout/LinedLis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EEF8DE6D-FA07-48E8-A8BF-44DFF3149914}">
      <dgm:prSet phldrT="[Texto]" custT="1"/>
      <dgm:spPr/>
      <dgm:t>
        <a:bodyPr/>
        <a:lstStyle/>
        <a:p>
          <a:pPr algn="ctr"/>
          <a:r>
            <a:rPr lang="es-ES" sz="2800" dirty="0" smtClean="0"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BA0B3-EF1B-4BEF-9D43-68B7B2E60B36}" type="parTrans" cxnId="{DA9C0289-AD56-40C0-8E47-EB02656FDF7C}">
      <dgm:prSet/>
      <dgm:spPr/>
      <dgm:t>
        <a:bodyPr/>
        <a:lstStyle/>
        <a:p>
          <a:endParaRPr lang="es-ES"/>
        </a:p>
      </dgm:t>
    </dgm:pt>
    <dgm:pt modelId="{057314E9-79E0-4079-8FF9-75FE3F53E435}" type="sibTrans" cxnId="{DA9C0289-AD56-40C0-8E47-EB02656FDF7C}">
      <dgm:prSet/>
      <dgm:spPr/>
      <dgm:t>
        <a:bodyPr/>
        <a:lstStyle/>
        <a:p>
          <a:endParaRPr lang="es-ES"/>
        </a:p>
      </dgm:t>
    </dgm:pt>
    <dgm:pt modelId="{D4D4E233-EAA8-4987-B6C0-C1FFA8335FED}">
      <dgm:prSet phldrT="[Texto]" custT="1"/>
      <dgm:spPr/>
      <dgm:t>
        <a:bodyPr/>
        <a:lstStyle/>
        <a:p>
          <a:pPr algn="ctr"/>
          <a:r>
            <a:rPr lang="es-EC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Determinar el crecimiento de las exportaciones de banano de comercio justo. (periodo 2003-2017)</a:t>
          </a:r>
          <a:endParaRPr lang="es-E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A81EB-45B5-4637-AFD5-A8567A550A4D}" type="parTrans" cxnId="{63F4BDA4-1EDF-4DFF-AC08-5EA8432B8DC1}">
      <dgm:prSet/>
      <dgm:spPr/>
      <dgm:t>
        <a:bodyPr/>
        <a:lstStyle/>
        <a:p>
          <a:endParaRPr lang="es-ES"/>
        </a:p>
      </dgm:t>
    </dgm:pt>
    <dgm:pt modelId="{335E9410-95FC-43BE-AC98-EE3C33CED676}" type="sibTrans" cxnId="{63F4BDA4-1EDF-4DFF-AC08-5EA8432B8DC1}">
      <dgm:prSet/>
      <dgm:spPr/>
      <dgm:t>
        <a:bodyPr/>
        <a:lstStyle/>
        <a:p>
          <a:endParaRPr lang="es-ES"/>
        </a:p>
      </dgm:t>
    </dgm:pt>
    <dgm:pt modelId="{DA473A01-4EA6-45B0-B1FF-B693DE0283BB}">
      <dgm:prSet custT="1"/>
      <dgm:spPr/>
      <dgm:t>
        <a:bodyPr/>
        <a:lstStyle/>
        <a:p>
          <a:pPr algn="ctr"/>
          <a:r>
            <a:rPr lang="es-EC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Determinar las diferencias en la exportación tradicional del banano y las exportaciones del banano de comercio justo.</a:t>
          </a:r>
          <a:endParaRPr lang="es-EC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C07D-67E9-49B1-9EC4-99EB59BD5D95}" type="parTrans" cxnId="{8C6B9581-B231-4CDF-B35F-DA83510D7F50}">
      <dgm:prSet/>
      <dgm:spPr/>
      <dgm:t>
        <a:bodyPr/>
        <a:lstStyle/>
        <a:p>
          <a:endParaRPr lang="es-ES"/>
        </a:p>
      </dgm:t>
    </dgm:pt>
    <dgm:pt modelId="{10E2DB0F-274E-483D-9B3A-AD1DAEDDE8DB}" type="sibTrans" cxnId="{8C6B9581-B231-4CDF-B35F-DA83510D7F50}">
      <dgm:prSet/>
      <dgm:spPr/>
      <dgm:t>
        <a:bodyPr/>
        <a:lstStyle/>
        <a:p>
          <a:endParaRPr lang="es-ES"/>
        </a:p>
      </dgm:t>
    </dgm:pt>
    <dgm:pt modelId="{9B0B352B-0826-4B5F-8A66-94E09240B98A}">
      <dgm:prSet custT="1"/>
      <dgm:spPr/>
      <dgm:t>
        <a:bodyPr/>
        <a:lstStyle/>
        <a:p>
          <a:pPr algn="ctr"/>
          <a:r>
            <a:rPr lang="es-EC" sz="2000" b="0" dirty="0" smtClean="0">
              <a:latin typeface="Arial" panose="020B0604020202020204" pitchFamily="34" charset="0"/>
              <a:cs typeface="Arial" panose="020B0604020202020204" pitchFamily="34" charset="0"/>
            </a:rPr>
            <a:t>Analizar los beneficios que genera la exportación del banano bajo el comercio justo en los pequeños productores. </a:t>
          </a:r>
          <a:endParaRPr lang="es-EC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8D139-AB81-4A03-A16D-25D4EC1A4295}" type="parTrans" cxnId="{7CF307B1-EA05-48BB-B0FA-ADD4239332EB}">
      <dgm:prSet/>
      <dgm:spPr/>
      <dgm:t>
        <a:bodyPr/>
        <a:lstStyle/>
        <a:p>
          <a:endParaRPr lang="es-ES"/>
        </a:p>
      </dgm:t>
    </dgm:pt>
    <dgm:pt modelId="{738D4A1E-1766-4927-A90B-D9E8EA031AC9}" type="sibTrans" cxnId="{7CF307B1-EA05-48BB-B0FA-ADD4239332EB}">
      <dgm:prSet/>
      <dgm:spPr/>
      <dgm:t>
        <a:bodyPr/>
        <a:lstStyle/>
        <a:p>
          <a:endParaRPr lang="es-ES"/>
        </a:p>
      </dgm:t>
    </dgm:pt>
    <dgm:pt modelId="{BCF0AFD7-F7C9-4C5C-B1CF-D94EB0B54D78}" type="pres">
      <dgm:prSet presAssocID="{A192E300-A12F-4789-B77E-12A0293450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540704A-2828-4F9C-89D2-BBD59B562DB8}" type="pres">
      <dgm:prSet presAssocID="{EEF8DE6D-FA07-48E8-A8BF-44DFF3149914}" presName="thickLine" presStyleLbl="alignNode1" presStyleIdx="0" presStyleCnt="1"/>
      <dgm:spPr/>
      <dgm:t>
        <a:bodyPr/>
        <a:lstStyle/>
        <a:p>
          <a:endParaRPr lang="es-ES"/>
        </a:p>
      </dgm:t>
    </dgm:pt>
    <dgm:pt modelId="{34AE3216-FE42-43C3-BC3D-84D206CDC4C9}" type="pres">
      <dgm:prSet presAssocID="{EEF8DE6D-FA07-48E8-A8BF-44DFF3149914}" presName="horz1" presStyleCnt="0"/>
      <dgm:spPr/>
      <dgm:t>
        <a:bodyPr/>
        <a:lstStyle/>
        <a:p>
          <a:endParaRPr lang="es-ES"/>
        </a:p>
      </dgm:t>
    </dgm:pt>
    <dgm:pt modelId="{5EDA9690-3805-4B9E-A005-A5AE576358E1}" type="pres">
      <dgm:prSet presAssocID="{EEF8DE6D-FA07-48E8-A8BF-44DFF3149914}" presName="tx1" presStyleLbl="revTx" presStyleIdx="0" presStyleCnt="4" custScaleX="161330"/>
      <dgm:spPr/>
      <dgm:t>
        <a:bodyPr/>
        <a:lstStyle/>
        <a:p>
          <a:endParaRPr lang="es-ES"/>
        </a:p>
      </dgm:t>
    </dgm:pt>
    <dgm:pt modelId="{DCD57BBB-327A-4D22-97BF-352438BB8E7E}" type="pres">
      <dgm:prSet presAssocID="{EEF8DE6D-FA07-48E8-A8BF-44DFF3149914}" presName="vert1" presStyleCnt="0"/>
      <dgm:spPr/>
      <dgm:t>
        <a:bodyPr/>
        <a:lstStyle/>
        <a:p>
          <a:endParaRPr lang="es-ES"/>
        </a:p>
      </dgm:t>
    </dgm:pt>
    <dgm:pt modelId="{BA4B1EE2-0A58-44ED-8A16-76A2971D996C}" type="pres">
      <dgm:prSet presAssocID="{D4D4E233-EAA8-4987-B6C0-C1FFA8335FED}" presName="vertSpace2a" presStyleCnt="0"/>
      <dgm:spPr/>
      <dgm:t>
        <a:bodyPr/>
        <a:lstStyle/>
        <a:p>
          <a:endParaRPr lang="es-ES"/>
        </a:p>
      </dgm:t>
    </dgm:pt>
    <dgm:pt modelId="{BB832822-5317-466B-AB19-B023A20F6D00}" type="pres">
      <dgm:prSet presAssocID="{D4D4E233-EAA8-4987-B6C0-C1FFA8335FED}" presName="horz2" presStyleCnt="0"/>
      <dgm:spPr/>
      <dgm:t>
        <a:bodyPr/>
        <a:lstStyle/>
        <a:p>
          <a:endParaRPr lang="es-ES"/>
        </a:p>
      </dgm:t>
    </dgm:pt>
    <dgm:pt modelId="{C0BC628E-A2BC-4154-8F36-8E1A30F003D8}" type="pres">
      <dgm:prSet presAssocID="{D4D4E233-EAA8-4987-B6C0-C1FFA8335FED}" presName="horzSpace2" presStyleCnt="0"/>
      <dgm:spPr/>
      <dgm:t>
        <a:bodyPr/>
        <a:lstStyle/>
        <a:p>
          <a:endParaRPr lang="es-ES"/>
        </a:p>
      </dgm:t>
    </dgm:pt>
    <dgm:pt modelId="{549FD76D-0CB1-498D-A9F1-BB9DAC1D2C1F}" type="pres">
      <dgm:prSet presAssocID="{D4D4E233-EAA8-4987-B6C0-C1FFA8335FED}" presName="tx2" presStyleLbl="revTx" presStyleIdx="1" presStyleCnt="4"/>
      <dgm:spPr/>
      <dgm:t>
        <a:bodyPr/>
        <a:lstStyle/>
        <a:p>
          <a:endParaRPr lang="es-ES"/>
        </a:p>
      </dgm:t>
    </dgm:pt>
    <dgm:pt modelId="{6630CD72-7EDF-4236-9A28-39C77D011F30}" type="pres">
      <dgm:prSet presAssocID="{D4D4E233-EAA8-4987-B6C0-C1FFA8335FED}" presName="vert2" presStyleCnt="0"/>
      <dgm:spPr/>
      <dgm:t>
        <a:bodyPr/>
        <a:lstStyle/>
        <a:p>
          <a:endParaRPr lang="es-ES"/>
        </a:p>
      </dgm:t>
    </dgm:pt>
    <dgm:pt modelId="{EFE4BF2D-8154-492E-9CA5-D9108DBD2EEA}" type="pres">
      <dgm:prSet presAssocID="{D4D4E233-EAA8-4987-B6C0-C1FFA8335FED}" presName="thinLine2b" presStyleLbl="callout" presStyleIdx="0" presStyleCnt="3"/>
      <dgm:spPr/>
      <dgm:t>
        <a:bodyPr/>
        <a:lstStyle/>
        <a:p>
          <a:endParaRPr lang="es-ES"/>
        </a:p>
      </dgm:t>
    </dgm:pt>
    <dgm:pt modelId="{B6DA76E6-5C55-4373-B269-2E8D96E23463}" type="pres">
      <dgm:prSet presAssocID="{D4D4E233-EAA8-4987-B6C0-C1FFA8335FED}" presName="vertSpace2b" presStyleCnt="0"/>
      <dgm:spPr/>
      <dgm:t>
        <a:bodyPr/>
        <a:lstStyle/>
        <a:p>
          <a:endParaRPr lang="es-ES"/>
        </a:p>
      </dgm:t>
    </dgm:pt>
    <dgm:pt modelId="{1A70610D-D8D7-4D89-BF3F-81EB93C26C3B}" type="pres">
      <dgm:prSet presAssocID="{DA473A01-4EA6-45B0-B1FF-B693DE0283BB}" presName="horz2" presStyleCnt="0"/>
      <dgm:spPr/>
      <dgm:t>
        <a:bodyPr/>
        <a:lstStyle/>
        <a:p>
          <a:endParaRPr lang="es-ES"/>
        </a:p>
      </dgm:t>
    </dgm:pt>
    <dgm:pt modelId="{E45EB50D-8D29-4DF0-80C0-F3F0C75FC31E}" type="pres">
      <dgm:prSet presAssocID="{DA473A01-4EA6-45B0-B1FF-B693DE0283BB}" presName="horzSpace2" presStyleCnt="0"/>
      <dgm:spPr/>
      <dgm:t>
        <a:bodyPr/>
        <a:lstStyle/>
        <a:p>
          <a:endParaRPr lang="es-ES"/>
        </a:p>
      </dgm:t>
    </dgm:pt>
    <dgm:pt modelId="{0C666562-E836-4E16-929A-1A70FA6D498E}" type="pres">
      <dgm:prSet presAssocID="{DA473A01-4EA6-45B0-B1FF-B693DE0283BB}" presName="tx2" presStyleLbl="revTx" presStyleIdx="2" presStyleCnt="4"/>
      <dgm:spPr/>
      <dgm:t>
        <a:bodyPr/>
        <a:lstStyle/>
        <a:p>
          <a:endParaRPr lang="es-ES"/>
        </a:p>
      </dgm:t>
    </dgm:pt>
    <dgm:pt modelId="{FF42DB73-5F89-42D3-84E1-0E26544E79F5}" type="pres">
      <dgm:prSet presAssocID="{DA473A01-4EA6-45B0-B1FF-B693DE0283BB}" presName="vert2" presStyleCnt="0"/>
      <dgm:spPr/>
      <dgm:t>
        <a:bodyPr/>
        <a:lstStyle/>
        <a:p>
          <a:endParaRPr lang="es-ES"/>
        </a:p>
      </dgm:t>
    </dgm:pt>
    <dgm:pt modelId="{3775BF93-4E42-4DA7-B685-FB4438AFDB2F}" type="pres">
      <dgm:prSet presAssocID="{DA473A01-4EA6-45B0-B1FF-B693DE0283BB}" presName="thinLine2b" presStyleLbl="callout" presStyleIdx="1" presStyleCnt="3"/>
      <dgm:spPr/>
      <dgm:t>
        <a:bodyPr/>
        <a:lstStyle/>
        <a:p>
          <a:endParaRPr lang="es-ES"/>
        </a:p>
      </dgm:t>
    </dgm:pt>
    <dgm:pt modelId="{FF10F319-642F-4247-9079-A641A19DEB5E}" type="pres">
      <dgm:prSet presAssocID="{DA473A01-4EA6-45B0-B1FF-B693DE0283BB}" presName="vertSpace2b" presStyleCnt="0"/>
      <dgm:spPr/>
      <dgm:t>
        <a:bodyPr/>
        <a:lstStyle/>
        <a:p>
          <a:endParaRPr lang="es-ES"/>
        </a:p>
      </dgm:t>
    </dgm:pt>
    <dgm:pt modelId="{F57C3FFA-9C24-47DF-A0D2-26B3BA730287}" type="pres">
      <dgm:prSet presAssocID="{9B0B352B-0826-4B5F-8A66-94E09240B98A}" presName="horz2" presStyleCnt="0"/>
      <dgm:spPr/>
      <dgm:t>
        <a:bodyPr/>
        <a:lstStyle/>
        <a:p>
          <a:endParaRPr lang="es-ES"/>
        </a:p>
      </dgm:t>
    </dgm:pt>
    <dgm:pt modelId="{8D9990BA-3562-40EF-A7F7-8BC31ED7F85F}" type="pres">
      <dgm:prSet presAssocID="{9B0B352B-0826-4B5F-8A66-94E09240B98A}" presName="horzSpace2" presStyleCnt="0"/>
      <dgm:spPr/>
      <dgm:t>
        <a:bodyPr/>
        <a:lstStyle/>
        <a:p>
          <a:endParaRPr lang="es-ES"/>
        </a:p>
      </dgm:t>
    </dgm:pt>
    <dgm:pt modelId="{3DB7AE4E-7605-4803-A129-C202D69C4DC7}" type="pres">
      <dgm:prSet presAssocID="{9B0B352B-0826-4B5F-8A66-94E09240B98A}" presName="tx2" presStyleLbl="revTx" presStyleIdx="3" presStyleCnt="4"/>
      <dgm:spPr/>
      <dgm:t>
        <a:bodyPr/>
        <a:lstStyle/>
        <a:p>
          <a:endParaRPr lang="es-ES"/>
        </a:p>
      </dgm:t>
    </dgm:pt>
    <dgm:pt modelId="{FA37D5C6-E4A1-4E10-8F47-951BDA544810}" type="pres">
      <dgm:prSet presAssocID="{9B0B352B-0826-4B5F-8A66-94E09240B98A}" presName="vert2" presStyleCnt="0"/>
      <dgm:spPr/>
      <dgm:t>
        <a:bodyPr/>
        <a:lstStyle/>
        <a:p>
          <a:endParaRPr lang="es-ES"/>
        </a:p>
      </dgm:t>
    </dgm:pt>
    <dgm:pt modelId="{42A09F29-2733-4DA5-82FD-62A7AA832112}" type="pres">
      <dgm:prSet presAssocID="{9B0B352B-0826-4B5F-8A66-94E09240B98A}" presName="thinLine2b" presStyleLbl="callout" presStyleIdx="2" presStyleCnt="3"/>
      <dgm:spPr/>
      <dgm:t>
        <a:bodyPr/>
        <a:lstStyle/>
        <a:p>
          <a:endParaRPr lang="es-ES"/>
        </a:p>
      </dgm:t>
    </dgm:pt>
    <dgm:pt modelId="{AF770B2E-8635-4B5E-ABAD-1735509D144B}" type="pres">
      <dgm:prSet presAssocID="{9B0B352B-0826-4B5F-8A66-94E09240B98A}" presName="vertSpace2b" presStyleCnt="0"/>
      <dgm:spPr/>
      <dgm:t>
        <a:bodyPr/>
        <a:lstStyle/>
        <a:p>
          <a:endParaRPr lang="es-ES"/>
        </a:p>
      </dgm:t>
    </dgm:pt>
  </dgm:ptLst>
  <dgm:cxnLst>
    <dgm:cxn modelId="{DA9C0289-AD56-40C0-8E47-EB02656FDF7C}" srcId="{A192E300-A12F-4789-B77E-12A0293450BA}" destId="{EEF8DE6D-FA07-48E8-A8BF-44DFF3149914}" srcOrd="0" destOrd="0" parTransId="{114BA0B3-EF1B-4BEF-9D43-68B7B2E60B36}" sibTransId="{057314E9-79E0-4079-8FF9-75FE3F53E435}"/>
    <dgm:cxn modelId="{7968AEDA-FDA3-45AB-88DA-77DBA3B9E951}" type="presOf" srcId="{EEF8DE6D-FA07-48E8-A8BF-44DFF3149914}" destId="{5EDA9690-3805-4B9E-A005-A5AE576358E1}" srcOrd="0" destOrd="0" presId="urn:microsoft.com/office/officeart/2008/layout/LinedList"/>
    <dgm:cxn modelId="{63F4BDA4-1EDF-4DFF-AC08-5EA8432B8DC1}" srcId="{EEF8DE6D-FA07-48E8-A8BF-44DFF3149914}" destId="{D4D4E233-EAA8-4987-B6C0-C1FFA8335FED}" srcOrd="0" destOrd="0" parTransId="{41AA81EB-45B5-4637-AFD5-A8567A550A4D}" sibTransId="{335E9410-95FC-43BE-AC98-EE3C33CED676}"/>
    <dgm:cxn modelId="{7CF307B1-EA05-48BB-B0FA-ADD4239332EB}" srcId="{EEF8DE6D-FA07-48E8-A8BF-44DFF3149914}" destId="{9B0B352B-0826-4B5F-8A66-94E09240B98A}" srcOrd="2" destOrd="0" parTransId="{ED78D139-AB81-4A03-A16D-25D4EC1A4295}" sibTransId="{738D4A1E-1766-4927-A90B-D9E8EA031AC9}"/>
    <dgm:cxn modelId="{A977CAB4-9EAB-4156-8860-184FD9549D5B}" type="presOf" srcId="{DA473A01-4EA6-45B0-B1FF-B693DE0283BB}" destId="{0C666562-E836-4E16-929A-1A70FA6D498E}" srcOrd="0" destOrd="0" presId="urn:microsoft.com/office/officeart/2008/layout/LinedList"/>
    <dgm:cxn modelId="{1DB71FB7-A4C7-4B7D-853A-C2C92C0FB082}" type="presOf" srcId="{D4D4E233-EAA8-4987-B6C0-C1FFA8335FED}" destId="{549FD76D-0CB1-498D-A9F1-BB9DAC1D2C1F}" srcOrd="0" destOrd="0" presId="urn:microsoft.com/office/officeart/2008/layout/LinedList"/>
    <dgm:cxn modelId="{FACD2F5C-2081-4F41-8DBD-A42AA2DE30EF}" type="presOf" srcId="{A192E300-A12F-4789-B77E-12A0293450BA}" destId="{BCF0AFD7-F7C9-4C5C-B1CF-D94EB0B54D78}" srcOrd="0" destOrd="0" presId="urn:microsoft.com/office/officeart/2008/layout/LinedList"/>
    <dgm:cxn modelId="{F73BA070-4040-44D7-889C-60CCA6D56FF7}" type="presOf" srcId="{9B0B352B-0826-4B5F-8A66-94E09240B98A}" destId="{3DB7AE4E-7605-4803-A129-C202D69C4DC7}" srcOrd="0" destOrd="0" presId="urn:microsoft.com/office/officeart/2008/layout/LinedList"/>
    <dgm:cxn modelId="{8C6B9581-B231-4CDF-B35F-DA83510D7F50}" srcId="{EEF8DE6D-FA07-48E8-A8BF-44DFF3149914}" destId="{DA473A01-4EA6-45B0-B1FF-B693DE0283BB}" srcOrd="1" destOrd="0" parTransId="{A050C07D-67E9-49B1-9EC4-99EB59BD5D95}" sibTransId="{10E2DB0F-274E-483D-9B3A-AD1DAEDDE8DB}"/>
    <dgm:cxn modelId="{476127E5-4F7A-4822-998D-54271B6F939C}" type="presParOf" srcId="{BCF0AFD7-F7C9-4C5C-B1CF-D94EB0B54D78}" destId="{5540704A-2828-4F9C-89D2-BBD59B562DB8}" srcOrd="0" destOrd="0" presId="urn:microsoft.com/office/officeart/2008/layout/LinedList"/>
    <dgm:cxn modelId="{8942CF8E-1DDC-4853-B4C4-E7A895BAAD6D}" type="presParOf" srcId="{BCF0AFD7-F7C9-4C5C-B1CF-D94EB0B54D78}" destId="{34AE3216-FE42-43C3-BC3D-84D206CDC4C9}" srcOrd="1" destOrd="0" presId="urn:microsoft.com/office/officeart/2008/layout/LinedList"/>
    <dgm:cxn modelId="{A3B3D428-7980-4F2F-8D35-5234DAABA808}" type="presParOf" srcId="{34AE3216-FE42-43C3-BC3D-84D206CDC4C9}" destId="{5EDA9690-3805-4B9E-A005-A5AE576358E1}" srcOrd="0" destOrd="0" presId="urn:microsoft.com/office/officeart/2008/layout/LinedList"/>
    <dgm:cxn modelId="{BC7D1259-1B33-4233-B7F0-CB41798A75FF}" type="presParOf" srcId="{34AE3216-FE42-43C3-BC3D-84D206CDC4C9}" destId="{DCD57BBB-327A-4D22-97BF-352438BB8E7E}" srcOrd="1" destOrd="0" presId="urn:microsoft.com/office/officeart/2008/layout/LinedList"/>
    <dgm:cxn modelId="{8EB6F461-BA5F-4C0D-81A0-DE0C7E12870C}" type="presParOf" srcId="{DCD57BBB-327A-4D22-97BF-352438BB8E7E}" destId="{BA4B1EE2-0A58-44ED-8A16-76A2971D996C}" srcOrd="0" destOrd="0" presId="urn:microsoft.com/office/officeart/2008/layout/LinedList"/>
    <dgm:cxn modelId="{4F946D0E-4AC9-4F91-A60E-6285781351E4}" type="presParOf" srcId="{DCD57BBB-327A-4D22-97BF-352438BB8E7E}" destId="{BB832822-5317-466B-AB19-B023A20F6D00}" srcOrd="1" destOrd="0" presId="urn:microsoft.com/office/officeart/2008/layout/LinedList"/>
    <dgm:cxn modelId="{15B2D90F-F852-4A81-B08C-9946BB9AC1B6}" type="presParOf" srcId="{BB832822-5317-466B-AB19-B023A20F6D00}" destId="{C0BC628E-A2BC-4154-8F36-8E1A30F003D8}" srcOrd="0" destOrd="0" presId="urn:microsoft.com/office/officeart/2008/layout/LinedList"/>
    <dgm:cxn modelId="{0259BDE9-FD4F-48BE-AB60-B336925C40F3}" type="presParOf" srcId="{BB832822-5317-466B-AB19-B023A20F6D00}" destId="{549FD76D-0CB1-498D-A9F1-BB9DAC1D2C1F}" srcOrd="1" destOrd="0" presId="urn:microsoft.com/office/officeart/2008/layout/LinedList"/>
    <dgm:cxn modelId="{D22380BC-BAEE-4BA1-9291-032C319AB82A}" type="presParOf" srcId="{BB832822-5317-466B-AB19-B023A20F6D00}" destId="{6630CD72-7EDF-4236-9A28-39C77D011F30}" srcOrd="2" destOrd="0" presId="urn:microsoft.com/office/officeart/2008/layout/LinedList"/>
    <dgm:cxn modelId="{DCA25B52-E635-474E-975B-7F90478D2101}" type="presParOf" srcId="{DCD57BBB-327A-4D22-97BF-352438BB8E7E}" destId="{EFE4BF2D-8154-492E-9CA5-D9108DBD2EEA}" srcOrd="2" destOrd="0" presId="urn:microsoft.com/office/officeart/2008/layout/LinedList"/>
    <dgm:cxn modelId="{80C5D4FA-71C1-4897-961E-BD582F10DA22}" type="presParOf" srcId="{DCD57BBB-327A-4D22-97BF-352438BB8E7E}" destId="{B6DA76E6-5C55-4373-B269-2E8D96E23463}" srcOrd="3" destOrd="0" presId="urn:microsoft.com/office/officeart/2008/layout/LinedList"/>
    <dgm:cxn modelId="{F185DEBA-0B46-4FD8-B452-6A6ED2CAE79E}" type="presParOf" srcId="{DCD57BBB-327A-4D22-97BF-352438BB8E7E}" destId="{1A70610D-D8D7-4D89-BF3F-81EB93C26C3B}" srcOrd="4" destOrd="0" presId="urn:microsoft.com/office/officeart/2008/layout/LinedList"/>
    <dgm:cxn modelId="{6614853B-B600-470F-A0B1-D08792FD7B1D}" type="presParOf" srcId="{1A70610D-D8D7-4D89-BF3F-81EB93C26C3B}" destId="{E45EB50D-8D29-4DF0-80C0-F3F0C75FC31E}" srcOrd="0" destOrd="0" presId="urn:microsoft.com/office/officeart/2008/layout/LinedList"/>
    <dgm:cxn modelId="{6976E313-CD2E-4D6F-8161-F9F635D63427}" type="presParOf" srcId="{1A70610D-D8D7-4D89-BF3F-81EB93C26C3B}" destId="{0C666562-E836-4E16-929A-1A70FA6D498E}" srcOrd="1" destOrd="0" presId="urn:microsoft.com/office/officeart/2008/layout/LinedList"/>
    <dgm:cxn modelId="{62C6B444-BB62-4CBF-9D0C-C4A914D15AA4}" type="presParOf" srcId="{1A70610D-D8D7-4D89-BF3F-81EB93C26C3B}" destId="{FF42DB73-5F89-42D3-84E1-0E26544E79F5}" srcOrd="2" destOrd="0" presId="urn:microsoft.com/office/officeart/2008/layout/LinedList"/>
    <dgm:cxn modelId="{40264A8C-FD39-468F-A0A9-8296F31C7A54}" type="presParOf" srcId="{DCD57BBB-327A-4D22-97BF-352438BB8E7E}" destId="{3775BF93-4E42-4DA7-B685-FB4438AFDB2F}" srcOrd="5" destOrd="0" presId="urn:microsoft.com/office/officeart/2008/layout/LinedList"/>
    <dgm:cxn modelId="{CA772E13-0B63-4835-A43A-3BA220AAAE4D}" type="presParOf" srcId="{DCD57BBB-327A-4D22-97BF-352438BB8E7E}" destId="{FF10F319-642F-4247-9079-A641A19DEB5E}" srcOrd="6" destOrd="0" presId="urn:microsoft.com/office/officeart/2008/layout/LinedList"/>
    <dgm:cxn modelId="{53C5F251-76D3-4BA5-A255-D78A9BC01C97}" type="presParOf" srcId="{DCD57BBB-327A-4D22-97BF-352438BB8E7E}" destId="{F57C3FFA-9C24-47DF-A0D2-26B3BA730287}" srcOrd="7" destOrd="0" presId="urn:microsoft.com/office/officeart/2008/layout/LinedList"/>
    <dgm:cxn modelId="{6363EE02-7124-4EF3-BD72-2B7EE8EC4558}" type="presParOf" srcId="{F57C3FFA-9C24-47DF-A0D2-26B3BA730287}" destId="{8D9990BA-3562-40EF-A7F7-8BC31ED7F85F}" srcOrd="0" destOrd="0" presId="urn:microsoft.com/office/officeart/2008/layout/LinedList"/>
    <dgm:cxn modelId="{A38EFBC5-8CE1-4997-9EB2-83E441A532B1}" type="presParOf" srcId="{F57C3FFA-9C24-47DF-A0D2-26B3BA730287}" destId="{3DB7AE4E-7605-4803-A129-C202D69C4DC7}" srcOrd="1" destOrd="0" presId="urn:microsoft.com/office/officeart/2008/layout/LinedList"/>
    <dgm:cxn modelId="{61D4608E-332B-4EC4-8899-4A6435BCEAC4}" type="presParOf" srcId="{F57C3FFA-9C24-47DF-A0D2-26B3BA730287}" destId="{FA37D5C6-E4A1-4E10-8F47-951BDA544810}" srcOrd="2" destOrd="0" presId="urn:microsoft.com/office/officeart/2008/layout/LinedList"/>
    <dgm:cxn modelId="{4423B322-DFEE-4C9A-BF6C-4280775C8DC9}" type="presParOf" srcId="{DCD57BBB-327A-4D22-97BF-352438BB8E7E}" destId="{42A09F29-2733-4DA5-82FD-62A7AA832112}" srcOrd="8" destOrd="0" presId="urn:microsoft.com/office/officeart/2008/layout/LinedList"/>
    <dgm:cxn modelId="{72BEE92B-167A-43F5-B4E7-2E3862414416}" type="presParOf" srcId="{DCD57BBB-327A-4D22-97BF-352438BB8E7E}" destId="{AF770B2E-8635-4B5E-ABAD-1735509D144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BFF67C-4E63-427E-A7CE-0C7BFEB37067}" type="doc">
      <dgm:prSet loTypeId="urn:microsoft.com/office/officeart/2005/8/layout/vList3" loCatId="picture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F18072F8-25DE-4531-9B61-E2371F6D1A79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Comercio Justo en la industria bananera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6ED4A-8FB4-471C-AA26-24A8F3758118}" type="parTrans" cxnId="{6F44F10E-8C5E-485A-895C-2AD522163481}">
      <dgm:prSet/>
      <dgm:spPr/>
      <dgm:t>
        <a:bodyPr/>
        <a:lstStyle/>
        <a:p>
          <a:endParaRPr lang="es-EC"/>
        </a:p>
      </dgm:t>
    </dgm:pt>
    <dgm:pt modelId="{C3AF4BEC-CE42-4A41-A2D9-FF17B70D2176}" type="sibTrans" cxnId="{6F44F10E-8C5E-485A-895C-2AD522163481}">
      <dgm:prSet/>
      <dgm:spPr/>
      <dgm:t>
        <a:bodyPr/>
        <a:lstStyle/>
        <a:p>
          <a:endParaRPr lang="es-EC"/>
        </a:p>
      </dgm:t>
    </dgm:pt>
    <dgm:pt modelId="{78FA0EA7-18FB-4A36-B760-92FA07522623}">
      <dgm:prSet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Oportunidades para productores desfavorecidos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E32F5-1ACE-4B42-ABB2-3DE084995BFB}" type="parTrans" cxnId="{1DC292F9-6389-4C77-A0D8-1FBFD68DF1B9}">
      <dgm:prSet/>
      <dgm:spPr/>
      <dgm:t>
        <a:bodyPr/>
        <a:lstStyle/>
        <a:p>
          <a:endParaRPr lang="es-ES"/>
        </a:p>
      </dgm:t>
    </dgm:pt>
    <dgm:pt modelId="{1EE5E32C-F331-4449-BCC0-679F24578A89}" type="sibTrans" cxnId="{1DC292F9-6389-4C77-A0D8-1FBFD68DF1B9}">
      <dgm:prSet/>
      <dgm:spPr/>
      <dgm:t>
        <a:bodyPr/>
        <a:lstStyle/>
        <a:p>
          <a:endParaRPr lang="es-ES"/>
        </a:p>
      </dgm:t>
    </dgm:pt>
    <dgm:pt modelId="{014B6A72-99A9-4BD4-A0E4-A2D2491A7649}">
      <dgm:prSet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Respeto al medio ambiente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70375-A637-4B05-86C4-699C1EA040A5}" type="parTrans" cxnId="{E47CF61B-5836-4D02-ABF1-D62086512078}">
      <dgm:prSet/>
      <dgm:spPr/>
      <dgm:t>
        <a:bodyPr/>
        <a:lstStyle/>
        <a:p>
          <a:endParaRPr lang="es-ES"/>
        </a:p>
      </dgm:t>
    </dgm:pt>
    <dgm:pt modelId="{B1458CE8-459D-4C3C-B3B9-5756A1E1684F}" type="sibTrans" cxnId="{E47CF61B-5836-4D02-ABF1-D62086512078}">
      <dgm:prSet/>
      <dgm:spPr/>
      <dgm:t>
        <a:bodyPr/>
        <a:lstStyle/>
        <a:p>
          <a:endParaRPr lang="es-ES"/>
        </a:p>
      </dgm:t>
    </dgm:pt>
    <dgm:pt modelId="{9F2C277A-3668-4A5A-8A9F-DB2E0C95652D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Tiempos y plazos de entrega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57C67B-354B-4C7B-860C-3399B462876D}" type="sibTrans" cxnId="{D62443AB-5790-4921-87E5-D3DC0317E53A}">
      <dgm:prSet/>
      <dgm:spPr/>
      <dgm:t>
        <a:bodyPr/>
        <a:lstStyle/>
        <a:p>
          <a:endParaRPr lang="es-EC"/>
        </a:p>
      </dgm:t>
    </dgm:pt>
    <dgm:pt modelId="{426E2428-660E-4F61-BEB5-2C8A2D81EA17}" type="parTrans" cxnId="{D62443AB-5790-4921-87E5-D3DC0317E53A}">
      <dgm:prSet/>
      <dgm:spPr/>
      <dgm:t>
        <a:bodyPr/>
        <a:lstStyle/>
        <a:p>
          <a:endParaRPr lang="es-EC"/>
        </a:p>
      </dgm:t>
    </dgm:pt>
    <dgm:pt modelId="{26D6C8F6-0A82-46EE-BB23-EE4ECDCA33EA}" type="pres">
      <dgm:prSet presAssocID="{D2BFF67C-4E63-427E-A7CE-0C7BFEB370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AA9505-8A04-43CF-9C94-5AA8C504C1EB}" type="pres">
      <dgm:prSet presAssocID="{F18072F8-25DE-4531-9B61-E2371F6D1A79}" presName="composite" presStyleCnt="0"/>
      <dgm:spPr/>
      <dgm:t>
        <a:bodyPr/>
        <a:lstStyle/>
        <a:p>
          <a:endParaRPr lang="es-ES"/>
        </a:p>
      </dgm:t>
    </dgm:pt>
    <dgm:pt modelId="{2F708CE0-754F-42DB-8A42-C3A71C4AFDB1}" type="pres">
      <dgm:prSet presAssocID="{F18072F8-25DE-4531-9B61-E2371F6D1A7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4D502D8-3679-42D0-BC03-727BE535665E}" type="pres">
      <dgm:prSet presAssocID="{F18072F8-25DE-4531-9B61-E2371F6D1A7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B8414-0763-4CC9-AC44-0511194D9C17}" type="pres">
      <dgm:prSet presAssocID="{C3AF4BEC-CE42-4A41-A2D9-FF17B70D2176}" presName="spacing" presStyleCnt="0"/>
      <dgm:spPr/>
      <dgm:t>
        <a:bodyPr/>
        <a:lstStyle/>
        <a:p>
          <a:endParaRPr lang="es-ES"/>
        </a:p>
      </dgm:t>
    </dgm:pt>
    <dgm:pt modelId="{D01AFB02-5E31-4961-A893-5848D3B5A94C}" type="pres">
      <dgm:prSet presAssocID="{78FA0EA7-18FB-4A36-B760-92FA07522623}" presName="composite" presStyleCnt="0"/>
      <dgm:spPr/>
      <dgm:t>
        <a:bodyPr/>
        <a:lstStyle/>
        <a:p>
          <a:endParaRPr lang="es-ES"/>
        </a:p>
      </dgm:t>
    </dgm:pt>
    <dgm:pt modelId="{D70B2B27-B03F-4FA6-8AE8-D300310B79E7}" type="pres">
      <dgm:prSet presAssocID="{78FA0EA7-18FB-4A36-B760-92FA07522623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A859D3D-E270-45A9-9DDB-6D49D5355762}" type="pres">
      <dgm:prSet presAssocID="{78FA0EA7-18FB-4A36-B760-92FA0752262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E65D26-2F5C-4E79-8653-824D492F9C87}" type="pres">
      <dgm:prSet presAssocID="{1EE5E32C-F331-4449-BCC0-679F24578A89}" presName="spacing" presStyleCnt="0"/>
      <dgm:spPr/>
      <dgm:t>
        <a:bodyPr/>
        <a:lstStyle/>
        <a:p>
          <a:endParaRPr lang="es-ES"/>
        </a:p>
      </dgm:t>
    </dgm:pt>
    <dgm:pt modelId="{C6ACE5E9-1C9A-4D3C-BFEB-5EFCDB441B64}" type="pres">
      <dgm:prSet presAssocID="{014B6A72-99A9-4BD4-A0E4-A2D2491A7649}" presName="composite" presStyleCnt="0"/>
      <dgm:spPr/>
      <dgm:t>
        <a:bodyPr/>
        <a:lstStyle/>
        <a:p>
          <a:endParaRPr lang="es-ES"/>
        </a:p>
      </dgm:t>
    </dgm:pt>
    <dgm:pt modelId="{0CE8DBA6-C408-49F1-93B6-B785C0AFB4C3}" type="pres">
      <dgm:prSet presAssocID="{014B6A72-99A9-4BD4-A0E4-A2D2491A7649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E00036-2A5E-4A8B-B6D6-B8484278953E}" type="pres">
      <dgm:prSet presAssocID="{014B6A72-99A9-4BD4-A0E4-A2D2491A764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C2633-2A82-4E20-A845-B034B957F728}" type="pres">
      <dgm:prSet presAssocID="{B1458CE8-459D-4C3C-B3B9-5756A1E1684F}" presName="spacing" presStyleCnt="0"/>
      <dgm:spPr/>
      <dgm:t>
        <a:bodyPr/>
        <a:lstStyle/>
        <a:p>
          <a:endParaRPr lang="es-ES"/>
        </a:p>
      </dgm:t>
    </dgm:pt>
    <dgm:pt modelId="{BDF0158D-85D6-4420-AA2D-D2D19BC46819}" type="pres">
      <dgm:prSet presAssocID="{9F2C277A-3668-4A5A-8A9F-DB2E0C95652D}" presName="composite" presStyleCnt="0"/>
      <dgm:spPr/>
      <dgm:t>
        <a:bodyPr/>
        <a:lstStyle/>
        <a:p>
          <a:endParaRPr lang="es-ES"/>
        </a:p>
      </dgm:t>
    </dgm:pt>
    <dgm:pt modelId="{6959D592-B13C-48E7-82A9-E57085FDFA2B}" type="pres">
      <dgm:prSet presAssocID="{9F2C277A-3668-4A5A-8A9F-DB2E0C95652D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4C6637D-7250-4ED8-94B4-94FB8B598C0A}" type="pres">
      <dgm:prSet presAssocID="{9F2C277A-3668-4A5A-8A9F-DB2E0C95652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E34E2C-2280-437D-B492-B82E1C0ABC78}" type="presOf" srcId="{78FA0EA7-18FB-4A36-B760-92FA07522623}" destId="{5A859D3D-E270-45A9-9DDB-6D49D5355762}" srcOrd="0" destOrd="0" presId="urn:microsoft.com/office/officeart/2005/8/layout/vList3"/>
    <dgm:cxn modelId="{BABBE2AB-2857-466D-8325-014C230E50A8}" type="presOf" srcId="{9F2C277A-3668-4A5A-8A9F-DB2E0C95652D}" destId="{84C6637D-7250-4ED8-94B4-94FB8B598C0A}" srcOrd="0" destOrd="0" presId="urn:microsoft.com/office/officeart/2005/8/layout/vList3"/>
    <dgm:cxn modelId="{E47CF61B-5836-4D02-ABF1-D62086512078}" srcId="{D2BFF67C-4E63-427E-A7CE-0C7BFEB37067}" destId="{014B6A72-99A9-4BD4-A0E4-A2D2491A7649}" srcOrd="2" destOrd="0" parTransId="{47570375-A637-4B05-86C4-699C1EA040A5}" sibTransId="{B1458CE8-459D-4C3C-B3B9-5756A1E1684F}"/>
    <dgm:cxn modelId="{D62443AB-5790-4921-87E5-D3DC0317E53A}" srcId="{D2BFF67C-4E63-427E-A7CE-0C7BFEB37067}" destId="{9F2C277A-3668-4A5A-8A9F-DB2E0C95652D}" srcOrd="3" destOrd="0" parTransId="{426E2428-660E-4F61-BEB5-2C8A2D81EA17}" sibTransId="{5757C67B-354B-4C7B-860C-3399B462876D}"/>
    <dgm:cxn modelId="{1758A665-08F8-4C1D-811E-E344B82F731A}" type="presOf" srcId="{F18072F8-25DE-4531-9B61-E2371F6D1A79}" destId="{F4D502D8-3679-42D0-BC03-727BE535665E}" srcOrd="0" destOrd="0" presId="urn:microsoft.com/office/officeart/2005/8/layout/vList3"/>
    <dgm:cxn modelId="{7F3F9AED-4C7C-404F-BEDB-DEE1296A858E}" type="presOf" srcId="{014B6A72-99A9-4BD4-A0E4-A2D2491A7649}" destId="{C5E00036-2A5E-4A8B-B6D6-B8484278953E}" srcOrd="0" destOrd="0" presId="urn:microsoft.com/office/officeart/2005/8/layout/vList3"/>
    <dgm:cxn modelId="{1DC292F9-6389-4C77-A0D8-1FBFD68DF1B9}" srcId="{D2BFF67C-4E63-427E-A7CE-0C7BFEB37067}" destId="{78FA0EA7-18FB-4A36-B760-92FA07522623}" srcOrd="1" destOrd="0" parTransId="{340E32F5-1ACE-4B42-ABB2-3DE084995BFB}" sibTransId="{1EE5E32C-F331-4449-BCC0-679F24578A89}"/>
    <dgm:cxn modelId="{6F44F10E-8C5E-485A-895C-2AD522163481}" srcId="{D2BFF67C-4E63-427E-A7CE-0C7BFEB37067}" destId="{F18072F8-25DE-4531-9B61-E2371F6D1A79}" srcOrd="0" destOrd="0" parTransId="{9B66ED4A-8FB4-471C-AA26-24A8F3758118}" sibTransId="{C3AF4BEC-CE42-4A41-A2D9-FF17B70D2176}"/>
    <dgm:cxn modelId="{03B24E6A-1439-4F65-91F6-02D4BD4FE8CD}" type="presOf" srcId="{D2BFF67C-4E63-427E-A7CE-0C7BFEB37067}" destId="{26D6C8F6-0A82-46EE-BB23-EE4ECDCA33EA}" srcOrd="0" destOrd="0" presId="urn:microsoft.com/office/officeart/2005/8/layout/vList3"/>
    <dgm:cxn modelId="{1399C4C6-EE74-4866-87B6-1A2129EE46E6}" type="presParOf" srcId="{26D6C8F6-0A82-46EE-BB23-EE4ECDCA33EA}" destId="{99AA9505-8A04-43CF-9C94-5AA8C504C1EB}" srcOrd="0" destOrd="0" presId="urn:microsoft.com/office/officeart/2005/8/layout/vList3"/>
    <dgm:cxn modelId="{CC03E151-49AD-4ACD-8279-34506F31945C}" type="presParOf" srcId="{99AA9505-8A04-43CF-9C94-5AA8C504C1EB}" destId="{2F708CE0-754F-42DB-8A42-C3A71C4AFDB1}" srcOrd="0" destOrd="0" presId="urn:microsoft.com/office/officeart/2005/8/layout/vList3"/>
    <dgm:cxn modelId="{33145F87-214A-4373-9B49-E79E5EBC4C2D}" type="presParOf" srcId="{99AA9505-8A04-43CF-9C94-5AA8C504C1EB}" destId="{F4D502D8-3679-42D0-BC03-727BE535665E}" srcOrd="1" destOrd="0" presId="urn:microsoft.com/office/officeart/2005/8/layout/vList3"/>
    <dgm:cxn modelId="{A517B44C-6227-446E-9BFD-1C6C50ADBA9B}" type="presParOf" srcId="{26D6C8F6-0A82-46EE-BB23-EE4ECDCA33EA}" destId="{F1AB8414-0763-4CC9-AC44-0511194D9C17}" srcOrd="1" destOrd="0" presId="urn:microsoft.com/office/officeart/2005/8/layout/vList3"/>
    <dgm:cxn modelId="{469AEE5B-E6C6-4E53-A8F1-4EB54B36CB36}" type="presParOf" srcId="{26D6C8F6-0A82-46EE-BB23-EE4ECDCA33EA}" destId="{D01AFB02-5E31-4961-A893-5848D3B5A94C}" srcOrd="2" destOrd="0" presId="urn:microsoft.com/office/officeart/2005/8/layout/vList3"/>
    <dgm:cxn modelId="{13A2BCCD-F06B-416E-8CEC-D3A21FE37321}" type="presParOf" srcId="{D01AFB02-5E31-4961-A893-5848D3B5A94C}" destId="{D70B2B27-B03F-4FA6-8AE8-D300310B79E7}" srcOrd="0" destOrd="0" presId="urn:microsoft.com/office/officeart/2005/8/layout/vList3"/>
    <dgm:cxn modelId="{38230C94-8CEF-45E8-A932-EE3C7D6C9154}" type="presParOf" srcId="{D01AFB02-5E31-4961-A893-5848D3B5A94C}" destId="{5A859D3D-E270-45A9-9DDB-6D49D5355762}" srcOrd="1" destOrd="0" presId="urn:microsoft.com/office/officeart/2005/8/layout/vList3"/>
    <dgm:cxn modelId="{DCE6525D-3828-463E-9218-6EFE28F16180}" type="presParOf" srcId="{26D6C8F6-0A82-46EE-BB23-EE4ECDCA33EA}" destId="{79E65D26-2F5C-4E79-8653-824D492F9C87}" srcOrd="3" destOrd="0" presId="urn:microsoft.com/office/officeart/2005/8/layout/vList3"/>
    <dgm:cxn modelId="{03BFF20D-92C9-4AB1-8E09-B1AB12D45515}" type="presParOf" srcId="{26D6C8F6-0A82-46EE-BB23-EE4ECDCA33EA}" destId="{C6ACE5E9-1C9A-4D3C-BFEB-5EFCDB441B64}" srcOrd="4" destOrd="0" presId="urn:microsoft.com/office/officeart/2005/8/layout/vList3"/>
    <dgm:cxn modelId="{A6EADAC9-66A5-479D-9EA7-F330E244C479}" type="presParOf" srcId="{C6ACE5E9-1C9A-4D3C-BFEB-5EFCDB441B64}" destId="{0CE8DBA6-C408-49F1-93B6-B785C0AFB4C3}" srcOrd="0" destOrd="0" presId="urn:microsoft.com/office/officeart/2005/8/layout/vList3"/>
    <dgm:cxn modelId="{90FB6FF9-1513-426B-9C79-37781C828210}" type="presParOf" srcId="{C6ACE5E9-1C9A-4D3C-BFEB-5EFCDB441B64}" destId="{C5E00036-2A5E-4A8B-B6D6-B8484278953E}" srcOrd="1" destOrd="0" presId="urn:microsoft.com/office/officeart/2005/8/layout/vList3"/>
    <dgm:cxn modelId="{9F0114AB-989D-4BCB-9FE2-ABE20FB0438A}" type="presParOf" srcId="{26D6C8F6-0A82-46EE-BB23-EE4ECDCA33EA}" destId="{ECCC2633-2A82-4E20-A845-B034B957F728}" srcOrd="5" destOrd="0" presId="urn:microsoft.com/office/officeart/2005/8/layout/vList3"/>
    <dgm:cxn modelId="{1019237D-5FAF-42C4-B041-16706310CD47}" type="presParOf" srcId="{26D6C8F6-0A82-46EE-BB23-EE4ECDCA33EA}" destId="{BDF0158D-85D6-4420-AA2D-D2D19BC46819}" srcOrd="6" destOrd="0" presId="urn:microsoft.com/office/officeart/2005/8/layout/vList3"/>
    <dgm:cxn modelId="{C0D4F661-7479-4C0F-92B0-245A486E9812}" type="presParOf" srcId="{BDF0158D-85D6-4420-AA2D-D2D19BC46819}" destId="{6959D592-B13C-48E7-82A9-E57085FDFA2B}" srcOrd="0" destOrd="0" presId="urn:microsoft.com/office/officeart/2005/8/layout/vList3"/>
    <dgm:cxn modelId="{4530E5FE-6B9F-44DE-9B67-204198F2A69F}" type="presParOf" srcId="{BDF0158D-85D6-4420-AA2D-D2D19BC46819}" destId="{84C6637D-7250-4ED8-94B4-94FB8B598C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6E81C-7C8D-4CC9-AECE-A688E8C6FFC1}" type="doc">
      <dgm:prSet loTypeId="urn:microsoft.com/office/officeart/2008/layout/PictureStrip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BF1F0CD-3007-408A-8D88-E5D76EF5979D}">
      <dgm:prSet phldrT="[Texto]" custT="1"/>
      <dgm:spPr/>
      <dgm:t>
        <a:bodyPr/>
        <a:lstStyle/>
        <a:p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Enfoque de la </a:t>
          </a:r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Investigación 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6A2B6-F163-49FA-99EB-4A6C54B11E4F}" type="parTrans" cxnId="{E75F35C6-7593-4C58-B380-4E1920DE6463}">
      <dgm:prSet/>
      <dgm:spPr/>
      <dgm:t>
        <a:bodyPr/>
        <a:lstStyle/>
        <a:p>
          <a:endParaRPr lang="es-EC"/>
        </a:p>
      </dgm:t>
    </dgm:pt>
    <dgm:pt modelId="{EE6723C8-50CB-43BA-9E7E-D6EA6962AE08}" type="sibTrans" cxnId="{E75F35C6-7593-4C58-B380-4E1920DE6463}">
      <dgm:prSet/>
      <dgm:spPr/>
      <dgm:t>
        <a:bodyPr/>
        <a:lstStyle/>
        <a:p>
          <a:endParaRPr lang="es-EC"/>
        </a:p>
      </dgm:t>
    </dgm:pt>
    <dgm:pt modelId="{06542416-C778-4CD3-9481-AB3B31D2A682}">
      <dgm:prSet phldrT="[Texto]" custT="1"/>
      <dgm:spPr/>
      <dgm:t>
        <a:bodyPr/>
        <a:lstStyle/>
        <a:p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Tipología de la Investigación </a:t>
          </a:r>
        </a:p>
      </dgm:t>
    </dgm:pt>
    <dgm:pt modelId="{AFC4066C-5CE4-4504-BC02-B2EEA03DEBD0}" type="parTrans" cxnId="{65DAB3DE-3AE8-4EEB-9F08-2170A70AEC3B}">
      <dgm:prSet/>
      <dgm:spPr/>
      <dgm:t>
        <a:bodyPr/>
        <a:lstStyle/>
        <a:p>
          <a:endParaRPr lang="es-EC"/>
        </a:p>
      </dgm:t>
    </dgm:pt>
    <dgm:pt modelId="{459B9C29-F450-4538-A084-030A9CD68598}" type="sibTrans" cxnId="{65DAB3DE-3AE8-4EEB-9F08-2170A70AEC3B}">
      <dgm:prSet/>
      <dgm:spPr/>
      <dgm:t>
        <a:bodyPr/>
        <a:lstStyle/>
        <a:p>
          <a:endParaRPr lang="es-EC"/>
        </a:p>
      </dgm:t>
    </dgm:pt>
    <dgm:pt modelId="{8E2DADB6-8F0A-4826-9B7B-45B0024FDC22}">
      <dgm:prSet phldrT="[Texto]" custT="1"/>
      <dgm:spPr/>
      <dgm:t>
        <a:bodyPr/>
        <a:lstStyle/>
        <a:p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Por el Control de Variables</a:t>
          </a:r>
        </a:p>
      </dgm:t>
    </dgm:pt>
    <dgm:pt modelId="{0AF40207-7154-45CD-BB90-F53F176C0259}" type="parTrans" cxnId="{723B2475-D8A8-4CAA-985B-5C91155BF26B}">
      <dgm:prSet/>
      <dgm:spPr/>
      <dgm:t>
        <a:bodyPr/>
        <a:lstStyle/>
        <a:p>
          <a:endParaRPr lang="es-EC"/>
        </a:p>
      </dgm:t>
    </dgm:pt>
    <dgm:pt modelId="{979850EA-84C1-48C1-B8F7-8BC1FDA2B199}" type="sibTrans" cxnId="{723B2475-D8A8-4CAA-985B-5C91155BF26B}">
      <dgm:prSet/>
      <dgm:spPr/>
      <dgm:t>
        <a:bodyPr/>
        <a:lstStyle/>
        <a:p>
          <a:endParaRPr lang="es-EC"/>
        </a:p>
      </dgm:t>
    </dgm:pt>
    <dgm:pt modelId="{1C32FEEB-40D0-4213-AAC8-5BA6AB23D5C7}">
      <dgm:prSet phldrT="[Texto]" custT="1"/>
      <dgm:spPr/>
      <dgm:t>
        <a:bodyPr/>
        <a:lstStyle/>
        <a:p>
          <a:r>
            <a:rPr lang="es-EC" sz="2400" dirty="0">
              <a:latin typeface="Arial" panose="020B0604020202020204" pitchFamily="34" charset="0"/>
              <a:cs typeface="Arial" panose="020B0604020202020204" pitchFamily="34" charset="0"/>
            </a:rPr>
            <a:t>Por el alcance</a:t>
          </a:r>
        </a:p>
      </dgm:t>
    </dgm:pt>
    <dgm:pt modelId="{ACAE9C3A-F4E0-4D0F-8348-08C0F026AB85}" type="parTrans" cxnId="{3B514580-ECDF-45A5-82E4-9C2D30D0E2AE}">
      <dgm:prSet/>
      <dgm:spPr/>
      <dgm:t>
        <a:bodyPr/>
        <a:lstStyle/>
        <a:p>
          <a:endParaRPr lang="es-EC"/>
        </a:p>
      </dgm:t>
    </dgm:pt>
    <dgm:pt modelId="{EF5D6FEB-BFDA-4F67-858A-733B73E4BF16}" type="sibTrans" cxnId="{3B514580-ECDF-45A5-82E4-9C2D30D0E2AE}">
      <dgm:prSet/>
      <dgm:spPr/>
      <dgm:t>
        <a:bodyPr/>
        <a:lstStyle/>
        <a:p>
          <a:endParaRPr lang="es-EC"/>
        </a:p>
      </dgm:t>
    </dgm:pt>
    <dgm:pt modelId="{57D1F936-6F5F-4982-8AA5-D8F4CD629117}" type="pres">
      <dgm:prSet presAssocID="{AA56E81C-7C8D-4CC9-AECE-A688E8C6FF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9D3245-17BD-4453-A409-F587469F3918}" type="pres">
      <dgm:prSet presAssocID="{FBF1F0CD-3007-408A-8D88-E5D76EF5979D}" presName="composite" presStyleCnt="0"/>
      <dgm:spPr/>
      <dgm:t>
        <a:bodyPr/>
        <a:lstStyle/>
        <a:p>
          <a:endParaRPr lang="es-ES"/>
        </a:p>
      </dgm:t>
    </dgm:pt>
    <dgm:pt modelId="{31EF5FE1-53AD-44D6-B37A-CA16A28B2CEE}" type="pres">
      <dgm:prSet presAssocID="{FBF1F0CD-3007-408A-8D88-E5D76EF5979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7886B-68C1-4E9D-A3D9-CF48D95827A5}" type="pres">
      <dgm:prSet presAssocID="{FBF1F0CD-3007-408A-8D88-E5D76EF5979D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3C58D2-E60A-482F-85D1-43B6957707FC}" type="pres">
      <dgm:prSet presAssocID="{EE6723C8-50CB-43BA-9E7E-D6EA6962AE08}" presName="sibTrans" presStyleCnt="0"/>
      <dgm:spPr/>
      <dgm:t>
        <a:bodyPr/>
        <a:lstStyle/>
        <a:p>
          <a:endParaRPr lang="es-ES"/>
        </a:p>
      </dgm:t>
    </dgm:pt>
    <dgm:pt modelId="{2CAB4833-CB58-4F30-A617-FE30905564BB}" type="pres">
      <dgm:prSet presAssocID="{06542416-C778-4CD3-9481-AB3B31D2A682}" presName="composite" presStyleCnt="0"/>
      <dgm:spPr/>
      <dgm:t>
        <a:bodyPr/>
        <a:lstStyle/>
        <a:p>
          <a:endParaRPr lang="es-ES"/>
        </a:p>
      </dgm:t>
    </dgm:pt>
    <dgm:pt modelId="{8A2E0DDA-2331-4E94-AAC6-FC0ADDD90A1E}" type="pres">
      <dgm:prSet presAssocID="{06542416-C778-4CD3-9481-AB3B31D2A68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A4F11-CE84-4250-9845-5630C66A253F}" type="pres">
      <dgm:prSet presAssocID="{06542416-C778-4CD3-9481-AB3B31D2A682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80F1239-0DF4-453E-985A-B8AADA7F3870}" type="pres">
      <dgm:prSet presAssocID="{459B9C29-F450-4538-A084-030A9CD68598}" presName="sibTrans" presStyleCnt="0"/>
      <dgm:spPr/>
      <dgm:t>
        <a:bodyPr/>
        <a:lstStyle/>
        <a:p>
          <a:endParaRPr lang="es-ES"/>
        </a:p>
      </dgm:t>
    </dgm:pt>
    <dgm:pt modelId="{AF12B0C4-F3B9-486E-A21D-5BA023A75E5B}" type="pres">
      <dgm:prSet presAssocID="{8E2DADB6-8F0A-4826-9B7B-45B0024FDC22}" presName="composite" presStyleCnt="0"/>
      <dgm:spPr/>
      <dgm:t>
        <a:bodyPr/>
        <a:lstStyle/>
        <a:p>
          <a:endParaRPr lang="es-ES"/>
        </a:p>
      </dgm:t>
    </dgm:pt>
    <dgm:pt modelId="{4F0FA93F-C065-4B1C-9B87-46F5973C49D0}" type="pres">
      <dgm:prSet presAssocID="{8E2DADB6-8F0A-4826-9B7B-45B0024FDC2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050A01-E1A0-4105-928D-0FA93BA4AD2C}" type="pres">
      <dgm:prSet presAssocID="{8E2DADB6-8F0A-4826-9B7B-45B0024FDC22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E4FFB2F-47C8-43BC-88D9-874BB1AD3F3A}" type="pres">
      <dgm:prSet presAssocID="{979850EA-84C1-48C1-B8F7-8BC1FDA2B199}" presName="sibTrans" presStyleCnt="0"/>
      <dgm:spPr/>
      <dgm:t>
        <a:bodyPr/>
        <a:lstStyle/>
        <a:p>
          <a:endParaRPr lang="es-ES"/>
        </a:p>
      </dgm:t>
    </dgm:pt>
    <dgm:pt modelId="{6F7EF27B-3ED5-4F9F-9C92-4C7FD7411B39}" type="pres">
      <dgm:prSet presAssocID="{1C32FEEB-40D0-4213-AAC8-5BA6AB23D5C7}" presName="composite" presStyleCnt="0"/>
      <dgm:spPr/>
      <dgm:t>
        <a:bodyPr/>
        <a:lstStyle/>
        <a:p>
          <a:endParaRPr lang="es-ES"/>
        </a:p>
      </dgm:t>
    </dgm:pt>
    <dgm:pt modelId="{0D3517DC-B5EA-4061-8ADE-CF94686CB2D6}" type="pres">
      <dgm:prSet presAssocID="{1C32FEEB-40D0-4213-AAC8-5BA6AB23D5C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A47D61-DE18-473A-AA70-B9BD4FD2EAA0}" type="pres">
      <dgm:prSet presAssocID="{1C32FEEB-40D0-4213-AAC8-5BA6AB23D5C7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75F35C6-7593-4C58-B380-4E1920DE6463}" srcId="{AA56E81C-7C8D-4CC9-AECE-A688E8C6FFC1}" destId="{FBF1F0CD-3007-408A-8D88-E5D76EF5979D}" srcOrd="0" destOrd="0" parTransId="{E866A2B6-F163-49FA-99EB-4A6C54B11E4F}" sibTransId="{EE6723C8-50CB-43BA-9E7E-D6EA6962AE08}"/>
    <dgm:cxn modelId="{384691F7-BBBC-4523-8BB7-E9F22CE6848F}" type="presOf" srcId="{FBF1F0CD-3007-408A-8D88-E5D76EF5979D}" destId="{31EF5FE1-53AD-44D6-B37A-CA16A28B2CEE}" srcOrd="0" destOrd="0" presId="urn:microsoft.com/office/officeart/2008/layout/PictureStrips"/>
    <dgm:cxn modelId="{3B514580-ECDF-45A5-82E4-9C2D30D0E2AE}" srcId="{AA56E81C-7C8D-4CC9-AECE-A688E8C6FFC1}" destId="{1C32FEEB-40D0-4213-AAC8-5BA6AB23D5C7}" srcOrd="3" destOrd="0" parTransId="{ACAE9C3A-F4E0-4D0F-8348-08C0F026AB85}" sibTransId="{EF5D6FEB-BFDA-4F67-858A-733B73E4BF16}"/>
    <dgm:cxn modelId="{65DAB3DE-3AE8-4EEB-9F08-2170A70AEC3B}" srcId="{AA56E81C-7C8D-4CC9-AECE-A688E8C6FFC1}" destId="{06542416-C778-4CD3-9481-AB3B31D2A682}" srcOrd="1" destOrd="0" parTransId="{AFC4066C-5CE4-4504-BC02-B2EEA03DEBD0}" sibTransId="{459B9C29-F450-4538-A084-030A9CD68598}"/>
    <dgm:cxn modelId="{723B2475-D8A8-4CAA-985B-5C91155BF26B}" srcId="{AA56E81C-7C8D-4CC9-AECE-A688E8C6FFC1}" destId="{8E2DADB6-8F0A-4826-9B7B-45B0024FDC22}" srcOrd="2" destOrd="0" parTransId="{0AF40207-7154-45CD-BB90-F53F176C0259}" sibTransId="{979850EA-84C1-48C1-B8F7-8BC1FDA2B199}"/>
    <dgm:cxn modelId="{D3484D40-1ACE-45D2-B9E3-A2ED8BD6B2D3}" type="presOf" srcId="{1C32FEEB-40D0-4213-AAC8-5BA6AB23D5C7}" destId="{0D3517DC-B5EA-4061-8ADE-CF94686CB2D6}" srcOrd="0" destOrd="0" presId="urn:microsoft.com/office/officeart/2008/layout/PictureStrips"/>
    <dgm:cxn modelId="{2DAA68FA-2C48-4076-9D6F-0438D8E1C2BD}" type="presOf" srcId="{8E2DADB6-8F0A-4826-9B7B-45B0024FDC22}" destId="{4F0FA93F-C065-4B1C-9B87-46F5973C49D0}" srcOrd="0" destOrd="0" presId="urn:microsoft.com/office/officeart/2008/layout/PictureStrips"/>
    <dgm:cxn modelId="{B3E3A361-24BF-471F-87A3-6EF8AF8C0ABD}" type="presOf" srcId="{06542416-C778-4CD3-9481-AB3B31D2A682}" destId="{8A2E0DDA-2331-4E94-AAC6-FC0ADDD90A1E}" srcOrd="0" destOrd="0" presId="urn:microsoft.com/office/officeart/2008/layout/PictureStrips"/>
    <dgm:cxn modelId="{B71B8C46-4329-4820-AE33-6300253CCB37}" type="presOf" srcId="{AA56E81C-7C8D-4CC9-AECE-A688E8C6FFC1}" destId="{57D1F936-6F5F-4982-8AA5-D8F4CD629117}" srcOrd="0" destOrd="0" presId="urn:microsoft.com/office/officeart/2008/layout/PictureStrips"/>
    <dgm:cxn modelId="{E013C20E-C475-4E61-A697-B474983B06EA}" type="presParOf" srcId="{57D1F936-6F5F-4982-8AA5-D8F4CD629117}" destId="{1E9D3245-17BD-4453-A409-F587469F3918}" srcOrd="0" destOrd="0" presId="urn:microsoft.com/office/officeart/2008/layout/PictureStrips"/>
    <dgm:cxn modelId="{1B537E9B-388A-4512-9CDE-1915B6342D29}" type="presParOf" srcId="{1E9D3245-17BD-4453-A409-F587469F3918}" destId="{31EF5FE1-53AD-44D6-B37A-CA16A28B2CEE}" srcOrd="0" destOrd="0" presId="urn:microsoft.com/office/officeart/2008/layout/PictureStrips"/>
    <dgm:cxn modelId="{FF0122BA-BAE1-47FF-8711-AC58E97F9B29}" type="presParOf" srcId="{1E9D3245-17BD-4453-A409-F587469F3918}" destId="{33C7886B-68C1-4E9D-A3D9-CF48D95827A5}" srcOrd="1" destOrd="0" presId="urn:microsoft.com/office/officeart/2008/layout/PictureStrips"/>
    <dgm:cxn modelId="{ABAABB63-F33B-4C52-B56F-0A78BF657412}" type="presParOf" srcId="{57D1F936-6F5F-4982-8AA5-D8F4CD629117}" destId="{6F3C58D2-E60A-482F-85D1-43B6957707FC}" srcOrd="1" destOrd="0" presId="urn:microsoft.com/office/officeart/2008/layout/PictureStrips"/>
    <dgm:cxn modelId="{18D950D8-BCE4-4A0B-87D3-F875FAC22CAC}" type="presParOf" srcId="{57D1F936-6F5F-4982-8AA5-D8F4CD629117}" destId="{2CAB4833-CB58-4F30-A617-FE30905564BB}" srcOrd="2" destOrd="0" presId="urn:microsoft.com/office/officeart/2008/layout/PictureStrips"/>
    <dgm:cxn modelId="{E4721425-FBE0-4DE3-9C70-094862579C9A}" type="presParOf" srcId="{2CAB4833-CB58-4F30-A617-FE30905564BB}" destId="{8A2E0DDA-2331-4E94-AAC6-FC0ADDD90A1E}" srcOrd="0" destOrd="0" presId="urn:microsoft.com/office/officeart/2008/layout/PictureStrips"/>
    <dgm:cxn modelId="{E16AB252-57C7-43DF-A204-F2FF8A7B3DD0}" type="presParOf" srcId="{2CAB4833-CB58-4F30-A617-FE30905564BB}" destId="{3DAA4F11-CE84-4250-9845-5630C66A253F}" srcOrd="1" destOrd="0" presId="urn:microsoft.com/office/officeart/2008/layout/PictureStrips"/>
    <dgm:cxn modelId="{F1205D7B-8AF4-4AB5-A155-3B64D2A82408}" type="presParOf" srcId="{57D1F936-6F5F-4982-8AA5-D8F4CD629117}" destId="{580F1239-0DF4-453E-985A-B8AADA7F3870}" srcOrd="3" destOrd="0" presId="urn:microsoft.com/office/officeart/2008/layout/PictureStrips"/>
    <dgm:cxn modelId="{EB109B32-89B1-4B83-9DE0-B38EB6BD6F79}" type="presParOf" srcId="{57D1F936-6F5F-4982-8AA5-D8F4CD629117}" destId="{AF12B0C4-F3B9-486E-A21D-5BA023A75E5B}" srcOrd="4" destOrd="0" presId="urn:microsoft.com/office/officeart/2008/layout/PictureStrips"/>
    <dgm:cxn modelId="{11B9B6F5-3E0B-4D02-BFA3-A85885643BCD}" type="presParOf" srcId="{AF12B0C4-F3B9-486E-A21D-5BA023A75E5B}" destId="{4F0FA93F-C065-4B1C-9B87-46F5973C49D0}" srcOrd="0" destOrd="0" presId="urn:microsoft.com/office/officeart/2008/layout/PictureStrips"/>
    <dgm:cxn modelId="{BBD03F2A-5DE9-46C0-8C11-EA0B89751B21}" type="presParOf" srcId="{AF12B0C4-F3B9-486E-A21D-5BA023A75E5B}" destId="{5A050A01-E1A0-4105-928D-0FA93BA4AD2C}" srcOrd="1" destOrd="0" presId="urn:microsoft.com/office/officeart/2008/layout/PictureStrips"/>
    <dgm:cxn modelId="{CC8EDD16-33C9-4986-9CA7-3E02B6FFF2B2}" type="presParOf" srcId="{57D1F936-6F5F-4982-8AA5-D8F4CD629117}" destId="{7E4FFB2F-47C8-43BC-88D9-874BB1AD3F3A}" srcOrd="5" destOrd="0" presId="urn:microsoft.com/office/officeart/2008/layout/PictureStrips"/>
    <dgm:cxn modelId="{F9C9E632-16DB-4B34-A93D-DA3DB1F100B3}" type="presParOf" srcId="{57D1F936-6F5F-4982-8AA5-D8F4CD629117}" destId="{6F7EF27B-3ED5-4F9F-9C92-4C7FD7411B39}" srcOrd="6" destOrd="0" presId="urn:microsoft.com/office/officeart/2008/layout/PictureStrips"/>
    <dgm:cxn modelId="{850DDDA6-C9EB-4948-A7C2-C9B2E55C1EB4}" type="presParOf" srcId="{6F7EF27B-3ED5-4F9F-9C92-4C7FD7411B39}" destId="{0D3517DC-B5EA-4061-8ADE-CF94686CB2D6}" srcOrd="0" destOrd="0" presId="urn:microsoft.com/office/officeart/2008/layout/PictureStrips"/>
    <dgm:cxn modelId="{44175769-5C4D-4F6C-A806-924A913981CF}" type="presParOf" srcId="{6F7EF27B-3ED5-4F9F-9C92-4C7FD7411B39}" destId="{89A47D61-DE18-473A-AA70-B9BD4FD2EA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C84A05-0BC1-4AED-B192-BC76CC49154B}" type="doc">
      <dgm:prSet loTypeId="urn:microsoft.com/office/officeart/2008/layout/SquareAccent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5A10940C-3069-4C35-8273-7D1DB1087494}">
      <dgm:prSet phldrT="[Texto]" custT="1"/>
      <dgm:spPr/>
      <dgm:t>
        <a:bodyPr/>
        <a:lstStyle/>
        <a:p>
          <a:r>
            <a:rPr lang="es-EC" sz="1400" dirty="0">
              <a:latin typeface="Arial" panose="020B0604020202020204" pitchFamily="34" charset="0"/>
              <a:cs typeface="Arial" panose="020B0604020202020204" pitchFamily="34" charset="0"/>
            </a:rPr>
            <a:t>Antecedentes </a:t>
          </a:r>
        </a:p>
      </dgm:t>
    </dgm:pt>
    <dgm:pt modelId="{A16582F1-AEDC-40EB-942E-2BA6A6B6EB45}" type="parTrans" cxnId="{4CCAB8F9-F92F-4E3D-A695-6F4CDEEFA5E6}">
      <dgm:prSet/>
      <dgm:spPr/>
      <dgm:t>
        <a:bodyPr/>
        <a:lstStyle/>
        <a:p>
          <a:endParaRPr lang="es-EC"/>
        </a:p>
      </dgm:t>
    </dgm:pt>
    <dgm:pt modelId="{8A53FF5F-1F76-4889-B02D-B585B5F3B581}" type="sibTrans" cxnId="{4CCAB8F9-F92F-4E3D-A695-6F4CDEEFA5E6}">
      <dgm:prSet/>
      <dgm:spPr/>
      <dgm:t>
        <a:bodyPr/>
        <a:lstStyle/>
        <a:p>
          <a:endParaRPr lang="es-EC"/>
        </a:p>
      </dgm:t>
    </dgm:pt>
    <dgm:pt modelId="{57460D5C-A26A-4D89-8E7C-65498070C94C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Acuerdos comerciales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BA5EF-D716-4B19-999E-FE8B743CD2B9}" type="parTrans" cxnId="{4921AC72-1F97-4534-8C16-3D70DC0D7B69}">
      <dgm:prSet/>
      <dgm:spPr/>
      <dgm:t>
        <a:bodyPr/>
        <a:lstStyle/>
        <a:p>
          <a:endParaRPr lang="es-EC"/>
        </a:p>
      </dgm:t>
    </dgm:pt>
    <dgm:pt modelId="{9923583B-DC41-4D73-A86B-BF6EDC17BBD7}" type="sibTrans" cxnId="{4921AC72-1F97-4534-8C16-3D70DC0D7B69}">
      <dgm:prSet/>
      <dgm:spPr/>
      <dgm:t>
        <a:bodyPr/>
        <a:lstStyle/>
        <a:p>
          <a:endParaRPr lang="es-EC"/>
        </a:p>
      </dgm:t>
    </dgm:pt>
    <dgm:pt modelId="{5D847286-43E1-4BFD-888B-683CF61E94C3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Comercio desequilibrado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EC4F2-A645-4126-8FB0-F1BEB10AF961}" type="parTrans" cxnId="{1FF8C993-1590-4F51-8F06-83FE88B13432}">
      <dgm:prSet/>
      <dgm:spPr/>
      <dgm:t>
        <a:bodyPr/>
        <a:lstStyle/>
        <a:p>
          <a:endParaRPr lang="es-ES"/>
        </a:p>
      </dgm:t>
    </dgm:pt>
    <dgm:pt modelId="{CD53BC95-4581-4692-B927-0D0FB35AE536}" type="sibTrans" cxnId="{1FF8C993-1590-4F51-8F06-83FE88B13432}">
      <dgm:prSet/>
      <dgm:spPr/>
      <dgm:t>
        <a:bodyPr/>
        <a:lstStyle/>
        <a:p>
          <a:endParaRPr lang="es-ES"/>
        </a:p>
      </dgm:t>
    </dgm:pt>
    <dgm:pt modelId="{4FCB8DBB-041A-40BE-A6FA-C105B9F503E9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Competencia desleal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BF32A-D428-4977-804C-4ED894E38325}" type="parTrans" cxnId="{105E67DF-8115-4C96-B1D6-AC8310E1BAA5}">
      <dgm:prSet/>
      <dgm:spPr/>
      <dgm:t>
        <a:bodyPr/>
        <a:lstStyle/>
        <a:p>
          <a:endParaRPr lang="es-ES"/>
        </a:p>
      </dgm:t>
    </dgm:pt>
    <dgm:pt modelId="{621859A2-225E-4E6C-8121-0C68A74C4DD5}" type="sibTrans" cxnId="{105E67DF-8115-4C96-B1D6-AC8310E1BAA5}">
      <dgm:prSet/>
      <dgm:spPr/>
      <dgm:t>
        <a:bodyPr/>
        <a:lstStyle/>
        <a:p>
          <a:endParaRPr lang="es-ES"/>
        </a:p>
      </dgm:t>
    </dgm:pt>
    <dgm:pt modelId="{349225D0-2166-471F-B9B8-1D7547ED6369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TLC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61D46-61F3-43FD-8940-4DBD7E55F3C6}" type="parTrans" cxnId="{EDE45F46-E26F-4E15-B65B-D36B951A9DD5}">
      <dgm:prSet/>
      <dgm:spPr/>
      <dgm:t>
        <a:bodyPr/>
        <a:lstStyle/>
        <a:p>
          <a:endParaRPr lang="es-ES"/>
        </a:p>
      </dgm:t>
    </dgm:pt>
    <dgm:pt modelId="{8D4A09FB-5E25-4DAF-B8BC-8FDE1D971FEE}" type="sibTrans" cxnId="{EDE45F46-E26F-4E15-B65B-D36B951A9DD5}">
      <dgm:prSet/>
      <dgm:spPr/>
      <dgm:t>
        <a:bodyPr/>
        <a:lstStyle/>
        <a:p>
          <a:endParaRPr lang="es-ES"/>
        </a:p>
      </dgm:t>
    </dgm:pt>
    <dgm:pt modelId="{EEF51488-2918-4404-82A7-95BFD4D2250C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Barreras técnicas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3B769-743A-4886-94DB-9A37ADFA16DA}" type="parTrans" cxnId="{17BF58A2-C79C-45F9-984A-6C79FCCDE463}">
      <dgm:prSet/>
      <dgm:spPr/>
      <dgm:t>
        <a:bodyPr/>
        <a:lstStyle/>
        <a:p>
          <a:endParaRPr lang="es-ES"/>
        </a:p>
      </dgm:t>
    </dgm:pt>
    <dgm:pt modelId="{D1CE9493-391E-4BA7-8027-A0D501ADE50C}" type="sibTrans" cxnId="{17BF58A2-C79C-45F9-984A-6C79FCCDE463}">
      <dgm:prSet/>
      <dgm:spPr/>
      <dgm:t>
        <a:bodyPr/>
        <a:lstStyle/>
        <a:p>
          <a:endParaRPr lang="es-ES"/>
        </a:p>
      </dgm:t>
    </dgm:pt>
    <dgm:pt modelId="{BDB38965-2BDC-4D02-AD0A-F5A4212A845F}" type="pres">
      <dgm:prSet presAssocID="{65C84A05-0BC1-4AED-B192-BC76CC49154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348209A9-05FA-4D79-A970-27D07EE6D69B}" type="pres">
      <dgm:prSet presAssocID="{5A10940C-3069-4C35-8273-7D1DB1087494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6CDE54F5-6D8C-47B8-B82F-B3396053DC5E}" type="pres">
      <dgm:prSet presAssocID="{5A10940C-3069-4C35-8273-7D1DB1087494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F140295E-3444-40E9-8B5D-AF2C944398C4}" type="pres">
      <dgm:prSet presAssocID="{5A10940C-3069-4C35-8273-7D1DB1087494}" presName="ParentAccent" presStyleLbl="alignNode1" presStyleIdx="0" presStyleCnt="2"/>
      <dgm:spPr/>
      <dgm:t>
        <a:bodyPr/>
        <a:lstStyle/>
        <a:p>
          <a:endParaRPr lang="es-ES"/>
        </a:p>
      </dgm:t>
    </dgm:pt>
    <dgm:pt modelId="{C5824AAB-6EB0-40FF-994F-7D9C19E7A6FB}" type="pres">
      <dgm:prSet presAssocID="{5A10940C-3069-4C35-8273-7D1DB1087494}" presName="ParentSmallAccent" presStyleLbl="fgAcc1" presStyleIdx="0" presStyleCnt="2"/>
      <dgm:spPr/>
      <dgm:t>
        <a:bodyPr/>
        <a:lstStyle/>
        <a:p>
          <a:endParaRPr lang="es-ES"/>
        </a:p>
      </dgm:t>
    </dgm:pt>
    <dgm:pt modelId="{456255C5-3F9B-428B-A16C-BC4D5DC3BC17}" type="pres">
      <dgm:prSet presAssocID="{5A10940C-3069-4C35-8273-7D1DB1087494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AEB844-6856-4837-9B7C-057D048DDFB0}" type="pres">
      <dgm:prSet presAssocID="{5A10940C-3069-4C35-8273-7D1DB10874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00256F6-032E-4144-9A8C-338EF2DF3406}" type="pres">
      <dgm:prSet presAssocID="{5D847286-43E1-4BFD-888B-683CF61E94C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A811901-A846-4F61-834D-E133E9A4B195}" type="pres">
      <dgm:prSet presAssocID="{5D847286-43E1-4BFD-888B-683CF61E94C3}" presName="ChildAccent" presStyleLbl="solidFgAcc1" presStyleIdx="0" presStyleCnt="4"/>
      <dgm:spPr/>
      <dgm:t>
        <a:bodyPr/>
        <a:lstStyle/>
        <a:p>
          <a:endParaRPr lang="es-ES"/>
        </a:p>
      </dgm:t>
    </dgm:pt>
    <dgm:pt modelId="{D2E46F9D-6E20-46C4-AFB6-F382442341A7}" type="pres">
      <dgm:prSet presAssocID="{5D847286-43E1-4BFD-888B-683CF61E94C3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A1ED-434C-4257-B4FA-EA1263D70BE0}" type="pres">
      <dgm:prSet presAssocID="{4FCB8DBB-041A-40BE-A6FA-C105B9F503E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7B73D9D-3D50-4561-B691-D79B25D9CED5}" type="pres">
      <dgm:prSet presAssocID="{4FCB8DBB-041A-40BE-A6FA-C105B9F503E9}" presName="ChildAccent" presStyleLbl="solidFgAcc1" presStyleIdx="1" presStyleCnt="4"/>
      <dgm:spPr/>
      <dgm:t>
        <a:bodyPr/>
        <a:lstStyle/>
        <a:p>
          <a:endParaRPr lang="es-ES"/>
        </a:p>
      </dgm:t>
    </dgm:pt>
    <dgm:pt modelId="{6FA4C76A-64BD-4A84-B93B-ABE01AE2C986}" type="pres">
      <dgm:prSet presAssocID="{4FCB8DBB-041A-40BE-A6FA-C105B9F503E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7494B-1289-41D7-9E64-368B86E859CC}" type="pres">
      <dgm:prSet presAssocID="{57460D5C-A26A-4D89-8E7C-65498070C94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6681BC02-7495-46DB-A534-E9AE8D25B8C2}" type="pres">
      <dgm:prSet presAssocID="{57460D5C-A26A-4D89-8E7C-65498070C94C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C210A691-27B6-4472-9066-60F6B579E4F6}" type="pres">
      <dgm:prSet presAssocID="{57460D5C-A26A-4D89-8E7C-65498070C94C}" presName="ParentAccent" presStyleLbl="alignNode1" presStyleIdx="1" presStyleCnt="2"/>
      <dgm:spPr/>
      <dgm:t>
        <a:bodyPr/>
        <a:lstStyle/>
        <a:p>
          <a:endParaRPr lang="es-ES"/>
        </a:p>
      </dgm:t>
    </dgm:pt>
    <dgm:pt modelId="{7CC8B1BA-F42C-40D9-9469-5738528B10AC}" type="pres">
      <dgm:prSet presAssocID="{57460D5C-A26A-4D89-8E7C-65498070C94C}" presName="ParentSmallAccent" presStyleLbl="fgAcc1" presStyleIdx="1" presStyleCnt="2"/>
      <dgm:spPr/>
      <dgm:t>
        <a:bodyPr/>
        <a:lstStyle/>
        <a:p>
          <a:endParaRPr lang="es-ES"/>
        </a:p>
      </dgm:t>
    </dgm:pt>
    <dgm:pt modelId="{8083941B-F63E-40FA-890F-DEFB63AF6272}" type="pres">
      <dgm:prSet presAssocID="{57460D5C-A26A-4D89-8E7C-65498070C94C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BC90C-37AF-445D-8F83-C21F7D984632}" type="pres">
      <dgm:prSet presAssocID="{57460D5C-A26A-4D89-8E7C-65498070C94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47CD9DB-C50C-42C3-B54B-BD6D3BC37C04}" type="pres">
      <dgm:prSet presAssocID="{349225D0-2166-471F-B9B8-1D7547ED636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B2A6B97-8E1C-4273-8820-71DA5B78E056}" type="pres">
      <dgm:prSet presAssocID="{349225D0-2166-471F-B9B8-1D7547ED6369}" presName="ChildAccent" presStyleLbl="solidFgAcc1" presStyleIdx="2" presStyleCnt="4"/>
      <dgm:spPr/>
      <dgm:t>
        <a:bodyPr/>
        <a:lstStyle/>
        <a:p>
          <a:endParaRPr lang="es-ES"/>
        </a:p>
      </dgm:t>
    </dgm:pt>
    <dgm:pt modelId="{77E242B8-8432-4816-A3AB-1D0112D03CDF}" type="pres">
      <dgm:prSet presAssocID="{349225D0-2166-471F-B9B8-1D7547ED636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81417-2A1D-4B90-932C-284CC3754204}" type="pres">
      <dgm:prSet presAssocID="{EEF51488-2918-4404-82A7-95BFD4D2250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41D8229-8C75-4212-B86F-35FA08AC2302}" type="pres">
      <dgm:prSet presAssocID="{EEF51488-2918-4404-82A7-95BFD4D2250C}" presName="ChildAccent" presStyleLbl="solidFgAcc1" presStyleIdx="3" presStyleCnt="4"/>
      <dgm:spPr/>
      <dgm:t>
        <a:bodyPr/>
        <a:lstStyle/>
        <a:p>
          <a:endParaRPr lang="es-ES"/>
        </a:p>
      </dgm:t>
    </dgm:pt>
    <dgm:pt modelId="{2BD97D9F-6B57-4DBA-9497-071AB04FBB1A}" type="pres">
      <dgm:prSet presAssocID="{EEF51488-2918-4404-82A7-95BFD4D2250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853614-B5E3-4369-A56F-0FD7340022E2}" type="presOf" srcId="{5D847286-43E1-4BFD-888B-683CF61E94C3}" destId="{D2E46F9D-6E20-46C4-AFB6-F382442341A7}" srcOrd="0" destOrd="0" presId="urn:microsoft.com/office/officeart/2008/layout/SquareAccentList"/>
    <dgm:cxn modelId="{42802992-4809-452F-8A0A-CA242B9DF99D}" type="presOf" srcId="{EEF51488-2918-4404-82A7-95BFD4D2250C}" destId="{2BD97D9F-6B57-4DBA-9497-071AB04FBB1A}" srcOrd="0" destOrd="0" presId="urn:microsoft.com/office/officeart/2008/layout/SquareAccentList"/>
    <dgm:cxn modelId="{4921AC72-1F97-4534-8C16-3D70DC0D7B69}" srcId="{65C84A05-0BC1-4AED-B192-BC76CC49154B}" destId="{57460D5C-A26A-4D89-8E7C-65498070C94C}" srcOrd="1" destOrd="0" parTransId="{CE3BA5EF-D716-4B19-999E-FE8B743CD2B9}" sibTransId="{9923583B-DC41-4D73-A86B-BF6EDC17BBD7}"/>
    <dgm:cxn modelId="{105E67DF-8115-4C96-B1D6-AC8310E1BAA5}" srcId="{5A10940C-3069-4C35-8273-7D1DB1087494}" destId="{4FCB8DBB-041A-40BE-A6FA-C105B9F503E9}" srcOrd="1" destOrd="0" parTransId="{B0FBF32A-D428-4977-804C-4ED894E38325}" sibTransId="{621859A2-225E-4E6C-8121-0C68A74C4DD5}"/>
    <dgm:cxn modelId="{17BF58A2-C79C-45F9-984A-6C79FCCDE463}" srcId="{57460D5C-A26A-4D89-8E7C-65498070C94C}" destId="{EEF51488-2918-4404-82A7-95BFD4D2250C}" srcOrd="1" destOrd="0" parTransId="{3163B769-743A-4886-94DB-9A37ADFA16DA}" sibTransId="{D1CE9493-391E-4BA7-8027-A0D501ADE50C}"/>
    <dgm:cxn modelId="{EDE45F46-E26F-4E15-B65B-D36B951A9DD5}" srcId="{57460D5C-A26A-4D89-8E7C-65498070C94C}" destId="{349225D0-2166-471F-B9B8-1D7547ED6369}" srcOrd="0" destOrd="0" parTransId="{E4F61D46-61F3-43FD-8940-4DBD7E55F3C6}" sibTransId="{8D4A09FB-5E25-4DAF-B8BC-8FDE1D971FEE}"/>
    <dgm:cxn modelId="{86225BBC-37A7-40D9-9605-2C37E5E94076}" type="presOf" srcId="{349225D0-2166-471F-B9B8-1D7547ED6369}" destId="{77E242B8-8432-4816-A3AB-1D0112D03CDF}" srcOrd="0" destOrd="0" presId="urn:microsoft.com/office/officeart/2008/layout/SquareAccentList"/>
    <dgm:cxn modelId="{1FF8C993-1590-4F51-8F06-83FE88B13432}" srcId="{5A10940C-3069-4C35-8273-7D1DB1087494}" destId="{5D847286-43E1-4BFD-888B-683CF61E94C3}" srcOrd="0" destOrd="0" parTransId="{B6DEC4F2-A645-4126-8FB0-F1BEB10AF961}" sibTransId="{CD53BC95-4581-4692-B927-0D0FB35AE536}"/>
    <dgm:cxn modelId="{CB0A4F7E-6202-48BA-85A1-AA21A49138CB}" type="presOf" srcId="{65C84A05-0BC1-4AED-B192-BC76CC49154B}" destId="{BDB38965-2BDC-4D02-AD0A-F5A4212A845F}" srcOrd="0" destOrd="0" presId="urn:microsoft.com/office/officeart/2008/layout/SquareAccentList"/>
    <dgm:cxn modelId="{D26B8F36-5CE7-4D19-BB99-DA7E8FFD32A9}" type="presOf" srcId="{5A10940C-3069-4C35-8273-7D1DB1087494}" destId="{456255C5-3F9B-428B-A16C-BC4D5DC3BC17}" srcOrd="0" destOrd="0" presId="urn:microsoft.com/office/officeart/2008/layout/SquareAccentList"/>
    <dgm:cxn modelId="{4CCAB8F9-F92F-4E3D-A695-6F4CDEEFA5E6}" srcId="{65C84A05-0BC1-4AED-B192-BC76CC49154B}" destId="{5A10940C-3069-4C35-8273-7D1DB1087494}" srcOrd="0" destOrd="0" parTransId="{A16582F1-AEDC-40EB-942E-2BA6A6B6EB45}" sibTransId="{8A53FF5F-1F76-4889-B02D-B585B5F3B581}"/>
    <dgm:cxn modelId="{AC0F1A49-FA22-42E7-AEA6-02CA5063282A}" type="presOf" srcId="{57460D5C-A26A-4D89-8E7C-65498070C94C}" destId="{8083941B-F63E-40FA-890F-DEFB63AF6272}" srcOrd="0" destOrd="0" presId="urn:microsoft.com/office/officeart/2008/layout/SquareAccentList"/>
    <dgm:cxn modelId="{5BA0CB11-4078-4884-B10E-C08BA9E0C109}" type="presOf" srcId="{4FCB8DBB-041A-40BE-A6FA-C105B9F503E9}" destId="{6FA4C76A-64BD-4A84-B93B-ABE01AE2C986}" srcOrd="0" destOrd="0" presId="urn:microsoft.com/office/officeart/2008/layout/SquareAccentList"/>
    <dgm:cxn modelId="{F64E82C5-A507-495C-AE0A-78C3FC17263F}" type="presParOf" srcId="{BDB38965-2BDC-4D02-AD0A-F5A4212A845F}" destId="{348209A9-05FA-4D79-A970-27D07EE6D69B}" srcOrd="0" destOrd="0" presId="urn:microsoft.com/office/officeart/2008/layout/SquareAccentList"/>
    <dgm:cxn modelId="{A3E6A769-7C7C-462B-B6DD-7B7A3FC9AF2B}" type="presParOf" srcId="{348209A9-05FA-4D79-A970-27D07EE6D69B}" destId="{6CDE54F5-6D8C-47B8-B82F-B3396053DC5E}" srcOrd="0" destOrd="0" presId="urn:microsoft.com/office/officeart/2008/layout/SquareAccentList"/>
    <dgm:cxn modelId="{D20A4204-5D5D-4500-A386-8998B582FB4C}" type="presParOf" srcId="{6CDE54F5-6D8C-47B8-B82F-B3396053DC5E}" destId="{F140295E-3444-40E9-8B5D-AF2C944398C4}" srcOrd="0" destOrd="0" presId="urn:microsoft.com/office/officeart/2008/layout/SquareAccentList"/>
    <dgm:cxn modelId="{4FDBC677-E27E-4C3F-896E-1A01675CAAB0}" type="presParOf" srcId="{6CDE54F5-6D8C-47B8-B82F-B3396053DC5E}" destId="{C5824AAB-6EB0-40FF-994F-7D9C19E7A6FB}" srcOrd="1" destOrd="0" presId="urn:microsoft.com/office/officeart/2008/layout/SquareAccentList"/>
    <dgm:cxn modelId="{115D023E-7A02-4ABC-9175-863F7F9C8021}" type="presParOf" srcId="{6CDE54F5-6D8C-47B8-B82F-B3396053DC5E}" destId="{456255C5-3F9B-428B-A16C-BC4D5DC3BC17}" srcOrd="2" destOrd="0" presId="urn:microsoft.com/office/officeart/2008/layout/SquareAccentList"/>
    <dgm:cxn modelId="{CB65465D-7846-4234-BA43-D451874C8372}" type="presParOf" srcId="{348209A9-05FA-4D79-A970-27D07EE6D69B}" destId="{14AEB844-6856-4837-9B7C-057D048DDFB0}" srcOrd="1" destOrd="0" presId="urn:microsoft.com/office/officeart/2008/layout/SquareAccentList"/>
    <dgm:cxn modelId="{D857DFE1-665E-4328-8C4B-5182B78B75E2}" type="presParOf" srcId="{14AEB844-6856-4837-9B7C-057D048DDFB0}" destId="{800256F6-032E-4144-9A8C-338EF2DF3406}" srcOrd="0" destOrd="0" presId="urn:microsoft.com/office/officeart/2008/layout/SquareAccentList"/>
    <dgm:cxn modelId="{D514041F-214F-43AA-BD91-5882DB44E7F6}" type="presParOf" srcId="{800256F6-032E-4144-9A8C-338EF2DF3406}" destId="{2A811901-A846-4F61-834D-E133E9A4B195}" srcOrd="0" destOrd="0" presId="urn:microsoft.com/office/officeart/2008/layout/SquareAccentList"/>
    <dgm:cxn modelId="{5115D102-6835-4A39-B5BB-DBF6FEE6B1FF}" type="presParOf" srcId="{800256F6-032E-4144-9A8C-338EF2DF3406}" destId="{D2E46F9D-6E20-46C4-AFB6-F382442341A7}" srcOrd="1" destOrd="0" presId="urn:microsoft.com/office/officeart/2008/layout/SquareAccentList"/>
    <dgm:cxn modelId="{64049713-EE6E-4B25-9AD7-EC24451FFBA8}" type="presParOf" srcId="{14AEB844-6856-4837-9B7C-057D048DDFB0}" destId="{B74BA1ED-434C-4257-B4FA-EA1263D70BE0}" srcOrd="1" destOrd="0" presId="urn:microsoft.com/office/officeart/2008/layout/SquareAccentList"/>
    <dgm:cxn modelId="{7E5E5E50-AB23-4674-8E40-AFDE969FFDE5}" type="presParOf" srcId="{B74BA1ED-434C-4257-B4FA-EA1263D70BE0}" destId="{D7B73D9D-3D50-4561-B691-D79B25D9CED5}" srcOrd="0" destOrd="0" presId="urn:microsoft.com/office/officeart/2008/layout/SquareAccentList"/>
    <dgm:cxn modelId="{41AA4E69-46A3-4924-91D5-59593DE6207A}" type="presParOf" srcId="{B74BA1ED-434C-4257-B4FA-EA1263D70BE0}" destId="{6FA4C76A-64BD-4A84-B93B-ABE01AE2C986}" srcOrd="1" destOrd="0" presId="urn:microsoft.com/office/officeart/2008/layout/SquareAccentList"/>
    <dgm:cxn modelId="{EB901540-3E25-4C4B-AB38-E37970DE3417}" type="presParOf" srcId="{BDB38965-2BDC-4D02-AD0A-F5A4212A845F}" destId="{B9C7494B-1289-41D7-9E64-368B86E859CC}" srcOrd="1" destOrd="0" presId="urn:microsoft.com/office/officeart/2008/layout/SquareAccentList"/>
    <dgm:cxn modelId="{7F632606-B265-425F-8ECF-140FBA65171F}" type="presParOf" srcId="{B9C7494B-1289-41D7-9E64-368B86E859CC}" destId="{6681BC02-7495-46DB-A534-E9AE8D25B8C2}" srcOrd="0" destOrd="0" presId="urn:microsoft.com/office/officeart/2008/layout/SquareAccentList"/>
    <dgm:cxn modelId="{9C7D4D0E-4E63-49CF-83EF-7EBEBC0483A8}" type="presParOf" srcId="{6681BC02-7495-46DB-A534-E9AE8D25B8C2}" destId="{C210A691-27B6-4472-9066-60F6B579E4F6}" srcOrd="0" destOrd="0" presId="urn:microsoft.com/office/officeart/2008/layout/SquareAccentList"/>
    <dgm:cxn modelId="{00151BA5-4743-4F5F-9FE4-785C990F545C}" type="presParOf" srcId="{6681BC02-7495-46DB-A534-E9AE8D25B8C2}" destId="{7CC8B1BA-F42C-40D9-9469-5738528B10AC}" srcOrd="1" destOrd="0" presId="urn:microsoft.com/office/officeart/2008/layout/SquareAccentList"/>
    <dgm:cxn modelId="{A3743CC8-B477-4442-8C8E-64F2BBFE0920}" type="presParOf" srcId="{6681BC02-7495-46DB-A534-E9AE8D25B8C2}" destId="{8083941B-F63E-40FA-890F-DEFB63AF6272}" srcOrd="2" destOrd="0" presId="urn:microsoft.com/office/officeart/2008/layout/SquareAccentList"/>
    <dgm:cxn modelId="{D56BC98A-209D-43C4-8DDC-5461F493A67F}" type="presParOf" srcId="{B9C7494B-1289-41D7-9E64-368B86E859CC}" destId="{13FBC90C-37AF-445D-8F83-C21F7D984632}" srcOrd="1" destOrd="0" presId="urn:microsoft.com/office/officeart/2008/layout/SquareAccentList"/>
    <dgm:cxn modelId="{28B8A374-A342-453D-B24D-2B5683BB5AE0}" type="presParOf" srcId="{13FBC90C-37AF-445D-8F83-C21F7D984632}" destId="{747CD9DB-C50C-42C3-B54B-BD6D3BC37C04}" srcOrd="0" destOrd="0" presId="urn:microsoft.com/office/officeart/2008/layout/SquareAccentList"/>
    <dgm:cxn modelId="{8D1669C2-C31A-47E6-A297-48F134105895}" type="presParOf" srcId="{747CD9DB-C50C-42C3-B54B-BD6D3BC37C04}" destId="{FB2A6B97-8E1C-4273-8820-71DA5B78E056}" srcOrd="0" destOrd="0" presId="urn:microsoft.com/office/officeart/2008/layout/SquareAccentList"/>
    <dgm:cxn modelId="{B5F7F002-393D-4DE3-A847-FE0678D77170}" type="presParOf" srcId="{747CD9DB-C50C-42C3-B54B-BD6D3BC37C04}" destId="{77E242B8-8432-4816-A3AB-1D0112D03CDF}" srcOrd="1" destOrd="0" presId="urn:microsoft.com/office/officeart/2008/layout/SquareAccentList"/>
    <dgm:cxn modelId="{D57C7E85-6E05-4378-B437-C65A065E09FC}" type="presParOf" srcId="{13FBC90C-37AF-445D-8F83-C21F7D984632}" destId="{4A181417-2A1D-4B90-932C-284CC3754204}" srcOrd="1" destOrd="0" presId="urn:microsoft.com/office/officeart/2008/layout/SquareAccentList"/>
    <dgm:cxn modelId="{9F7F7717-0CB5-4D58-8F52-C9B0BD9A16FA}" type="presParOf" srcId="{4A181417-2A1D-4B90-932C-284CC3754204}" destId="{541D8229-8C75-4212-B86F-35FA08AC2302}" srcOrd="0" destOrd="0" presId="urn:microsoft.com/office/officeart/2008/layout/SquareAccentList"/>
    <dgm:cxn modelId="{E21B3081-D3E3-4376-A43D-3722E1258803}" type="presParOf" srcId="{4A181417-2A1D-4B90-932C-284CC3754204}" destId="{2BD97D9F-6B57-4DBA-9497-071AB04FBB1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920D5-64B8-4E72-AA8B-9375C03408FA}" type="doc">
      <dgm:prSet loTypeId="urn:microsoft.com/office/officeart/2009/3/layout/StepUp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2031AA-AE97-4F1B-B8E2-9A5344D5BB8B}">
      <dgm:prSet phldrT="[Texto]" custT="1"/>
      <dgm:spPr/>
      <dgm:t>
        <a:bodyPr/>
        <a:lstStyle/>
        <a:p>
          <a:pPr algn="ctr"/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Ganancias del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comercio</a:t>
          </a:r>
        </a:p>
        <a:p>
          <a:pPr algn="ctr"/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Precio </a:t>
          </a:r>
        </a:p>
        <a:p>
          <a:pPr algn="ctr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Vendedor - Comprador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03B35-4240-4DC0-8444-6498EA5483C7}" type="parTrans" cxnId="{F8CDF82E-AB3A-401B-AEE7-8E6E3F502309}">
      <dgm:prSet/>
      <dgm:spPr/>
      <dgm:t>
        <a:bodyPr/>
        <a:lstStyle/>
        <a:p>
          <a:endParaRPr lang="es-ES"/>
        </a:p>
      </dgm:t>
    </dgm:pt>
    <dgm:pt modelId="{E7FB3D2F-840D-4565-BF5F-ADE8E952D44D}" type="sibTrans" cxnId="{F8CDF82E-AB3A-401B-AEE7-8E6E3F502309}">
      <dgm:prSet/>
      <dgm:spPr/>
      <dgm:t>
        <a:bodyPr/>
        <a:lstStyle/>
        <a:p>
          <a:endParaRPr lang="es-ES"/>
        </a:p>
      </dgm:t>
    </dgm:pt>
    <dgm:pt modelId="{B5977D42-9375-46F0-8415-C77B9BF42E82}">
      <dgm:prSet phldrT="[Texto]" custT="1"/>
      <dgm:spPr/>
      <dgm:t>
        <a:bodyPr/>
        <a:lstStyle/>
        <a:p>
          <a:pPr algn="ctr"/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Patrones del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comercio</a:t>
          </a:r>
        </a:p>
        <a:p>
          <a:pPr algn="ctr"/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Conocer producto</a:t>
          </a:r>
        </a:p>
        <a:p>
          <a:pPr algn="ctr"/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2ACA9-5644-4D63-B649-2163FCC1E7D1}" type="parTrans" cxnId="{403BDEDE-6E98-4616-BAD5-AB3930B3AC3C}">
      <dgm:prSet/>
      <dgm:spPr/>
      <dgm:t>
        <a:bodyPr/>
        <a:lstStyle/>
        <a:p>
          <a:endParaRPr lang="es-ES"/>
        </a:p>
      </dgm:t>
    </dgm:pt>
    <dgm:pt modelId="{CDBCAEB5-33B6-41C5-9987-BC180D4D54BE}" type="sibTrans" cxnId="{403BDEDE-6E98-4616-BAD5-AB3930B3AC3C}">
      <dgm:prSet/>
      <dgm:spPr/>
      <dgm:t>
        <a:bodyPr/>
        <a:lstStyle/>
        <a:p>
          <a:endParaRPr lang="es-ES"/>
        </a:p>
      </dgm:t>
    </dgm:pt>
    <dgm:pt modelId="{99EA0C0F-FE5D-4BB5-9F45-BC609B04F151}">
      <dgm:prSet phldrT="[Texto]" custT="1"/>
      <dgm:spPr/>
      <dgm:t>
        <a:bodyPr/>
        <a:lstStyle/>
        <a:p>
          <a:pPr algn="ctr"/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Términos de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intercambio</a:t>
          </a:r>
        </a:p>
        <a:p>
          <a:pPr algn="ctr"/>
          <a:endParaRPr lang="es-E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Incoterms</a:t>
          </a:r>
        </a:p>
        <a:p>
          <a:pPr algn="ctr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Formas de Pago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074E7-C9E4-45C2-A11A-4DBCE752F245}" type="parTrans" cxnId="{EDA61B40-A86D-43A1-AE80-0A2A8AF9BB23}">
      <dgm:prSet/>
      <dgm:spPr/>
      <dgm:t>
        <a:bodyPr/>
        <a:lstStyle/>
        <a:p>
          <a:endParaRPr lang="es-ES"/>
        </a:p>
      </dgm:t>
    </dgm:pt>
    <dgm:pt modelId="{FC94289F-72FB-4158-838E-FD8E7FD7A8E1}" type="sibTrans" cxnId="{EDA61B40-A86D-43A1-AE80-0A2A8AF9BB23}">
      <dgm:prSet/>
      <dgm:spPr/>
      <dgm:t>
        <a:bodyPr/>
        <a:lstStyle/>
        <a:p>
          <a:endParaRPr lang="es-ES"/>
        </a:p>
      </dgm:t>
    </dgm:pt>
    <dgm:pt modelId="{012095DC-374E-4508-B3C6-74D7988FD301}" type="pres">
      <dgm:prSet presAssocID="{344920D5-64B8-4E72-AA8B-9375C03408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FEF0C3D-D695-4A1F-AAD4-F141F5F25B4A}" type="pres">
      <dgm:prSet presAssocID="{A52031AA-AE97-4F1B-B8E2-9A5344D5BB8B}" presName="composite" presStyleCnt="0"/>
      <dgm:spPr/>
      <dgm:t>
        <a:bodyPr/>
        <a:lstStyle/>
        <a:p>
          <a:endParaRPr lang="es-ES"/>
        </a:p>
      </dgm:t>
    </dgm:pt>
    <dgm:pt modelId="{12A159EF-5A86-470E-9228-E4FB37C52CCC}" type="pres">
      <dgm:prSet presAssocID="{A52031AA-AE97-4F1B-B8E2-9A5344D5BB8B}" presName="LShape" presStyleLbl="alignNode1" presStyleIdx="0" presStyleCnt="5"/>
      <dgm:spPr/>
      <dgm:t>
        <a:bodyPr/>
        <a:lstStyle/>
        <a:p>
          <a:endParaRPr lang="es-ES"/>
        </a:p>
      </dgm:t>
    </dgm:pt>
    <dgm:pt modelId="{94391D1F-AFD5-43BE-A30C-2BD5527E5258}" type="pres">
      <dgm:prSet presAssocID="{A52031AA-AE97-4F1B-B8E2-9A5344D5BB8B}" presName="ParentText" presStyleLbl="revTx" presStyleIdx="0" presStyleCnt="3" custScaleX="110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BF791-5AEE-4323-97FC-D4A1141F7CFE}" type="pres">
      <dgm:prSet presAssocID="{A52031AA-AE97-4F1B-B8E2-9A5344D5BB8B}" presName="Triangle" presStyleLbl="alignNode1" presStyleIdx="1" presStyleCnt="5"/>
      <dgm:spPr/>
      <dgm:t>
        <a:bodyPr/>
        <a:lstStyle/>
        <a:p>
          <a:endParaRPr lang="es-ES"/>
        </a:p>
      </dgm:t>
    </dgm:pt>
    <dgm:pt modelId="{6311055B-1A59-420D-8790-16A2D106A18F}" type="pres">
      <dgm:prSet presAssocID="{E7FB3D2F-840D-4565-BF5F-ADE8E952D44D}" presName="sibTrans" presStyleCnt="0"/>
      <dgm:spPr/>
      <dgm:t>
        <a:bodyPr/>
        <a:lstStyle/>
        <a:p>
          <a:endParaRPr lang="es-ES"/>
        </a:p>
      </dgm:t>
    </dgm:pt>
    <dgm:pt modelId="{8F80F05E-8F17-4886-9853-9A5CB2630FE2}" type="pres">
      <dgm:prSet presAssocID="{E7FB3D2F-840D-4565-BF5F-ADE8E952D44D}" presName="space" presStyleCnt="0"/>
      <dgm:spPr/>
      <dgm:t>
        <a:bodyPr/>
        <a:lstStyle/>
        <a:p>
          <a:endParaRPr lang="es-ES"/>
        </a:p>
      </dgm:t>
    </dgm:pt>
    <dgm:pt modelId="{8827B94F-5377-4543-8A61-C24441E007BD}" type="pres">
      <dgm:prSet presAssocID="{B5977D42-9375-46F0-8415-C77B9BF42E82}" presName="composite" presStyleCnt="0"/>
      <dgm:spPr/>
      <dgm:t>
        <a:bodyPr/>
        <a:lstStyle/>
        <a:p>
          <a:endParaRPr lang="es-ES"/>
        </a:p>
      </dgm:t>
    </dgm:pt>
    <dgm:pt modelId="{5B80DE1A-357C-4DF3-B160-9D6AFCD47943}" type="pres">
      <dgm:prSet presAssocID="{B5977D42-9375-46F0-8415-C77B9BF42E82}" presName="LShape" presStyleLbl="alignNode1" presStyleIdx="2" presStyleCnt="5"/>
      <dgm:spPr/>
      <dgm:t>
        <a:bodyPr/>
        <a:lstStyle/>
        <a:p>
          <a:endParaRPr lang="es-ES"/>
        </a:p>
      </dgm:t>
    </dgm:pt>
    <dgm:pt modelId="{8DA70110-E5DA-4632-990C-7DD63606DF08}" type="pres">
      <dgm:prSet presAssocID="{B5977D42-9375-46F0-8415-C77B9BF42E8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14390-735E-497B-89D9-FF494B3E73F3}" type="pres">
      <dgm:prSet presAssocID="{B5977D42-9375-46F0-8415-C77B9BF42E82}" presName="Triangle" presStyleLbl="alignNode1" presStyleIdx="3" presStyleCnt="5"/>
      <dgm:spPr/>
      <dgm:t>
        <a:bodyPr/>
        <a:lstStyle/>
        <a:p>
          <a:endParaRPr lang="es-ES"/>
        </a:p>
      </dgm:t>
    </dgm:pt>
    <dgm:pt modelId="{DD2C9A1D-EE98-4CC6-BACE-D4B1CE947A89}" type="pres">
      <dgm:prSet presAssocID="{CDBCAEB5-33B6-41C5-9987-BC180D4D54BE}" presName="sibTrans" presStyleCnt="0"/>
      <dgm:spPr/>
      <dgm:t>
        <a:bodyPr/>
        <a:lstStyle/>
        <a:p>
          <a:endParaRPr lang="es-ES"/>
        </a:p>
      </dgm:t>
    </dgm:pt>
    <dgm:pt modelId="{40D165F9-A5AE-4213-8355-A1DCF710BFCF}" type="pres">
      <dgm:prSet presAssocID="{CDBCAEB5-33B6-41C5-9987-BC180D4D54BE}" presName="space" presStyleCnt="0"/>
      <dgm:spPr/>
      <dgm:t>
        <a:bodyPr/>
        <a:lstStyle/>
        <a:p>
          <a:endParaRPr lang="es-ES"/>
        </a:p>
      </dgm:t>
    </dgm:pt>
    <dgm:pt modelId="{AA4DDC65-56E2-44CC-A273-AAE0B2BFE3D5}" type="pres">
      <dgm:prSet presAssocID="{99EA0C0F-FE5D-4BB5-9F45-BC609B04F151}" presName="composite" presStyleCnt="0"/>
      <dgm:spPr/>
      <dgm:t>
        <a:bodyPr/>
        <a:lstStyle/>
        <a:p>
          <a:endParaRPr lang="es-ES"/>
        </a:p>
      </dgm:t>
    </dgm:pt>
    <dgm:pt modelId="{3ACCBB4E-DF0C-4510-9FB8-AC9CE1EB357C}" type="pres">
      <dgm:prSet presAssocID="{99EA0C0F-FE5D-4BB5-9F45-BC609B04F151}" presName="LShape" presStyleLbl="alignNode1" presStyleIdx="4" presStyleCnt="5"/>
      <dgm:spPr/>
      <dgm:t>
        <a:bodyPr/>
        <a:lstStyle/>
        <a:p>
          <a:endParaRPr lang="es-ES"/>
        </a:p>
      </dgm:t>
    </dgm:pt>
    <dgm:pt modelId="{6540CCF9-4520-4F28-B779-C4697F56AB43}" type="pres">
      <dgm:prSet presAssocID="{99EA0C0F-FE5D-4BB5-9F45-BC609B04F15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A41B13-043C-4DB1-B10C-915CD0FABA12}" type="presOf" srcId="{B5977D42-9375-46F0-8415-C77B9BF42E82}" destId="{8DA70110-E5DA-4632-990C-7DD63606DF08}" srcOrd="0" destOrd="0" presId="urn:microsoft.com/office/officeart/2009/3/layout/StepUpProcess"/>
    <dgm:cxn modelId="{19EB61F1-11AE-46F4-8FA3-B9A9438349ED}" type="presOf" srcId="{344920D5-64B8-4E72-AA8B-9375C03408FA}" destId="{012095DC-374E-4508-B3C6-74D7988FD301}" srcOrd="0" destOrd="0" presId="urn:microsoft.com/office/officeart/2009/3/layout/StepUpProcess"/>
    <dgm:cxn modelId="{403BDEDE-6E98-4616-BAD5-AB3930B3AC3C}" srcId="{344920D5-64B8-4E72-AA8B-9375C03408FA}" destId="{B5977D42-9375-46F0-8415-C77B9BF42E82}" srcOrd="1" destOrd="0" parTransId="{3902ACA9-5644-4D63-B649-2163FCC1E7D1}" sibTransId="{CDBCAEB5-33B6-41C5-9987-BC180D4D54BE}"/>
    <dgm:cxn modelId="{F8CDF82E-AB3A-401B-AEE7-8E6E3F502309}" srcId="{344920D5-64B8-4E72-AA8B-9375C03408FA}" destId="{A52031AA-AE97-4F1B-B8E2-9A5344D5BB8B}" srcOrd="0" destOrd="0" parTransId="{95103B35-4240-4DC0-8444-6498EA5483C7}" sibTransId="{E7FB3D2F-840D-4565-BF5F-ADE8E952D44D}"/>
    <dgm:cxn modelId="{7DB61982-6C00-4550-88C8-F49981CD92F9}" type="presOf" srcId="{99EA0C0F-FE5D-4BB5-9F45-BC609B04F151}" destId="{6540CCF9-4520-4F28-B779-C4697F56AB43}" srcOrd="0" destOrd="0" presId="urn:microsoft.com/office/officeart/2009/3/layout/StepUpProcess"/>
    <dgm:cxn modelId="{EDA61B40-A86D-43A1-AE80-0A2A8AF9BB23}" srcId="{344920D5-64B8-4E72-AA8B-9375C03408FA}" destId="{99EA0C0F-FE5D-4BB5-9F45-BC609B04F151}" srcOrd="2" destOrd="0" parTransId="{E1F074E7-C9E4-45C2-A11A-4DBCE752F245}" sibTransId="{FC94289F-72FB-4158-838E-FD8E7FD7A8E1}"/>
    <dgm:cxn modelId="{0AB14540-03D6-44EB-AB59-2DC3C1CE92B4}" type="presOf" srcId="{A52031AA-AE97-4F1B-B8E2-9A5344D5BB8B}" destId="{94391D1F-AFD5-43BE-A30C-2BD5527E5258}" srcOrd="0" destOrd="0" presId="urn:microsoft.com/office/officeart/2009/3/layout/StepUpProcess"/>
    <dgm:cxn modelId="{E05BCDBA-DF65-4F72-9CE7-9B7C815CD17A}" type="presParOf" srcId="{012095DC-374E-4508-B3C6-74D7988FD301}" destId="{6FEF0C3D-D695-4A1F-AAD4-F141F5F25B4A}" srcOrd="0" destOrd="0" presId="urn:microsoft.com/office/officeart/2009/3/layout/StepUpProcess"/>
    <dgm:cxn modelId="{CB53F47B-B5F2-49B7-93C0-17ED1856D7F3}" type="presParOf" srcId="{6FEF0C3D-D695-4A1F-AAD4-F141F5F25B4A}" destId="{12A159EF-5A86-470E-9228-E4FB37C52CCC}" srcOrd="0" destOrd="0" presId="urn:microsoft.com/office/officeart/2009/3/layout/StepUpProcess"/>
    <dgm:cxn modelId="{70FA5A17-B098-401C-8412-D3651EC5250A}" type="presParOf" srcId="{6FEF0C3D-D695-4A1F-AAD4-F141F5F25B4A}" destId="{94391D1F-AFD5-43BE-A30C-2BD5527E5258}" srcOrd="1" destOrd="0" presId="urn:microsoft.com/office/officeart/2009/3/layout/StepUpProcess"/>
    <dgm:cxn modelId="{21A94FB1-F1D3-4713-A39E-6FEEB428B70E}" type="presParOf" srcId="{6FEF0C3D-D695-4A1F-AAD4-F141F5F25B4A}" destId="{672BF791-5AEE-4323-97FC-D4A1141F7CFE}" srcOrd="2" destOrd="0" presId="urn:microsoft.com/office/officeart/2009/3/layout/StepUpProcess"/>
    <dgm:cxn modelId="{8B78FF5E-EA89-4017-A2F2-511F665E51B1}" type="presParOf" srcId="{012095DC-374E-4508-B3C6-74D7988FD301}" destId="{6311055B-1A59-420D-8790-16A2D106A18F}" srcOrd="1" destOrd="0" presId="urn:microsoft.com/office/officeart/2009/3/layout/StepUpProcess"/>
    <dgm:cxn modelId="{A28ED0CA-1A38-40FB-AA7D-22863DB1E9EA}" type="presParOf" srcId="{6311055B-1A59-420D-8790-16A2D106A18F}" destId="{8F80F05E-8F17-4886-9853-9A5CB2630FE2}" srcOrd="0" destOrd="0" presId="urn:microsoft.com/office/officeart/2009/3/layout/StepUpProcess"/>
    <dgm:cxn modelId="{47300EEA-E9DC-4208-B523-D74B1D534F27}" type="presParOf" srcId="{012095DC-374E-4508-B3C6-74D7988FD301}" destId="{8827B94F-5377-4543-8A61-C24441E007BD}" srcOrd="2" destOrd="0" presId="urn:microsoft.com/office/officeart/2009/3/layout/StepUpProcess"/>
    <dgm:cxn modelId="{157B77B9-85A2-410E-AD86-038D0E74D81F}" type="presParOf" srcId="{8827B94F-5377-4543-8A61-C24441E007BD}" destId="{5B80DE1A-357C-4DF3-B160-9D6AFCD47943}" srcOrd="0" destOrd="0" presId="urn:microsoft.com/office/officeart/2009/3/layout/StepUpProcess"/>
    <dgm:cxn modelId="{08722C22-C9EE-411E-96BF-7DB71260B60B}" type="presParOf" srcId="{8827B94F-5377-4543-8A61-C24441E007BD}" destId="{8DA70110-E5DA-4632-990C-7DD63606DF08}" srcOrd="1" destOrd="0" presId="urn:microsoft.com/office/officeart/2009/3/layout/StepUpProcess"/>
    <dgm:cxn modelId="{DC4B66BD-9916-44BA-868C-206972CE08A8}" type="presParOf" srcId="{8827B94F-5377-4543-8A61-C24441E007BD}" destId="{4F514390-735E-497B-89D9-FF494B3E73F3}" srcOrd="2" destOrd="0" presId="urn:microsoft.com/office/officeart/2009/3/layout/StepUpProcess"/>
    <dgm:cxn modelId="{DCC039B2-F87D-487F-9627-B50ECA6472BE}" type="presParOf" srcId="{012095DC-374E-4508-B3C6-74D7988FD301}" destId="{DD2C9A1D-EE98-4CC6-BACE-D4B1CE947A89}" srcOrd="3" destOrd="0" presId="urn:microsoft.com/office/officeart/2009/3/layout/StepUpProcess"/>
    <dgm:cxn modelId="{55D20DF2-8226-4631-B50A-C5D5396AA26F}" type="presParOf" srcId="{DD2C9A1D-EE98-4CC6-BACE-D4B1CE947A89}" destId="{40D165F9-A5AE-4213-8355-A1DCF710BFCF}" srcOrd="0" destOrd="0" presId="urn:microsoft.com/office/officeart/2009/3/layout/StepUpProcess"/>
    <dgm:cxn modelId="{392B8EEC-37C6-438F-93C1-7CA2ED9D49B2}" type="presParOf" srcId="{012095DC-374E-4508-B3C6-74D7988FD301}" destId="{AA4DDC65-56E2-44CC-A273-AAE0B2BFE3D5}" srcOrd="4" destOrd="0" presId="urn:microsoft.com/office/officeart/2009/3/layout/StepUpProcess"/>
    <dgm:cxn modelId="{CA0FFA09-CEAB-482B-956B-40B79D7EE030}" type="presParOf" srcId="{AA4DDC65-56E2-44CC-A273-AAE0B2BFE3D5}" destId="{3ACCBB4E-DF0C-4510-9FB8-AC9CE1EB357C}" srcOrd="0" destOrd="0" presId="urn:microsoft.com/office/officeart/2009/3/layout/StepUpProcess"/>
    <dgm:cxn modelId="{B3ECBAE8-B3DE-4413-9EA7-EC4F81BB03E3}" type="presParOf" srcId="{AA4DDC65-56E2-44CC-A273-AAE0B2BFE3D5}" destId="{6540CCF9-4520-4F28-B779-C4697F56AB4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E4B48B-7F63-41D6-B735-D03F8ABB998C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518638A-1459-4146-B241-72D35A921F26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Económico: Divisas – Inflación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69D0B-764D-4B09-8D09-5832BA509B2C}" type="parTrans" cxnId="{7CADD4DC-88AF-4416-AE1C-8BA56F59FEBD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A4D23-E03B-46C9-942F-396CC9C95253}" type="sibTrans" cxnId="{7CADD4DC-88AF-4416-AE1C-8BA56F59FEBD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E70F8-6716-40DA-9051-9F6925024D2F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Jurídico: Políticas - Industrias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2AA40-5D3B-41F7-B167-B5E23F575428}" type="parTrans" cxnId="{0433D8E8-713A-4085-8E9C-534543AB17A5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ADAC9-8C39-483D-8683-4480CD4898A1}" type="sibTrans" cxnId="{0433D8E8-713A-4085-8E9C-534543AB17A5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5F6BD-5E02-4BBC-84B3-54DDCCB60A76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Comercial: Tipo de mercado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65FA9-7AB0-4F37-AD33-47EDF08125D9}" type="parTrans" cxnId="{AA575864-A4E9-4744-9CB6-3631546164B4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0902B-3318-46E6-A7C4-EEB4C61B3335}" type="sibTrans" cxnId="{AA575864-A4E9-4744-9CB6-3631546164B4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37062-FCEF-4F19-BCE1-966BDA4C6D5E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Político: Socialista - Capitalista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FBB72-E242-4440-80C2-093EC77480E9}" type="parTrans" cxnId="{1BC366F9-211A-4C86-8ABA-CE14CF32A321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61ECD-B5BE-4694-9573-269D2C02B842}" type="sibTrans" cxnId="{1BC366F9-211A-4C86-8ABA-CE14CF32A321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85AC8-B46B-4589-9251-81FDE235089E}">
      <dgm:prSet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Logístico: Distancia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4F65C-BF70-4C02-B7EF-2C6F5FFBC820}" type="parTrans" cxnId="{038B4211-2F29-426D-83BC-156C79522ACB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4CDFB-84FB-4AC8-B500-620CBD5A40DD}" type="sibTrans" cxnId="{038B4211-2F29-426D-83BC-156C79522ACB}">
      <dgm:prSet/>
      <dgm:spPr/>
      <dgm:t>
        <a:bodyPr/>
        <a:lstStyle/>
        <a:p>
          <a:pPr algn="ctr"/>
          <a:endParaRPr lang="es-E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349CA-B537-4432-8557-87D0EE65CE27}" type="pres">
      <dgm:prSet presAssocID="{12E4B48B-7F63-41D6-B735-D03F8ABB99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03ED8E-16A5-4233-B956-883A8EBEA354}" type="pres">
      <dgm:prSet presAssocID="{1518638A-1459-4146-B241-72D35A921F26}" presName="parentLin" presStyleCnt="0"/>
      <dgm:spPr/>
      <dgm:t>
        <a:bodyPr/>
        <a:lstStyle/>
        <a:p>
          <a:endParaRPr lang="es-ES"/>
        </a:p>
      </dgm:t>
    </dgm:pt>
    <dgm:pt modelId="{DFBA11A4-81C9-44F3-92E2-36DD848BD639}" type="pres">
      <dgm:prSet presAssocID="{1518638A-1459-4146-B241-72D35A921F26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13B5999-3BC9-4EC9-8478-7064B7DD1EA2}" type="pres">
      <dgm:prSet presAssocID="{1518638A-1459-4146-B241-72D35A921F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9930BE-85E1-47E8-AE75-919B72C2699C}" type="pres">
      <dgm:prSet presAssocID="{1518638A-1459-4146-B241-72D35A921F26}" presName="negativeSpace" presStyleCnt="0"/>
      <dgm:spPr/>
      <dgm:t>
        <a:bodyPr/>
        <a:lstStyle/>
        <a:p>
          <a:endParaRPr lang="es-ES"/>
        </a:p>
      </dgm:t>
    </dgm:pt>
    <dgm:pt modelId="{A5D6DC79-D2C0-4A6C-88B6-B906071DB4BF}" type="pres">
      <dgm:prSet presAssocID="{1518638A-1459-4146-B241-72D35A921F2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C74E71-020D-494A-9515-7E3C8B3D49FB}" type="pres">
      <dgm:prSet presAssocID="{A02A4D23-E03B-46C9-942F-396CC9C95253}" presName="spaceBetweenRectangles" presStyleCnt="0"/>
      <dgm:spPr/>
      <dgm:t>
        <a:bodyPr/>
        <a:lstStyle/>
        <a:p>
          <a:endParaRPr lang="es-ES"/>
        </a:p>
      </dgm:t>
    </dgm:pt>
    <dgm:pt modelId="{D3A514B2-9E44-4438-8455-1326BD25CFC5}" type="pres">
      <dgm:prSet presAssocID="{B35E70F8-6716-40DA-9051-9F6925024D2F}" presName="parentLin" presStyleCnt="0"/>
      <dgm:spPr/>
      <dgm:t>
        <a:bodyPr/>
        <a:lstStyle/>
        <a:p>
          <a:endParaRPr lang="es-ES"/>
        </a:p>
      </dgm:t>
    </dgm:pt>
    <dgm:pt modelId="{ACEDFF1B-E602-42DB-9DDC-2B1EABB1BF7C}" type="pres">
      <dgm:prSet presAssocID="{B35E70F8-6716-40DA-9051-9F6925024D2F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95FF72B-69C7-4F45-8112-6DB242AB32F4}" type="pres">
      <dgm:prSet presAssocID="{B35E70F8-6716-40DA-9051-9F6925024D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8C3D6-7F05-4F9E-8E41-3D8D19EEB13F}" type="pres">
      <dgm:prSet presAssocID="{B35E70F8-6716-40DA-9051-9F6925024D2F}" presName="negativeSpace" presStyleCnt="0"/>
      <dgm:spPr/>
      <dgm:t>
        <a:bodyPr/>
        <a:lstStyle/>
        <a:p>
          <a:endParaRPr lang="es-ES"/>
        </a:p>
      </dgm:t>
    </dgm:pt>
    <dgm:pt modelId="{55EFD5D2-1566-4C21-B596-199AAD85B46C}" type="pres">
      <dgm:prSet presAssocID="{B35E70F8-6716-40DA-9051-9F6925024D2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D2472-6A32-4ABE-93B4-7E1F00B7E48F}" type="pres">
      <dgm:prSet presAssocID="{399ADAC9-8C39-483D-8683-4480CD4898A1}" presName="spaceBetweenRectangles" presStyleCnt="0"/>
      <dgm:spPr/>
      <dgm:t>
        <a:bodyPr/>
        <a:lstStyle/>
        <a:p>
          <a:endParaRPr lang="es-ES"/>
        </a:p>
      </dgm:t>
    </dgm:pt>
    <dgm:pt modelId="{829E02A1-22F6-4F81-A9DF-EE656968C6CC}" type="pres">
      <dgm:prSet presAssocID="{3415F6BD-5E02-4BBC-84B3-54DDCCB60A76}" presName="parentLin" presStyleCnt="0"/>
      <dgm:spPr/>
      <dgm:t>
        <a:bodyPr/>
        <a:lstStyle/>
        <a:p>
          <a:endParaRPr lang="es-ES"/>
        </a:p>
      </dgm:t>
    </dgm:pt>
    <dgm:pt modelId="{FF9AD4A8-C040-4918-899A-C372E4D846BE}" type="pres">
      <dgm:prSet presAssocID="{3415F6BD-5E02-4BBC-84B3-54DDCCB60A76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8B9D96C0-464F-4B67-BEEC-4FF5AE7BE654}" type="pres">
      <dgm:prSet presAssocID="{3415F6BD-5E02-4BBC-84B3-54DDCCB60A7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40E2E-50A7-40DE-918D-1A67F98DE464}" type="pres">
      <dgm:prSet presAssocID="{3415F6BD-5E02-4BBC-84B3-54DDCCB60A76}" presName="negativeSpace" presStyleCnt="0"/>
      <dgm:spPr/>
      <dgm:t>
        <a:bodyPr/>
        <a:lstStyle/>
        <a:p>
          <a:endParaRPr lang="es-ES"/>
        </a:p>
      </dgm:t>
    </dgm:pt>
    <dgm:pt modelId="{8AD09180-D90E-4C44-8CD6-53D441A4714C}" type="pres">
      <dgm:prSet presAssocID="{3415F6BD-5E02-4BBC-84B3-54DDCCB60A7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B546A2-8265-4E36-8DA7-DE9691140A2D}" type="pres">
      <dgm:prSet presAssocID="{1560902B-3318-46E6-A7C4-EEB4C61B3335}" presName="spaceBetweenRectangles" presStyleCnt="0"/>
      <dgm:spPr/>
      <dgm:t>
        <a:bodyPr/>
        <a:lstStyle/>
        <a:p>
          <a:endParaRPr lang="es-ES"/>
        </a:p>
      </dgm:t>
    </dgm:pt>
    <dgm:pt modelId="{5BAB193A-154A-4860-B3E9-AD5FE344A90E}" type="pres">
      <dgm:prSet presAssocID="{11D37062-FCEF-4F19-BCE1-966BDA4C6D5E}" presName="parentLin" presStyleCnt="0"/>
      <dgm:spPr/>
      <dgm:t>
        <a:bodyPr/>
        <a:lstStyle/>
        <a:p>
          <a:endParaRPr lang="es-ES"/>
        </a:p>
      </dgm:t>
    </dgm:pt>
    <dgm:pt modelId="{502FE1D6-024F-4E71-805B-1CA509DFB77D}" type="pres">
      <dgm:prSet presAssocID="{11D37062-FCEF-4F19-BCE1-966BDA4C6D5E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6EC2BC0F-2CEB-4F1D-AEDD-F33FB4F01467}" type="pres">
      <dgm:prSet presAssocID="{11D37062-FCEF-4F19-BCE1-966BDA4C6D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A533E2-239C-4322-BD36-6D138F40C9CB}" type="pres">
      <dgm:prSet presAssocID="{11D37062-FCEF-4F19-BCE1-966BDA4C6D5E}" presName="negativeSpace" presStyleCnt="0"/>
      <dgm:spPr/>
      <dgm:t>
        <a:bodyPr/>
        <a:lstStyle/>
        <a:p>
          <a:endParaRPr lang="es-ES"/>
        </a:p>
      </dgm:t>
    </dgm:pt>
    <dgm:pt modelId="{41C36521-19AE-4A31-A250-4C070E95666B}" type="pres">
      <dgm:prSet presAssocID="{11D37062-FCEF-4F19-BCE1-966BDA4C6D5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FE5E4-E503-4CBA-A090-0453DCFE7D91}" type="pres">
      <dgm:prSet presAssocID="{39E61ECD-B5BE-4694-9573-269D2C02B842}" presName="spaceBetweenRectangles" presStyleCnt="0"/>
      <dgm:spPr/>
      <dgm:t>
        <a:bodyPr/>
        <a:lstStyle/>
        <a:p>
          <a:endParaRPr lang="es-ES"/>
        </a:p>
      </dgm:t>
    </dgm:pt>
    <dgm:pt modelId="{5FB507D7-81E1-46BC-8685-15E3FCE9AD18}" type="pres">
      <dgm:prSet presAssocID="{A0085AC8-B46B-4589-9251-81FDE235089E}" presName="parentLin" presStyleCnt="0"/>
      <dgm:spPr/>
      <dgm:t>
        <a:bodyPr/>
        <a:lstStyle/>
        <a:p>
          <a:endParaRPr lang="es-ES"/>
        </a:p>
      </dgm:t>
    </dgm:pt>
    <dgm:pt modelId="{21251F7F-F074-4428-9F7F-5BFB5C5CBE7A}" type="pres">
      <dgm:prSet presAssocID="{A0085AC8-B46B-4589-9251-81FDE235089E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586A694F-8164-4E11-93A5-B1E016457531}" type="pres">
      <dgm:prSet presAssocID="{A0085AC8-B46B-4589-9251-81FDE23508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BFFF4-2450-4635-B45D-8F935EA7A952}" type="pres">
      <dgm:prSet presAssocID="{A0085AC8-B46B-4589-9251-81FDE235089E}" presName="negativeSpace" presStyleCnt="0"/>
      <dgm:spPr/>
      <dgm:t>
        <a:bodyPr/>
        <a:lstStyle/>
        <a:p>
          <a:endParaRPr lang="es-ES"/>
        </a:p>
      </dgm:t>
    </dgm:pt>
    <dgm:pt modelId="{4B7CA27F-3E00-4525-9601-3E819C09743C}" type="pres">
      <dgm:prSet presAssocID="{A0085AC8-B46B-4589-9251-81FDE235089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1855CC-D0F5-4734-99E4-F5865C0D102F}" type="presOf" srcId="{A0085AC8-B46B-4589-9251-81FDE235089E}" destId="{586A694F-8164-4E11-93A5-B1E016457531}" srcOrd="1" destOrd="0" presId="urn:microsoft.com/office/officeart/2005/8/layout/list1"/>
    <dgm:cxn modelId="{7CADD4DC-88AF-4416-AE1C-8BA56F59FEBD}" srcId="{12E4B48B-7F63-41D6-B735-D03F8ABB998C}" destId="{1518638A-1459-4146-B241-72D35A921F26}" srcOrd="0" destOrd="0" parTransId="{AE869D0B-764D-4B09-8D09-5832BA509B2C}" sibTransId="{A02A4D23-E03B-46C9-942F-396CC9C95253}"/>
    <dgm:cxn modelId="{FDBEA830-D2BB-4D50-B9A6-09403718CE20}" type="presOf" srcId="{A0085AC8-B46B-4589-9251-81FDE235089E}" destId="{21251F7F-F074-4428-9F7F-5BFB5C5CBE7A}" srcOrd="0" destOrd="0" presId="urn:microsoft.com/office/officeart/2005/8/layout/list1"/>
    <dgm:cxn modelId="{CBB6B547-3365-48BB-BA11-33377DEA8E56}" type="presOf" srcId="{1518638A-1459-4146-B241-72D35A921F26}" destId="{DFBA11A4-81C9-44F3-92E2-36DD848BD639}" srcOrd="0" destOrd="0" presId="urn:microsoft.com/office/officeart/2005/8/layout/list1"/>
    <dgm:cxn modelId="{022A46A7-F4AD-4FA2-ABEB-E1620EF7DD67}" type="presOf" srcId="{12E4B48B-7F63-41D6-B735-D03F8ABB998C}" destId="{E03349CA-B537-4432-8557-87D0EE65CE27}" srcOrd="0" destOrd="0" presId="urn:microsoft.com/office/officeart/2005/8/layout/list1"/>
    <dgm:cxn modelId="{AA575864-A4E9-4744-9CB6-3631546164B4}" srcId="{12E4B48B-7F63-41D6-B735-D03F8ABB998C}" destId="{3415F6BD-5E02-4BBC-84B3-54DDCCB60A76}" srcOrd="2" destOrd="0" parTransId="{C3A65FA9-7AB0-4F37-AD33-47EDF08125D9}" sibTransId="{1560902B-3318-46E6-A7C4-EEB4C61B3335}"/>
    <dgm:cxn modelId="{C77EF09C-FF21-459F-B698-8A99AF7B6CDD}" type="presOf" srcId="{3415F6BD-5E02-4BBC-84B3-54DDCCB60A76}" destId="{FF9AD4A8-C040-4918-899A-C372E4D846BE}" srcOrd="0" destOrd="0" presId="urn:microsoft.com/office/officeart/2005/8/layout/list1"/>
    <dgm:cxn modelId="{0433D8E8-713A-4085-8E9C-534543AB17A5}" srcId="{12E4B48B-7F63-41D6-B735-D03F8ABB998C}" destId="{B35E70F8-6716-40DA-9051-9F6925024D2F}" srcOrd="1" destOrd="0" parTransId="{EF22AA40-5D3B-41F7-B167-B5E23F575428}" sibTransId="{399ADAC9-8C39-483D-8683-4480CD4898A1}"/>
    <dgm:cxn modelId="{4CC831EB-6DAB-4BA9-A38B-1C6E7F631ED8}" type="presOf" srcId="{11D37062-FCEF-4F19-BCE1-966BDA4C6D5E}" destId="{502FE1D6-024F-4E71-805B-1CA509DFB77D}" srcOrd="0" destOrd="0" presId="urn:microsoft.com/office/officeart/2005/8/layout/list1"/>
    <dgm:cxn modelId="{038B4211-2F29-426D-83BC-156C79522ACB}" srcId="{12E4B48B-7F63-41D6-B735-D03F8ABB998C}" destId="{A0085AC8-B46B-4589-9251-81FDE235089E}" srcOrd="4" destOrd="0" parTransId="{9B84F65C-BF70-4C02-B7EF-2C6F5FFBC820}" sibTransId="{CDF4CDFB-84FB-4AC8-B500-620CBD5A40DD}"/>
    <dgm:cxn modelId="{1BC366F9-211A-4C86-8ABA-CE14CF32A321}" srcId="{12E4B48B-7F63-41D6-B735-D03F8ABB998C}" destId="{11D37062-FCEF-4F19-BCE1-966BDA4C6D5E}" srcOrd="3" destOrd="0" parTransId="{F93FBB72-E242-4440-80C2-093EC77480E9}" sibTransId="{39E61ECD-B5BE-4694-9573-269D2C02B842}"/>
    <dgm:cxn modelId="{F4E95426-AC7C-4FF4-816B-22BBC50926AE}" type="presOf" srcId="{1518638A-1459-4146-B241-72D35A921F26}" destId="{E13B5999-3BC9-4EC9-8478-7064B7DD1EA2}" srcOrd="1" destOrd="0" presId="urn:microsoft.com/office/officeart/2005/8/layout/list1"/>
    <dgm:cxn modelId="{5F6ACF0A-98B0-404B-ACB1-E7DF13FDD85A}" type="presOf" srcId="{B35E70F8-6716-40DA-9051-9F6925024D2F}" destId="{E95FF72B-69C7-4F45-8112-6DB242AB32F4}" srcOrd="1" destOrd="0" presId="urn:microsoft.com/office/officeart/2005/8/layout/list1"/>
    <dgm:cxn modelId="{871A3253-B2EC-48A4-B634-DDFB3BD0AAAD}" type="presOf" srcId="{3415F6BD-5E02-4BBC-84B3-54DDCCB60A76}" destId="{8B9D96C0-464F-4B67-BEEC-4FF5AE7BE654}" srcOrd="1" destOrd="0" presId="urn:microsoft.com/office/officeart/2005/8/layout/list1"/>
    <dgm:cxn modelId="{C53E904F-6EC3-42CC-BC08-B82685C731E3}" type="presOf" srcId="{11D37062-FCEF-4F19-BCE1-966BDA4C6D5E}" destId="{6EC2BC0F-2CEB-4F1D-AEDD-F33FB4F01467}" srcOrd="1" destOrd="0" presId="urn:microsoft.com/office/officeart/2005/8/layout/list1"/>
    <dgm:cxn modelId="{0913B628-3C45-4FBB-9984-807E85DF218E}" type="presOf" srcId="{B35E70F8-6716-40DA-9051-9F6925024D2F}" destId="{ACEDFF1B-E602-42DB-9DDC-2B1EABB1BF7C}" srcOrd="0" destOrd="0" presId="urn:microsoft.com/office/officeart/2005/8/layout/list1"/>
    <dgm:cxn modelId="{B8D3E910-223A-49BB-9283-B28D0B213BEE}" type="presParOf" srcId="{E03349CA-B537-4432-8557-87D0EE65CE27}" destId="{F103ED8E-16A5-4233-B956-883A8EBEA354}" srcOrd="0" destOrd="0" presId="urn:microsoft.com/office/officeart/2005/8/layout/list1"/>
    <dgm:cxn modelId="{240726F2-924D-40C6-8A0D-7859D5910DD1}" type="presParOf" srcId="{F103ED8E-16A5-4233-B956-883A8EBEA354}" destId="{DFBA11A4-81C9-44F3-92E2-36DD848BD639}" srcOrd="0" destOrd="0" presId="urn:microsoft.com/office/officeart/2005/8/layout/list1"/>
    <dgm:cxn modelId="{F3F5A2F0-1DA8-48DC-BD7A-B8EAD162D66C}" type="presParOf" srcId="{F103ED8E-16A5-4233-B956-883A8EBEA354}" destId="{E13B5999-3BC9-4EC9-8478-7064B7DD1EA2}" srcOrd="1" destOrd="0" presId="urn:microsoft.com/office/officeart/2005/8/layout/list1"/>
    <dgm:cxn modelId="{A583DA09-AD3A-441A-97ED-460DF1ECEDB6}" type="presParOf" srcId="{E03349CA-B537-4432-8557-87D0EE65CE27}" destId="{3B9930BE-85E1-47E8-AE75-919B72C2699C}" srcOrd="1" destOrd="0" presId="urn:microsoft.com/office/officeart/2005/8/layout/list1"/>
    <dgm:cxn modelId="{AC2AE6EE-56DE-4256-A78A-9215DF3FDC24}" type="presParOf" srcId="{E03349CA-B537-4432-8557-87D0EE65CE27}" destId="{A5D6DC79-D2C0-4A6C-88B6-B906071DB4BF}" srcOrd="2" destOrd="0" presId="urn:microsoft.com/office/officeart/2005/8/layout/list1"/>
    <dgm:cxn modelId="{ABFC1002-BB34-4BBD-AF43-CA944E567036}" type="presParOf" srcId="{E03349CA-B537-4432-8557-87D0EE65CE27}" destId="{42C74E71-020D-494A-9515-7E3C8B3D49FB}" srcOrd="3" destOrd="0" presId="urn:microsoft.com/office/officeart/2005/8/layout/list1"/>
    <dgm:cxn modelId="{DD6CDDA5-D80C-4B31-8174-662393115AEE}" type="presParOf" srcId="{E03349CA-B537-4432-8557-87D0EE65CE27}" destId="{D3A514B2-9E44-4438-8455-1326BD25CFC5}" srcOrd="4" destOrd="0" presId="urn:microsoft.com/office/officeart/2005/8/layout/list1"/>
    <dgm:cxn modelId="{5E307072-E31F-49F5-A5EA-2CB5F1EB7E56}" type="presParOf" srcId="{D3A514B2-9E44-4438-8455-1326BD25CFC5}" destId="{ACEDFF1B-E602-42DB-9DDC-2B1EABB1BF7C}" srcOrd="0" destOrd="0" presId="urn:microsoft.com/office/officeart/2005/8/layout/list1"/>
    <dgm:cxn modelId="{E41D6BBD-39F9-4824-8C51-7646E9E1AA76}" type="presParOf" srcId="{D3A514B2-9E44-4438-8455-1326BD25CFC5}" destId="{E95FF72B-69C7-4F45-8112-6DB242AB32F4}" srcOrd="1" destOrd="0" presId="urn:microsoft.com/office/officeart/2005/8/layout/list1"/>
    <dgm:cxn modelId="{26FD8C10-3DEB-4CDB-AD0D-057324A86753}" type="presParOf" srcId="{E03349CA-B537-4432-8557-87D0EE65CE27}" destId="{2BD8C3D6-7F05-4F9E-8E41-3D8D19EEB13F}" srcOrd="5" destOrd="0" presId="urn:microsoft.com/office/officeart/2005/8/layout/list1"/>
    <dgm:cxn modelId="{5F3257F0-C9F8-4444-AF15-2C68212B4858}" type="presParOf" srcId="{E03349CA-B537-4432-8557-87D0EE65CE27}" destId="{55EFD5D2-1566-4C21-B596-199AAD85B46C}" srcOrd="6" destOrd="0" presId="urn:microsoft.com/office/officeart/2005/8/layout/list1"/>
    <dgm:cxn modelId="{5A9B0EAC-F6A3-4723-B863-97B4C8A108BB}" type="presParOf" srcId="{E03349CA-B537-4432-8557-87D0EE65CE27}" destId="{B86D2472-6A32-4ABE-93B4-7E1F00B7E48F}" srcOrd="7" destOrd="0" presId="urn:microsoft.com/office/officeart/2005/8/layout/list1"/>
    <dgm:cxn modelId="{E50FC8BD-99A3-4539-8A7A-F63974D0D71B}" type="presParOf" srcId="{E03349CA-B537-4432-8557-87D0EE65CE27}" destId="{829E02A1-22F6-4F81-A9DF-EE656968C6CC}" srcOrd="8" destOrd="0" presId="urn:microsoft.com/office/officeart/2005/8/layout/list1"/>
    <dgm:cxn modelId="{213DC12B-4DA4-4FDF-9E0F-B91DF5A0E93F}" type="presParOf" srcId="{829E02A1-22F6-4F81-A9DF-EE656968C6CC}" destId="{FF9AD4A8-C040-4918-899A-C372E4D846BE}" srcOrd="0" destOrd="0" presId="urn:microsoft.com/office/officeart/2005/8/layout/list1"/>
    <dgm:cxn modelId="{41F7C60E-AC6C-4F92-8793-8D51D626F5AD}" type="presParOf" srcId="{829E02A1-22F6-4F81-A9DF-EE656968C6CC}" destId="{8B9D96C0-464F-4B67-BEEC-4FF5AE7BE654}" srcOrd="1" destOrd="0" presId="urn:microsoft.com/office/officeart/2005/8/layout/list1"/>
    <dgm:cxn modelId="{5F165D18-3295-4750-B257-0D215F3F39BD}" type="presParOf" srcId="{E03349CA-B537-4432-8557-87D0EE65CE27}" destId="{B5440E2E-50A7-40DE-918D-1A67F98DE464}" srcOrd="9" destOrd="0" presId="urn:microsoft.com/office/officeart/2005/8/layout/list1"/>
    <dgm:cxn modelId="{4F8F16EA-5867-41CD-860F-DE19D69E2FD1}" type="presParOf" srcId="{E03349CA-B537-4432-8557-87D0EE65CE27}" destId="{8AD09180-D90E-4C44-8CD6-53D441A4714C}" srcOrd="10" destOrd="0" presId="urn:microsoft.com/office/officeart/2005/8/layout/list1"/>
    <dgm:cxn modelId="{A865D1FD-D826-41AC-BF6D-251363306FEE}" type="presParOf" srcId="{E03349CA-B537-4432-8557-87D0EE65CE27}" destId="{9DB546A2-8265-4E36-8DA7-DE9691140A2D}" srcOrd="11" destOrd="0" presId="urn:microsoft.com/office/officeart/2005/8/layout/list1"/>
    <dgm:cxn modelId="{5BCC4C57-89EE-4C4B-AFE1-7F8E90468EAC}" type="presParOf" srcId="{E03349CA-B537-4432-8557-87D0EE65CE27}" destId="{5BAB193A-154A-4860-B3E9-AD5FE344A90E}" srcOrd="12" destOrd="0" presId="urn:microsoft.com/office/officeart/2005/8/layout/list1"/>
    <dgm:cxn modelId="{33E96516-18FE-45EC-A2B3-1F17404DE281}" type="presParOf" srcId="{5BAB193A-154A-4860-B3E9-AD5FE344A90E}" destId="{502FE1D6-024F-4E71-805B-1CA509DFB77D}" srcOrd="0" destOrd="0" presId="urn:microsoft.com/office/officeart/2005/8/layout/list1"/>
    <dgm:cxn modelId="{90835B17-73CB-4C08-A148-ED278092A470}" type="presParOf" srcId="{5BAB193A-154A-4860-B3E9-AD5FE344A90E}" destId="{6EC2BC0F-2CEB-4F1D-AEDD-F33FB4F01467}" srcOrd="1" destOrd="0" presId="urn:microsoft.com/office/officeart/2005/8/layout/list1"/>
    <dgm:cxn modelId="{E88C8AB5-0D37-44BB-B390-A619A26F1539}" type="presParOf" srcId="{E03349CA-B537-4432-8557-87D0EE65CE27}" destId="{29A533E2-239C-4322-BD36-6D138F40C9CB}" srcOrd="13" destOrd="0" presId="urn:microsoft.com/office/officeart/2005/8/layout/list1"/>
    <dgm:cxn modelId="{45E911A9-6E07-41D0-868B-51BDD2BB06AC}" type="presParOf" srcId="{E03349CA-B537-4432-8557-87D0EE65CE27}" destId="{41C36521-19AE-4A31-A250-4C070E95666B}" srcOrd="14" destOrd="0" presId="urn:microsoft.com/office/officeart/2005/8/layout/list1"/>
    <dgm:cxn modelId="{604ED8F6-3B32-4DEF-A9F4-4C4F34A0DB3E}" type="presParOf" srcId="{E03349CA-B537-4432-8557-87D0EE65CE27}" destId="{B44FE5E4-E503-4CBA-A090-0453DCFE7D91}" srcOrd="15" destOrd="0" presId="urn:microsoft.com/office/officeart/2005/8/layout/list1"/>
    <dgm:cxn modelId="{74BEC820-B235-4182-9BEA-02C6EFFA36C0}" type="presParOf" srcId="{E03349CA-B537-4432-8557-87D0EE65CE27}" destId="{5FB507D7-81E1-46BC-8685-15E3FCE9AD18}" srcOrd="16" destOrd="0" presId="urn:microsoft.com/office/officeart/2005/8/layout/list1"/>
    <dgm:cxn modelId="{A7218FBE-7091-4096-A95F-C70D9EF520CE}" type="presParOf" srcId="{5FB507D7-81E1-46BC-8685-15E3FCE9AD18}" destId="{21251F7F-F074-4428-9F7F-5BFB5C5CBE7A}" srcOrd="0" destOrd="0" presId="urn:microsoft.com/office/officeart/2005/8/layout/list1"/>
    <dgm:cxn modelId="{F06BB8F2-310A-4879-8492-B809D5990E4E}" type="presParOf" srcId="{5FB507D7-81E1-46BC-8685-15E3FCE9AD18}" destId="{586A694F-8164-4E11-93A5-B1E016457531}" srcOrd="1" destOrd="0" presId="urn:microsoft.com/office/officeart/2005/8/layout/list1"/>
    <dgm:cxn modelId="{F68D2410-41EA-45D2-B816-3A97AE87C4E2}" type="presParOf" srcId="{E03349CA-B537-4432-8557-87D0EE65CE27}" destId="{5A9BFFF4-2450-4635-B45D-8F935EA7A952}" srcOrd="17" destOrd="0" presId="urn:microsoft.com/office/officeart/2005/8/layout/list1"/>
    <dgm:cxn modelId="{ED85B609-6099-4F14-8D92-1B83D4F7A272}" type="presParOf" srcId="{E03349CA-B537-4432-8557-87D0EE65CE27}" destId="{4B7CA27F-3E00-4525-9601-3E819C09743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4D836-7D7D-4BDD-98AE-641D51EFEE73}" type="doc">
      <dgm:prSet loTypeId="urn:microsoft.com/office/officeart/2008/layout/AlternatingHexagons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AAA05F56-3904-4C26-888B-2DB38DE48824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Vigencia enero de 2017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6F2700F7-D9B1-405D-8346-CF13ECDF8C94}" type="parTrans" cxnId="{4ED2E3DC-240C-4749-8841-DFC93411A3D6}">
      <dgm:prSet/>
      <dgm:spPr/>
      <dgm:t>
        <a:bodyPr/>
        <a:lstStyle/>
        <a:p>
          <a:endParaRPr lang="es-ES"/>
        </a:p>
      </dgm:t>
    </dgm:pt>
    <dgm:pt modelId="{CFD8FF1B-C908-4EEF-8C41-A75BF12DA90B}" type="sibTrans" cxnId="{4ED2E3DC-240C-4749-8841-DFC93411A3D6}">
      <dgm:prSet/>
      <dgm:spPr/>
      <dgm:t>
        <a:bodyPr/>
        <a:lstStyle/>
        <a:p>
          <a:endParaRPr lang="es-ES"/>
        </a:p>
      </dgm:t>
    </dgm:pt>
    <dgm:pt modelId="{DA224021-85E6-4600-BAAA-5F5F4D2B080C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Competencia directa acuerdo en 2012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05C217AA-50FA-4EEB-B150-F867547F4730}" type="parTrans" cxnId="{BDF002D7-8798-41CD-8F34-74A244019615}">
      <dgm:prSet/>
      <dgm:spPr/>
      <dgm:t>
        <a:bodyPr/>
        <a:lstStyle/>
        <a:p>
          <a:endParaRPr lang="es-ES"/>
        </a:p>
      </dgm:t>
    </dgm:pt>
    <dgm:pt modelId="{7EEE3ECC-F842-40B0-A822-49CE9B7DD9FC}" type="sibTrans" cxnId="{BDF002D7-8798-41CD-8F34-74A244019615}">
      <dgm:prSet/>
      <dgm:spPr/>
      <dgm:t>
        <a:bodyPr/>
        <a:lstStyle/>
        <a:p>
          <a:endParaRPr lang="es-ES"/>
        </a:p>
      </dgm:t>
    </dgm:pt>
    <dgm:pt modelId="{018B3633-44E4-4D6B-B8C5-5371EE844C01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Colombia y Perú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656AD178-0E31-4922-98C0-E59531B11F31}" type="parTrans" cxnId="{4EEF64A4-1EC8-457D-9F42-480FF5560AE2}">
      <dgm:prSet/>
      <dgm:spPr/>
      <dgm:t>
        <a:bodyPr/>
        <a:lstStyle/>
        <a:p>
          <a:endParaRPr lang="es-ES"/>
        </a:p>
      </dgm:t>
    </dgm:pt>
    <dgm:pt modelId="{DB6A6577-7087-453E-9E3D-E4F9B9B7ACE3}" type="sibTrans" cxnId="{4EEF64A4-1EC8-457D-9F42-480FF5560AE2}">
      <dgm:prSet/>
      <dgm:spPr/>
      <dgm:t>
        <a:bodyPr/>
        <a:lstStyle/>
        <a:p>
          <a:endParaRPr lang="es-ES"/>
        </a:p>
      </dgm:t>
    </dgm:pt>
    <dgm:pt modelId="{42CEAA1C-75C2-44A3-8A51-985155823C54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Mercado mas grande </a:t>
          </a:r>
        </a:p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Precios mas competitivos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C4CAACF7-3827-4A5D-9433-6E34CB749DAE}" type="parTrans" cxnId="{637B17E0-44A5-49A6-A690-3AEDC196E1B8}">
      <dgm:prSet/>
      <dgm:spPr/>
      <dgm:t>
        <a:bodyPr/>
        <a:lstStyle/>
        <a:p>
          <a:endParaRPr lang="es-ES"/>
        </a:p>
      </dgm:t>
    </dgm:pt>
    <dgm:pt modelId="{7B135400-F344-44ED-B20C-BED326F96656}" type="sibTrans" cxnId="{637B17E0-44A5-49A6-A690-3AEDC196E1B8}">
      <dgm:prSet/>
      <dgm:spPr/>
      <dgm:t>
        <a:bodyPr/>
        <a:lstStyle/>
        <a:p>
          <a:endParaRPr lang="es-ES"/>
        </a:p>
      </dgm:t>
    </dgm:pt>
    <dgm:pt modelId="{D49EA9E8-7BC3-4E6D-811C-99C68DDF7026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Colombia y Perú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2B36342C-6041-40CB-AAE4-7FC4FD01B844}" type="parTrans" cxnId="{C9106C05-D805-432C-AAB7-4295B52AE8BF}">
      <dgm:prSet/>
      <dgm:spPr/>
      <dgm:t>
        <a:bodyPr/>
        <a:lstStyle/>
        <a:p>
          <a:endParaRPr lang="es-ES"/>
        </a:p>
      </dgm:t>
    </dgm:pt>
    <dgm:pt modelId="{5F6CA81F-4DD7-48FA-B812-188CACA0B314}" type="sibTrans" cxnId="{C9106C05-D805-432C-AAB7-4295B52AE8BF}">
      <dgm:prSet/>
      <dgm:spPr/>
      <dgm:t>
        <a:bodyPr/>
        <a:lstStyle/>
        <a:p>
          <a:endParaRPr lang="es-ES"/>
        </a:p>
      </dgm:t>
    </dgm:pt>
    <dgm:pt modelId="{C8012703-F295-48B3-A10F-D2BDF4943ECA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Arial "/>
            </a:rPr>
            <a:t>Tipo moneda aumenta costos de producción </a:t>
          </a:r>
          <a:endParaRPr lang="es-ES" dirty="0">
            <a:solidFill>
              <a:schemeClr val="tx1"/>
            </a:solidFill>
            <a:latin typeface="Arial "/>
          </a:endParaRPr>
        </a:p>
      </dgm:t>
    </dgm:pt>
    <dgm:pt modelId="{F01C0DEB-40D0-4F75-8DD0-C77925D3518B}" type="parTrans" cxnId="{79DD766F-EE8B-4D7F-8E65-947793354C02}">
      <dgm:prSet/>
      <dgm:spPr/>
      <dgm:t>
        <a:bodyPr/>
        <a:lstStyle/>
        <a:p>
          <a:endParaRPr lang="es-ES"/>
        </a:p>
      </dgm:t>
    </dgm:pt>
    <dgm:pt modelId="{7E218F53-A8CE-477F-A391-F91AA7EDA3A4}" type="sibTrans" cxnId="{79DD766F-EE8B-4D7F-8E65-947793354C02}">
      <dgm:prSet/>
      <dgm:spPr/>
      <dgm:t>
        <a:bodyPr/>
        <a:lstStyle/>
        <a:p>
          <a:endParaRPr lang="es-ES"/>
        </a:p>
      </dgm:t>
    </dgm:pt>
    <dgm:pt modelId="{7B4C2CA5-613F-4107-BB72-4747BD25BF97}" type="pres">
      <dgm:prSet presAssocID="{2074D836-7D7D-4BDD-98AE-641D51EFEE7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8BDC3AB-A6A2-44FF-A228-71F88BDDBFA5}" type="pres">
      <dgm:prSet presAssocID="{AAA05F56-3904-4C26-888B-2DB38DE48824}" presName="composite" presStyleCnt="0"/>
      <dgm:spPr/>
      <dgm:t>
        <a:bodyPr/>
        <a:lstStyle/>
        <a:p>
          <a:endParaRPr lang="es-ES"/>
        </a:p>
      </dgm:t>
    </dgm:pt>
    <dgm:pt modelId="{A8F7A99E-34D0-4F88-9C2A-761ACD487960}" type="pres">
      <dgm:prSet presAssocID="{AAA05F56-3904-4C26-888B-2DB38DE4882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F5060-A20F-4377-BAD0-A78A10131155}" type="pres">
      <dgm:prSet presAssocID="{AAA05F56-3904-4C26-888B-2DB38DE4882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27F68-0B00-434A-8C06-3C5A48667377}" type="pres">
      <dgm:prSet presAssocID="{AAA05F56-3904-4C26-888B-2DB38DE48824}" presName="BalanceSpacing" presStyleCnt="0"/>
      <dgm:spPr/>
      <dgm:t>
        <a:bodyPr/>
        <a:lstStyle/>
        <a:p>
          <a:endParaRPr lang="es-ES"/>
        </a:p>
      </dgm:t>
    </dgm:pt>
    <dgm:pt modelId="{B130C609-F84D-4BC6-A4CD-72A4DFB0D63C}" type="pres">
      <dgm:prSet presAssocID="{AAA05F56-3904-4C26-888B-2DB38DE48824}" presName="BalanceSpacing1" presStyleCnt="0"/>
      <dgm:spPr/>
      <dgm:t>
        <a:bodyPr/>
        <a:lstStyle/>
        <a:p>
          <a:endParaRPr lang="es-ES"/>
        </a:p>
      </dgm:t>
    </dgm:pt>
    <dgm:pt modelId="{A48C4D71-D675-4231-ABC2-2739F8C3760E}" type="pres">
      <dgm:prSet presAssocID="{CFD8FF1B-C908-4EEF-8C41-A75BF12DA90B}" presName="Accent1Text" presStyleLbl="node1" presStyleIdx="1" presStyleCnt="6"/>
      <dgm:spPr/>
      <dgm:t>
        <a:bodyPr/>
        <a:lstStyle/>
        <a:p>
          <a:endParaRPr lang="es-ES"/>
        </a:p>
      </dgm:t>
    </dgm:pt>
    <dgm:pt modelId="{3E89F3FF-1506-4C13-B0D3-8A0082428747}" type="pres">
      <dgm:prSet presAssocID="{CFD8FF1B-C908-4EEF-8C41-A75BF12DA90B}" presName="spaceBetweenRectangles" presStyleCnt="0"/>
      <dgm:spPr/>
      <dgm:t>
        <a:bodyPr/>
        <a:lstStyle/>
        <a:p>
          <a:endParaRPr lang="es-ES"/>
        </a:p>
      </dgm:t>
    </dgm:pt>
    <dgm:pt modelId="{B66BD25A-A288-4F29-BFE4-2F3C86DCF25A}" type="pres">
      <dgm:prSet presAssocID="{018B3633-44E4-4D6B-B8C5-5371EE844C01}" presName="composite" presStyleCnt="0"/>
      <dgm:spPr/>
      <dgm:t>
        <a:bodyPr/>
        <a:lstStyle/>
        <a:p>
          <a:endParaRPr lang="es-ES"/>
        </a:p>
      </dgm:t>
    </dgm:pt>
    <dgm:pt modelId="{24949E64-A123-41DD-9DB8-E72A171A5DB2}" type="pres">
      <dgm:prSet presAssocID="{018B3633-44E4-4D6B-B8C5-5371EE844C0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3754D0-88B7-4951-92B1-52317A7DB2F3}" type="pres">
      <dgm:prSet presAssocID="{018B3633-44E4-4D6B-B8C5-5371EE844C0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C48899-1949-4FA3-93C3-EE3D9DBCCEAE}" type="pres">
      <dgm:prSet presAssocID="{018B3633-44E4-4D6B-B8C5-5371EE844C01}" presName="BalanceSpacing" presStyleCnt="0"/>
      <dgm:spPr/>
      <dgm:t>
        <a:bodyPr/>
        <a:lstStyle/>
        <a:p>
          <a:endParaRPr lang="es-ES"/>
        </a:p>
      </dgm:t>
    </dgm:pt>
    <dgm:pt modelId="{2CEB3D0B-1511-42DA-A236-55798E321A71}" type="pres">
      <dgm:prSet presAssocID="{018B3633-44E4-4D6B-B8C5-5371EE844C01}" presName="BalanceSpacing1" presStyleCnt="0"/>
      <dgm:spPr/>
      <dgm:t>
        <a:bodyPr/>
        <a:lstStyle/>
        <a:p>
          <a:endParaRPr lang="es-ES"/>
        </a:p>
      </dgm:t>
    </dgm:pt>
    <dgm:pt modelId="{656737A0-BF8E-4188-997E-7FD4C8F49961}" type="pres">
      <dgm:prSet presAssocID="{DB6A6577-7087-453E-9E3D-E4F9B9B7ACE3}" presName="Accent1Text" presStyleLbl="node1" presStyleIdx="3" presStyleCnt="6"/>
      <dgm:spPr/>
      <dgm:t>
        <a:bodyPr/>
        <a:lstStyle/>
        <a:p>
          <a:endParaRPr lang="es-ES"/>
        </a:p>
      </dgm:t>
    </dgm:pt>
    <dgm:pt modelId="{0E39AACD-ACF0-4D11-BEFD-ADBB9867685B}" type="pres">
      <dgm:prSet presAssocID="{DB6A6577-7087-453E-9E3D-E4F9B9B7ACE3}" presName="spaceBetweenRectangles" presStyleCnt="0"/>
      <dgm:spPr/>
      <dgm:t>
        <a:bodyPr/>
        <a:lstStyle/>
        <a:p>
          <a:endParaRPr lang="es-ES"/>
        </a:p>
      </dgm:t>
    </dgm:pt>
    <dgm:pt modelId="{72FE031D-23EC-4679-91B3-D6598FA7E84B}" type="pres">
      <dgm:prSet presAssocID="{D49EA9E8-7BC3-4E6D-811C-99C68DDF7026}" presName="composite" presStyleCnt="0"/>
      <dgm:spPr/>
      <dgm:t>
        <a:bodyPr/>
        <a:lstStyle/>
        <a:p>
          <a:endParaRPr lang="es-ES"/>
        </a:p>
      </dgm:t>
    </dgm:pt>
    <dgm:pt modelId="{1BB5137E-AF7B-437B-ABFE-AFC7AB442780}" type="pres">
      <dgm:prSet presAssocID="{D49EA9E8-7BC3-4E6D-811C-99C68DDF702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B3168D-9D02-494E-9CC5-02CC228D6977}" type="pres">
      <dgm:prSet presAssocID="{D49EA9E8-7BC3-4E6D-811C-99C68DDF702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1A5C0-501D-4CC1-B010-139BDDE9C52F}" type="pres">
      <dgm:prSet presAssocID="{D49EA9E8-7BC3-4E6D-811C-99C68DDF7026}" presName="BalanceSpacing" presStyleCnt="0"/>
      <dgm:spPr/>
      <dgm:t>
        <a:bodyPr/>
        <a:lstStyle/>
        <a:p>
          <a:endParaRPr lang="es-ES"/>
        </a:p>
      </dgm:t>
    </dgm:pt>
    <dgm:pt modelId="{3FF03DF2-8D31-412E-8A90-8821DB871DFB}" type="pres">
      <dgm:prSet presAssocID="{D49EA9E8-7BC3-4E6D-811C-99C68DDF7026}" presName="BalanceSpacing1" presStyleCnt="0"/>
      <dgm:spPr/>
      <dgm:t>
        <a:bodyPr/>
        <a:lstStyle/>
        <a:p>
          <a:endParaRPr lang="es-ES"/>
        </a:p>
      </dgm:t>
    </dgm:pt>
    <dgm:pt modelId="{106E7E28-AF79-4942-AA78-9C7E18ACA0A9}" type="pres">
      <dgm:prSet presAssocID="{5F6CA81F-4DD7-48FA-B812-188CACA0B314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D92FF410-51C7-4C6B-9E39-344458B4A529}" type="presOf" srcId="{C8012703-F295-48B3-A10F-D2BDF4943ECA}" destId="{51B3168D-9D02-494E-9CC5-02CC228D6977}" srcOrd="0" destOrd="0" presId="urn:microsoft.com/office/officeart/2008/layout/AlternatingHexagons"/>
    <dgm:cxn modelId="{D982B16D-6603-455B-AC32-8D220125BC52}" type="presOf" srcId="{CFD8FF1B-C908-4EEF-8C41-A75BF12DA90B}" destId="{A48C4D71-D675-4231-ABC2-2739F8C3760E}" srcOrd="0" destOrd="0" presId="urn:microsoft.com/office/officeart/2008/layout/AlternatingHexagons"/>
    <dgm:cxn modelId="{ABA90AC6-F24B-4F11-8445-DE1DB4642653}" type="presOf" srcId="{DA224021-85E6-4600-BAAA-5F5F4D2B080C}" destId="{0B1F5060-A20F-4377-BAD0-A78A10131155}" srcOrd="0" destOrd="0" presId="urn:microsoft.com/office/officeart/2008/layout/AlternatingHexagons"/>
    <dgm:cxn modelId="{BDF002D7-8798-41CD-8F34-74A244019615}" srcId="{AAA05F56-3904-4C26-888B-2DB38DE48824}" destId="{DA224021-85E6-4600-BAAA-5F5F4D2B080C}" srcOrd="0" destOrd="0" parTransId="{05C217AA-50FA-4EEB-B150-F867547F4730}" sibTransId="{7EEE3ECC-F842-40B0-A822-49CE9B7DD9FC}"/>
    <dgm:cxn modelId="{79DD766F-EE8B-4D7F-8E65-947793354C02}" srcId="{D49EA9E8-7BC3-4E6D-811C-99C68DDF7026}" destId="{C8012703-F295-48B3-A10F-D2BDF4943ECA}" srcOrd="0" destOrd="0" parTransId="{F01C0DEB-40D0-4F75-8DD0-C77925D3518B}" sibTransId="{7E218F53-A8CE-477F-A391-F91AA7EDA3A4}"/>
    <dgm:cxn modelId="{637B17E0-44A5-49A6-A690-3AEDC196E1B8}" srcId="{018B3633-44E4-4D6B-B8C5-5371EE844C01}" destId="{42CEAA1C-75C2-44A3-8A51-985155823C54}" srcOrd="0" destOrd="0" parTransId="{C4CAACF7-3827-4A5D-9433-6E34CB749DAE}" sibTransId="{7B135400-F344-44ED-B20C-BED326F96656}"/>
    <dgm:cxn modelId="{704C274B-CDDF-4578-B1DC-B50952FFF2D1}" type="presOf" srcId="{AAA05F56-3904-4C26-888B-2DB38DE48824}" destId="{A8F7A99E-34D0-4F88-9C2A-761ACD487960}" srcOrd="0" destOrd="0" presId="urn:microsoft.com/office/officeart/2008/layout/AlternatingHexagons"/>
    <dgm:cxn modelId="{C9106C05-D805-432C-AAB7-4295B52AE8BF}" srcId="{2074D836-7D7D-4BDD-98AE-641D51EFEE73}" destId="{D49EA9E8-7BC3-4E6D-811C-99C68DDF7026}" srcOrd="2" destOrd="0" parTransId="{2B36342C-6041-40CB-AAE4-7FC4FD01B844}" sibTransId="{5F6CA81F-4DD7-48FA-B812-188CACA0B314}"/>
    <dgm:cxn modelId="{598A0594-E949-449C-986C-CA9349A30F0D}" type="presOf" srcId="{D49EA9E8-7BC3-4E6D-811C-99C68DDF7026}" destId="{1BB5137E-AF7B-437B-ABFE-AFC7AB442780}" srcOrd="0" destOrd="0" presId="urn:microsoft.com/office/officeart/2008/layout/AlternatingHexagons"/>
    <dgm:cxn modelId="{CDE6A986-D2FA-4D0B-AEF8-8B16613D5C33}" type="presOf" srcId="{5F6CA81F-4DD7-48FA-B812-188CACA0B314}" destId="{106E7E28-AF79-4942-AA78-9C7E18ACA0A9}" srcOrd="0" destOrd="0" presId="urn:microsoft.com/office/officeart/2008/layout/AlternatingHexagons"/>
    <dgm:cxn modelId="{4ED2E3DC-240C-4749-8841-DFC93411A3D6}" srcId="{2074D836-7D7D-4BDD-98AE-641D51EFEE73}" destId="{AAA05F56-3904-4C26-888B-2DB38DE48824}" srcOrd="0" destOrd="0" parTransId="{6F2700F7-D9B1-405D-8346-CF13ECDF8C94}" sibTransId="{CFD8FF1B-C908-4EEF-8C41-A75BF12DA90B}"/>
    <dgm:cxn modelId="{04E5F262-8D00-4A71-8245-314CF602BC13}" type="presOf" srcId="{DB6A6577-7087-453E-9E3D-E4F9B9B7ACE3}" destId="{656737A0-BF8E-4188-997E-7FD4C8F49961}" srcOrd="0" destOrd="0" presId="urn:microsoft.com/office/officeart/2008/layout/AlternatingHexagons"/>
    <dgm:cxn modelId="{50412539-8244-44BB-8C8B-CA51A94D2EBF}" type="presOf" srcId="{2074D836-7D7D-4BDD-98AE-641D51EFEE73}" destId="{7B4C2CA5-613F-4107-BB72-4747BD25BF97}" srcOrd="0" destOrd="0" presId="urn:microsoft.com/office/officeart/2008/layout/AlternatingHexagons"/>
    <dgm:cxn modelId="{DE4218AF-5115-4A7C-9F18-03823CCD0FBB}" type="presOf" srcId="{42CEAA1C-75C2-44A3-8A51-985155823C54}" destId="{1A3754D0-88B7-4951-92B1-52317A7DB2F3}" srcOrd="0" destOrd="0" presId="urn:microsoft.com/office/officeart/2008/layout/AlternatingHexagons"/>
    <dgm:cxn modelId="{E9680118-7661-4AEF-A713-D4CB33555DDD}" type="presOf" srcId="{018B3633-44E4-4D6B-B8C5-5371EE844C01}" destId="{24949E64-A123-41DD-9DB8-E72A171A5DB2}" srcOrd="0" destOrd="0" presId="urn:microsoft.com/office/officeart/2008/layout/AlternatingHexagons"/>
    <dgm:cxn modelId="{4EEF64A4-1EC8-457D-9F42-480FF5560AE2}" srcId="{2074D836-7D7D-4BDD-98AE-641D51EFEE73}" destId="{018B3633-44E4-4D6B-B8C5-5371EE844C01}" srcOrd="1" destOrd="0" parTransId="{656AD178-0E31-4922-98C0-E59531B11F31}" sibTransId="{DB6A6577-7087-453E-9E3D-E4F9B9B7ACE3}"/>
    <dgm:cxn modelId="{23B79728-1DFD-42F8-B082-12FFD23768D0}" type="presParOf" srcId="{7B4C2CA5-613F-4107-BB72-4747BD25BF97}" destId="{18BDC3AB-A6A2-44FF-A228-71F88BDDBFA5}" srcOrd="0" destOrd="0" presId="urn:microsoft.com/office/officeart/2008/layout/AlternatingHexagons"/>
    <dgm:cxn modelId="{E1A7778C-5867-415E-B9C1-914D6F074EF9}" type="presParOf" srcId="{18BDC3AB-A6A2-44FF-A228-71F88BDDBFA5}" destId="{A8F7A99E-34D0-4F88-9C2A-761ACD487960}" srcOrd="0" destOrd="0" presId="urn:microsoft.com/office/officeart/2008/layout/AlternatingHexagons"/>
    <dgm:cxn modelId="{731A31B4-F8EE-4572-BC3D-13928EA19EBD}" type="presParOf" srcId="{18BDC3AB-A6A2-44FF-A228-71F88BDDBFA5}" destId="{0B1F5060-A20F-4377-BAD0-A78A10131155}" srcOrd="1" destOrd="0" presId="urn:microsoft.com/office/officeart/2008/layout/AlternatingHexagons"/>
    <dgm:cxn modelId="{4FCBA7B6-97EC-47C5-A3D2-90AA553B1ED1}" type="presParOf" srcId="{18BDC3AB-A6A2-44FF-A228-71F88BDDBFA5}" destId="{37327F68-0B00-434A-8C06-3C5A48667377}" srcOrd="2" destOrd="0" presId="urn:microsoft.com/office/officeart/2008/layout/AlternatingHexagons"/>
    <dgm:cxn modelId="{864B904E-01EE-4FCA-85B9-3BC8C7254879}" type="presParOf" srcId="{18BDC3AB-A6A2-44FF-A228-71F88BDDBFA5}" destId="{B130C609-F84D-4BC6-A4CD-72A4DFB0D63C}" srcOrd="3" destOrd="0" presId="urn:microsoft.com/office/officeart/2008/layout/AlternatingHexagons"/>
    <dgm:cxn modelId="{5FA581D1-F3BF-465C-8612-394C7C37553B}" type="presParOf" srcId="{18BDC3AB-A6A2-44FF-A228-71F88BDDBFA5}" destId="{A48C4D71-D675-4231-ABC2-2739F8C3760E}" srcOrd="4" destOrd="0" presId="urn:microsoft.com/office/officeart/2008/layout/AlternatingHexagons"/>
    <dgm:cxn modelId="{AF89A073-34CB-4FE9-B5BD-E35D129DDA77}" type="presParOf" srcId="{7B4C2CA5-613F-4107-BB72-4747BD25BF97}" destId="{3E89F3FF-1506-4C13-B0D3-8A0082428747}" srcOrd="1" destOrd="0" presId="urn:microsoft.com/office/officeart/2008/layout/AlternatingHexagons"/>
    <dgm:cxn modelId="{CCC87875-687D-4711-B823-022D9C1EE8C1}" type="presParOf" srcId="{7B4C2CA5-613F-4107-BB72-4747BD25BF97}" destId="{B66BD25A-A288-4F29-BFE4-2F3C86DCF25A}" srcOrd="2" destOrd="0" presId="urn:microsoft.com/office/officeart/2008/layout/AlternatingHexagons"/>
    <dgm:cxn modelId="{DCEE3EF2-1D1D-4840-8FCB-B6993FDC8B84}" type="presParOf" srcId="{B66BD25A-A288-4F29-BFE4-2F3C86DCF25A}" destId="{24949E64-A123-41DD-9DB8-E72A171A5DB2}" srcOrd="0" destOrd="0" presId="urn:microsoft.com/office/officeart/2008/layout/AlternatingHexagons"/>
    <dgm:cxn modelId="{8DEE13EC-DC69-4CA3-B1C9-D174E09EF96A}" type="presParOf" srcId="{B66BD25A-A288-4F29-BFE4-2F3C86DCF25A}" destId="{1A3754D0-88B7-4951-92B1-52317A7DB2F3}" srcOrd="1" destOrd="0" presId="urn:microsoft.com/office/officeart/2008/layout/AlternatingHexagons"/>
    <dgm:cxn modelId="{28DA6F58-6A85-4686-9352-36F59E46C77F}" type="presParOf" srcId="{B66BD25A-A288-4F29-BFE4-2F3C86DCF25A}" destId="{9DC48899-1949-4FA3-93C3-EE3D9DBCCEAE}" srcOrd="2" destOrd="0" presId="urn:microsoft.com/office/officeart/2008/layout/AlternatingHexagons"/>
    <dgm:cxn modelId="{E0711CE7-76D2-4354-B7C2-9D73B987E876}" type="presParOf" srcId="{B66BD25A-A288-4F29-BFE4-2F3C86DCF25A}" destId="{2CEB3D0B-1511-42DA-A236-55798E321A71}" srcOrd="3" destOrd="0" presId="urn:microsoft.com/office/officeart/2008/layout/AlternatingHexagons"/>
    <dgm:cxn modelId="{90CA91AC-3F15-44FB-BA4C-2B474B7D1678}" type="presParOf" srcId="{B66BD25A-A288-4F29-BFE4-2F3C86DCF25A}" destId="{656737A0-BF8E-4188-997E-7FD4C8F49961}" srcOrd="4" destOrd="0" presId="urn:microsoft.com/office/officeart/2008/layout/AlternatingHexagons"/>
    <dgm:cxn modelId="{0B61828E-3422-4F08-A9A2-AF6A5B25D878}" type="presParOf" srcId="{7B4C2CA5-613F-4107-BB72-4747BD25BF97}" destId="{0E39AACD-ACF0-4D11-BEFD-ADBB9867685B}" srcOrd="3" destOrd="0" presId="urn:microsoft.com/office/officeart/2008/layout/AlternatingHexagons"/>
    <dgm:cxn modelId="{152AF24B-3034-423C-A55F-8166978868C5}" type="presParOf" srcId="{7B4C2CA5-613F-4107-BB72-4747BD25BF97}" destId="{72FE031D-23EC-4679-91B3-D6598FA7E84B}" srcOrd="4" destOrd="0" presId="urn:microsoft.com/office/officeart/2008/layout/AlternatingHexagons"/>
    <dgm:cxn modelId="{5C236C1B-E38A-4300-A11C-208F8F711C00}" type="presParOf" srcId="{72FE031D-23EC-4679-91B3-D6598FA7E84B}" destId="{1BB5137E-AF7B-437B-ABFE-AFC7AB442780}" srcOrd="0" destOrd="0" presId="urn:microsoft.com/office/officeart/2008/layout/AlternatingHexagons"/>
    <dgm:cxn modelId="{F8E8C713-3A74-4F1C-B920-5F60FDAB2FCC}" type="presParOf" srcId="{72FE031D-23EC-4679-91B3-D6598FA7E84B}" destId="{51B3168D-9D02-494E-9CC5-02CC228D6977}" srcOrd="1" destOrd="0" presId="urn:microsoft.com/office/officeart/2008/layout/AlternatingHexagons"/>
    <dgm:cxn modelId="{B60FDE0A-649C-4AB4-BBE9-E272EBBBA8D6}" type="presParOf" srcId="{72FE031D-23EC-4679-91B3-D6598FA7E84B}" destId="{4AD1A5C0-501D-4CC1-B010-139BDDE9C52F}" srcOrd="2" destOrd="0" presId="urn:microsoft.com/office/officeart/2008/layout/AlternatingHexagons"/>
    <dgm:cxn modelId="{E5B687D1-F1DE-4006-843D-76E49836B0ED}" type="presParOf" srcId="{72FE031D-23EC-4679-91B3-D6598FA7E84B}" destId="{3FF03DF2-8D31-412E-8A90-8821DB871DFB}" srcOrd="3" destOrd="0" presId="urn:microsoft.com/office/officeart/2008/layout/AlternatingHexagons"/>
    <dgm:cxn modelId="{D7A1D042-DF39-427A-8E46-1745DFA57830}" type="presParOf" srcId="{72FE031D-23EC-4679-91B3-D6598FA7E84B}" destId="{106E7E28-AF79-4942-AA78-9C7E18ACA0A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B0B124-E76A-400D-8154-F49F2DFA6273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522EFE6-5298-4285-9C07-669E7064F8BA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Únicamente durante 3 meses de un año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FB091-20B7-4694-B6D0-ADDF34619B0F}" type="parTrans" cxnId="{945C64F6-E257-42C0-A3AC-589518FC154D}">
      <dgm:prSet/>
      <dgm:spPr/>
      <dgm:t>
        <a:bodyPr/>
        <a:lstStyle/>
        <a:p>
          <a:endParaRPr lang="es-ES" sz="4000"/>
        </a:p>
      </dgm:t>
    </dgm:pt>
    <dgm:pt modelId="{EF9D72AE-EA61-4842-98A6-441A079A5654}" type="sibTrans" cxnId="{945C64F6-E257-42C0-A3AC-589518FC154D}">
      <dgm:prSet/>
      <dgm:spPr/>
      <dgm:t>
        <a:bodyPr/>
        <a:lstStyle/>
        <a:p>
          <a:endParaRPr lang="es-ES" sz="4000"/>
        </a:p>
      </dgm:t>
    </dgm:pt>
    <dgm:pt modelId="{548FFD44-625A-4AE9-8E71-48EA5166595A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En 2017 debe superar 1´801.788 toneladas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7856F-DBF1-4FA0-86DF-BD38F7CAD849}" type="parTrans" cxnId="{297E0951-8DD9-47A0-9B74-792FC41BA216}">
      <dgm:prSet/>
      <dgm:spPr/>
      <dgm:t>
        <a:bodyPr/>
        <a:lstStyle/>
        <a:p>
          <a:endParaRPr lang="es-ES" sz="4000"/>
        </a:p>
      </dgm:t>
    </dgm:pt>
    <dgm:pt modelId="{6ACEAFFD-4A46-4F38-B7A0-C6843A40754C}" type="sibTrans" cxnId="{297E0951-8DD9-47A0-9B74-792FC41BA216}">
      <dgm:prSet/>
      <dgm:spPr/>
      <dgm:t>
        <a:bodyPr/>
        <a:lstStyle/>
        <a:p>
          <a:endParaRPr lang="es-ES" sz="4000"/>
        </a:p>
      </dgm:t>
    </dgm:pt>
    <dgm:pt modelId="{345FF711-4A92-4F6F-8D1D-2AC9BE2419F0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En 2018 debe superar 1´880.127 toneladas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FA0CF-84AE-4321-930A-6F6306B4C18A}" type="parTrans" cxnId="{CF4F7502-CE39-40C0-A673-715C0C9DB1E3}">
      <dgm:prSet/>
      <dgm:spPr/>
      <dgm:t>
        <a:bodyPr/>
        <a:lstStyle/>
        <a:p>
          <a:endParaRPr lang="es-ES" sz="4000"/>
        </a:p>
      </dgm:t>
    </dgm:pt>
    <dgm:pt modelId="{0834CD0E-7722-447C-A395-0025BA635BC6}" type="sibTrans" cxnId="{CF4F7502-CE39-40C0-A673-715C0C9DB1E3}">
      <dgm:prSet/>
      <dgm:spPr/>
      <dgm:t>
        <a:bodyPr/>
        <a:lstStyle/>
        <a:p>
          <a:endParaRPr lang="es-ES" sz="4000"/>
        </a:p>
      </dgm:t>
    </dgm:pt>
    <dgm:pt modelId="{3E15A9E2-335B-4F81-AB9A-2EA23748B36D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En 2019 debe superar 1´957.500 toneladas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7C74F-FA89-458A-8574-602221B4D02F}" type="parTrans" cxnId="{B057E5EA-B720-4366-AF7F-6033E82DBF8E}">
      <dgm:prSet/>
      <dgm:spPr/>
      <dgm:t>
        <a:bodyPr/>
        <a:lstStyle/>
        <a:p>
          <a:endParaRPr lang="es-ES" sz="4000"/>
        </a:p>
      </dgm:t>
    </dgm:pt>
    <dgm:pt modelId="{59D79526-E7D2-454A-AED4-4F6C7559CA6F}" type="sibTrans" cxnId="{B057E5EA-B720-4366-AF7F-6033E82DBF8E}">
      <dgm:prSet/>
      <dgm:spPr/>
      <dgm:t>
        <a:bodyPr/>
        <a:lstStyle/>
        <a:p>
          <a:endParaRPr lang="es-ES" sz="4000"/>
        </a:p>
      </dgm:t>
    </dgm:pt>
    <dgm:pt modelId="{715F56F8-2214-4FD1-823F-F9C1654F73CA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Vigente únicamente hasta 2019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3B49F-46F0-4FEC-80AD-7096DD4018FB}" type="parTrans" cxnId="{410870D5-D614-494C-B902-A85574B3CC65}">
      <dgm:prSet/>
      <dgm:spPr/>
      <dgm:t>
        <a:bodyPr/>
        <a:lstStyle/>
        <a:p>
          <a:endParaRPr lang="es-ES" sz="4000"/>
        </a:p>
      </dgm:t>
    </dgm:pt>
    <dgm:pt modelId="{D7EC6429-5D59-4297-8D70-7573D88119A3}" type="sibTrans" cxnId="{410870D5-D614-494C-B902-A85574B3CC65}">
      <dgm:prSet/>
      <dgm:spPr/>
      <dgm:t>
        <a:bodyPr/>
        <a:lstStyle/>
        <a:p>
          <a:endParaRPr lang="es-ES" sz="4000"/>
        </a:p>
      </dgm:t>
    </dgm:pt>
    <dgm:pt modelId="{8CE8D9C1-33C1-4036-BCE7-E41954E9B8F0}" type="pres">
      <dgm:prSet presAssocID="{67B0B124-E76A-400D-8154-F49F2DFA62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7A48F8-3340-44CB-A2E1-89C82CF36ECA}" type="pres">
      <dgm:prSet presAssocID="{E522EFE6-5298-4285-9C07-669E7064F8B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7670F-71EE-4A5A-A251-852487B7DB23}" type="pres">
      <dgm:prSet presAssocID="{EF9D72AE-EA61-4842-98A6-441A079A5654}" presName="sibTrans" presStyleCnt="0"/>
      <dgm:spPr/>
      <dgm:t>
        <a:bodyPr/>
        <a:lstStyle/>
        <a:p>
          <a:endParaRPr lang="es-ES"/>
        </a:p>
      </dgm:t>
    </dgm:pt>
    <dgm:pt modelId="{13647C5F-CA7F-4E14-BACF-F76E3AE72F8B}" type="pres">
      <dgm:prSet presAssocID="{548FFD44-625A-4AE9-8E71-48EA516659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E9488-70A3-4691-81D9-BE4D6E0F0D7D}" type="pres">
      <dgm:prSet presAssocID="{6ACEAFFD-4A46-4F38-B7A0-C6843A40754C}" presName="sibTrans" presStyleCnt="0"/>
      <dgm:spPr/>
      <dgm:t>
        <a:bodyPr/>
        <a:lstStyle/>
        <a:p>
          <a:endParaRPr lang="es-ES"/>
        </a:p>
      </dgm:t>
    </dgm:pt>
    <dgm:pt modelId="{0AC467F8-B8DE-47C9-84B7-49D7FD1ED56C}" type="pres">
      <dgm:prSet presAssocID="{345FF711-4A92-4F6F-8D1D-2AC9BE2419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9C919-5752-41DE-A47A-F44A19D3C9E8}" type="pres">
      <dgm:prSet presAssocID="{0834CD0E-7722-447C-A395-0025BA635BC6}" presName="sibTrans" presStyleCnt="0"/>
      <dgm:spPr/>
      <dgm:t>
        <a:bodyPr/>
        <a:lstStyle/>
        <a:p>
          <a:endParaRPr lang="es-ES"/>
        </a:p>
      </dgm:t>
    </dgm:pt>
    <dgm:pt modelId="{2FA84499-A67B-471E-B292-5B5DAB5C0AB0}" type="pres">
      <dgm:prSet presAssocID="{3E15A9E2-335B-4F81-AB9A-2EA23748B3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A3581-40A5-462C-872E-300E9EE0E6B1}" type="pres">
      <dgm:prSet presAssocID="{59D79526-E7D2-454A-AED4-4F6C7559CA6F}" presName="sibTrans" presStyleCnt="0"/>
      <dgm:spPr/>
      <dgm:t>
        <a:bodyPr/>
        <a:lstStyle/>
        <a:p>
          <a:endParaRPr lang="es-ES"/>
        </a:p>
      </dgm:t>
    </dgm:pt>
    <dgm:pt modelId="{5F7433F7-336E-4862-B8C6-542EFE7D0977}" type="pres">
      <dgm:prSet presAssocID="{715F56F8-2214-4FD1-823F-F9C1654F73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5C64F6-E257-42C0-A3AC-589518FC154D}" srcId="{67B0B124-E76A-400D-8154-F49F2DFA6273}" destId="{E522EFE6-5298-4285-9C07-669E7064F8BA}" srcOrd="0" destOrd="0" parTransId="{477FB091-20B7-4694-B6D0-ADDF34619B0F}" sibTransId="{EF9D72AE-EA61-4842-98A6-441A079A5654}"/>
    <dgm:cxn modelId="{B057E5EA-B720-4366-AF7F-6033E82DBF8E}" srcId="{67B0B124-E76A-400D-8154-F49F2DFA6273}" destId="{3E15A9E2-335B-4F81-AB9A-2EA23748B36D}" srcOrd="3" destOrd="0" parTransId="{2D37C74F-FA89-458A-8574-602221B4D02F}" sibTransId="{59D79526-E7D2-454A-AED4-4F6C7559CA6F}"/>
    <dgm:cxn modelId="{410870D5-D614-494C-B902-A85574B3CC65}" srcId="{67B0B124-E76A-400D-8154-F49F2DFA6273}" destId="{715F56F8-2214-4FD1-823F-F9C1654F73CA}" srcOrd="4" destOrd="0" parTransId="{3C93B49F-46F0-4FEC-80AD-7096DD4018FB}" sibTransId="{D7EC6429-5D59-4297-8D70-7573D88119A3}"/>
    <dgm:cxn modelId="{35AC75A0-3F0B-4B30-8A5C-B54A536D5DFA}" type="presOf" srcId="{345FF711-4A92-4F6F-8D1D-2AC9BE2419F0}" destId="{0AC467F8-B8DE-47C9-84B7-49D7FD1ED56C}" srcOrd="0" destOrd="0" presId="urn:microsoft.com/office/officeart/2005/8/layout/default"/>
    <dgm:cxn modelId="{E5710953-81CD-41D9-B63B-75354DCC5A27}" type="presOf" srcId="{548FFD44-625A-4AE9-8E71-48EA5166595A}" destId="{13647C5F-CA7F-4E14-BACF-F76E3AE72F8B}" srcOrd="0" destOrd="0" presId="urn:microsoft.com/office/officeart/2005/8/layout/default"/>
    <dgm:cxn modelId="{CF4F7502-CE39-40C0-A673-715C0C9DB1E3}" srcId="{67B0B124-E76A-400D-8154-F49F2DFA6273}" destId="{345FF711-4A92-4F6F-8D1D-2AC9BE2419F0}" srcOrd="2" destOrd="0" parTransId="{413FA0CF-84AE-4321-930A-6F6306B4C18A}" sibTransId="{0834CD0E-7722-447C-A395-0025BA635BC6}"/>
    <dgm:cxn modelId="{57E1ECCA-7E4E-40FF-83E3-2685D639584B}" type="presOf" srcId="{67B0B124-E76A-400D-8154-F49F2DFA6273}" destId="{8CE8D9C1-33C1-4036-BCE7-E41954E9B8F0}" srcOrd="0" destOrd="0" presId="urn:microsoft.com/office/officeart/2005/8/layout/default"/>
    <dgm:cxn modelId="{D319013F-C1AF-49B4-9D6F-EA9C6155C548}" type="presOf" srcId="{715F56F8-2214-4FD1-823F-F9C1654F73CA}" destId="{5F7433F7-336E-4862-B8C6-542EFE7D0977}" srcOrd="0" destOrd="0" presId="urn:microsoft.com/office/officeart/2005/8/layout/default"/>
    <dgm:cxn modelId="{297E0951-8DD9-47A0-9B74-792FC41BA216}" srcId="{67B0B124-E76A-400D-8154-F49F2DFA6273}" destId="{548FFD44-625A-4AE9-8E71-48EA5166595A}" srcOrd="1" destOrd="0" parTransId="{6F07856F-DBF1-4FA0-86DF-BD38F7CAD849}" sibTransId="{6ACEAFFD-4A46-4F38-B7A0-C6843A40754C}"/>
    <dgm:cxn modelId="{EDB107F7-69A3-4C97-9AC6-024F91A389A9}" type="presOf" srcId="{3E15A9E2-335B-4F81-AB9A-2EA23748B36D}" destId="{2FA84499-A67B-471E-B292-5B5DAB5C0AB0}" srcOrd="0" destOrd="0" presId="urn:microsoft.com/office/officeart/2005/8/layout/default"/>
    <dgm:cxn modelId="{D36C687D-E367-470C-B549-A74A5CB501BD}" type="presOf" srcId="{E522EFE6-5298-4285-9C07-669E7064F8BA}" destId="{127A48F8-3340-44CB-A2E1-89C82CF36ECA}" srcOrd="0" destOrd="0" presId="urn:microsoft.com/office/officeart/2005/8/layout/default"/>
    <dgm:cxn modelId="{280F00E3-7299-42C8-9471-8A59C58A7853}" type="presParOf" srcId="{8CE8D9C1-33C1-4036-BCE7-E41954E9B8F0}" destId="{127A48F8-3340-44CB-A2E1-89C82CF36ECA}" srcOrd="0" destOrd="0" presId="urn:microsoft.com/office/officeart/2005/8/layout/default"/>
    <dgm:cxn modelId="{D6253385-B388-4C1F-B8B0-C3CF47CEDBBE}" type="presParOf" srcId="{8CE8D9C1-33C1-4036-BCE7-E41954E9B8F0}" destId="{B187670F-71EE-4A5A-A251-852487B7DB23}" srcOrd="1" destOrd="0" presId="urn:microsoft.com/office/officeart/2005/8/layout/default"/>
    <dgm:cxn modelId="{94F53C29-5DD7-4517-A467-7B066F59D3A6}" type="presParOf" srcId="{8CE8D9C1-33C1-4036-BCE7-E41954E9B8F0}" destId="{13647C5F-CA7F-4E14-BACF-F76E3AE72F8B}" srcOrd="2" destOrd="0" presId="urn:microsoft.com/office/officeart/2005/8/layout/default"/>
    <dgm:cxn modelId="{620FBFA5-B39D-458E-BCC6-3D0CD9EEF1DC}" type="presParOf" srcId="{8CE8D9C1-33C1-4036-BCE7-E41954E9B8F0}" destId="{A50E9488-70A3-4691-81D9-BE4D6E0F0D7D}" srcOrd="3" destOrd="0" presId="urn:microsoft.com/office/officeart/2005/8/layout/default"/>
    <dgm:cxn modelId="{9A2ECC3A-41A1-47F8-8B41-82DAEBDA5FB9}" type="presParOf" srcId="{8CE8D9C1-33C1-4036-BCE7-E41954E9B8F0}" destId="{0AC467F8-B8DE-47C9-84B7-49D7FD1ED56C}" srcOrd="4" destOrd="0" presId="urn:microsoft.com/office/officeart/2005/8/layout/default"/>
    <dgm:cxn modelId="{D775BA21-53E0-42D6-858B-843B9F17E211}" type="presParOf" srcId="{8CE8D9C1-33C1-4036-BCE7-E41954E9B8F0}" destId="{F8C9C919-5752-41DE-A47A-F44A19D3C9E8}" srcOrd="5" destOrd="0" presId="urn:microsoft.com/office/officeart/2005/8/layout/default"/>
    <dgm:cxn modelId="{A61B39CC-FC55-4138-8BB8-360FA92601D1}" type="presParOf" srcId="{8CE8D9C1-33C1-4036-BCE7-E41954E9B8F0}" destId="{2FA84499-A67B-471E-B292-5B5DAB5C0AB0}" srcOrd="6" destOrd="0" presId="urn:microsoft.com/office/officeart/2005/8/layout/default"/>
    <dgm:cxn modelId="{DBA00DC4-5E4E-4070-823F-4BE6497886C0}" type="presParOf" srcId="{8CE8D9C1-33C1-4036-BCE7-E41954E9B8F0}" destId="{C4AA3581-40A5-462C-872E-300E9EE0E6B1}" srcOrd="7" destOrd="0" presId="urn:microsoft.com/office/officeart/2005/8/layout/default"/>
    <dgm:cxn modelId="{A8B89310-7BAD-4BF3-B4E5-68165E4E5D5A}" type="presParOf" srcId="{8CE8D9C1-33C1-4036-BCE7-E41954E9B8F0}" destId="{5F7433F7-336E-4862-B8C6-542EFE7D097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32A57-6D9A-4B50-9E73-85DE28D6428B}">
      <dsp:nvSpPr>
        <dsp:cNvPr id="0" name=""/>
        <dsp:cNvSpPr/>
      </dsp:nvSpPr>
      <dsp:spPr>
        <a:xfrm>
          <a:off x="1344" y="0"/>
          <a:ext cx="209153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PRODUCCIÓN NACIONAL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- Materias primas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- Estándares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 </a:t>
          </a:r>
          <a:endParaRPr lang="es-EC" sz="1800" kern="1200" dirty="0">
            <a:solidFill>
              <a:schemeClr val="tx1"/>
            </a:solidFill>
            <a:latin typeface="Arial "/>
          </a:endParaRPr>
        </a:p>
      </dsp:txBody>
      <dsp:txXfrm>
        <a:off x="1344" y="1382553"/>
        <a:ext cx="2091535" cy="1382553"/>
      </dsp:txXfrm>
    </dsp:sp>
    <dsp:sp modelId="{CFF8ACEA-A704-464B-AA0D-56725305FD5F}">
      <dsp:nvSpPr>
        <dsp:cNvPr id="0" name=""/>
        <dsp:cNvSpPr/>
      </dsp:nvSpPr>
      <dsp:spPr>
        <a:xfrm>
          <a:off x="432053" y="72005"/>
          <a:ext cx="1150975" cy="11509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E99287-1AE8-4146-A24E-4DBB9CF329CB}">
      <dsp:nvSpPr>
        <dsp:cNvPr id="0" name=""/>
        <dsp:cNvSpPr/>
      </dsp:nvSpPr>
      <dsp:spPr>
        <a:xfrm>
          <a:off x="2155626" y="0"/>
          <a:ext cx="209153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EXPORTACIÓN DEL BANANO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-Precio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-Patrones de producción </a:t>
          </a:r>
          <a:endParaRPr lang="es-EC" sz="1800" kern="1200" dirty="0">
            <a:solidFill>
              <a:schemeClr val="tx1"/>
            </a:solidFill>
            <a:latin typeface="Arial "/>
          </a:endParaRPr>
        </a:p>
      </dsp:txBody>
      <dsp:txXfrm>
        <a:off x="2155626" y="1382553"/>
        <a:ext cx="2091535" cy="1382553"/>
      </dsp:txXfrm>
    </dsp:sp>
    <dsp:sp modelId="{2DADA02F-1494-46E6-B874-5B55F16CC520}">
      <dsp:nvSpPr>
        <dsp:cNvPr id="0" name=""/>
        <dsp:cNvSpPr/>
      </dsp:nvSpPr>
      <dsp:spPr>
        <a:xfrm>
          <a:off x="2710122" y="72005"/>
          <a:ext cx="1150975" cy="11509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C038EC-79F3-4D45-B028-66D325B36485}">
      <dsp:nvSpPr>
        <dsp:cNvPr id="0" name=""/>
        <dsp:cNvSpPr/>
      </dsp:nvSpPr>
      <dsp:spPr>
        <a:xfrm>
          <a:off x="4309907" y="0"/>
          <a:ext cx="2091535" cy="345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 "/>
            </a:rPr>
            <a:t>COMPETENCIA EN EL MERCADO</a:t>
          </a:r>
          <a:endParaRPr lang="es-EC" sz="1800" kern="1200" dirty="0">
            <a:solidFill>
              <a:schemeClr val="tx1"/>
            </a:solidFill>
            <a:latin typeface="Arial "/>
          </a:endParaRPr>
        </a:p>
      </dsp:txBody>
      <dsp:txXfrm>
        <a:off x="4309907" y="1382553"/>
        <a:ext cx="2091535" cy="1382553"/>
      </dsp:txXfrm>
    </dsp:sp>
    <dsp:sp modelId="{F4A094FD-966D-48C9-ACA0-FAB43FC3BD76}">
      <dsp:nvSpPr>
        <dsp:cNvPr id="0" name=""/>
        <dsp:cNvSpPr/>
      </dsp:nvSpPr>
      <dsp:spPr>
        <a:xfrm>
          <a:off x="4824534" y="72005"/>
          <a:ext cx="1150975" cy="11509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FD2C97-5059-4E7B-B454-DB97827C6661}">
      <dsp:nvSpPr>
        <dsp:cNvPr id="0" name=""/>
        <dsp:cNvSpPr/>
      </dsp:nvSpPr>
      <dsp:spPr>
        <a:xfrm>
          <a:off x="256111" y="2765107"/>
          <a:ext cx="5890564" cy="518457"/>
        </a:xfrm>
        <a:prstGeom prst="left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548DD-A6F5-4FCD-AE14-EE52699479E5}">
      <dsp:nvSpPr>
        <dsp:cNvPr id="0" name=""/>
        <dsp:cNvSpPr/>
      </dsp:nvSpPr>
      <dsp:spPr>
        <a:xfrm>
          <a:off x="0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12382" y="363843"/>
        <a:ext cx="568551" cy="397973"/>
      </dsp:txXfrm>
    </dsp:sp>
    <dsp:sp modelId="{AD1656EB-BEAE-4006-B4CD-A03BA69A730C}">
      <dsp:nvSpPr>
        <dsp:cNvPr id="0" name=""/>
        <dsp:cNvSpPr/>
      </dsp:nvSpPr>
      <dsp:spPr>
        <a:xfrm>
          <a:off x="652647" y="489259"/>
          <a:ext cx="125782" cy="147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652647" y="518687"/>
        <a:ext cx="88047" cy="88286"/>
      </dsp:txXfrm>
    </dsp:sp>
    <dsp:sp modelId="{8371633D-AEFD-4934-BDFF-6420F8750EEA}">
      <dsp:nvSpPr>
        <dsp:cNvPr id="0" name=""/>
        <dsp:cNvSpPr/>
      </dsp:nvSpPr>
      <dsp:spPr>
        <a:xfrm>
          <a:off x="830642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843024" y="363843"/>
        <a:ext cx="568551" cy="397973"/>
      </dsp:txXfrm>
    </dsp:sp>
    <dsp:sp modelId="{3FF95D74-A449-4E7B-9206-4C7DC977B35A}">
      <dsp:nvSpPr>
        <dsp:cNvPr id="0" name=""/>
        <dsp:cNvSpPr/>
      </dsp:nvSpPr>
      <dsp:spPr>
        <a:xfrm>
          <a:off x="1483289" y="489259"/>
          <a:ext cx="125782" cy="147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483289" y="518687"/>
        <a:ext cx="88047" cy="88286"/>
      </dsp:txXfrm>
    </dsp:sp>
    <dsp:sp modelId="{D1AF79AC-6A73-41BD-9955-11CB08FA31FB}">
      <dsp:nvSpPr>
        <dsp:cNvPr id="0" name=""/>
        <dsp:cNvSpPr/>
      </dsp:nvSpPr>
      <dsp:spPr>
        <a:xfrm>
          <a:off x="1661284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1673666" y="363843"/>
        <a:ext cx="568551" cy="397973"/>
      </dsp:txXfrm>
    </dsp:sp>
    <dsp:sp modelId="{357C0A42-4832-45BD-9213-FE0D77214841}">
      <dsp:nvSpPr>
        <dsp:cNvPr id="0" name=""/>
        <dsp:cNvSpPr/>
      </dsp:nvSpPr>
      <dsp:spPr>
        <a:xfrm>
          <a:off x="2313931" y="489259"/>
          <a:ext cx="125782" cy="147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313931" y="518687"/>
        <a:ext cx="88047" cy="88286"/>
      </dsp:txXfrm>
    </dsp:sp>
    <dsp:sp modelId="{19E6DEF4-1D3A-4483-8B8A-5E7A74B0B17E}">
      <dsp:nvSpPr>
        <dsp:cNvPr id="0" name=""/>
        <dsp:cNvSpPr/>
      </dsp:nvSpPr>
      <dsp:spPr>
        <a:xfrm>
          <a:off x="2491926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2504308" y="363843"/>
        <a:ext cx="568551" cy="397973"/>
      </dsp:txXfrm>
    </dsp:sp>
    <dsp:sp modelId="{E842B48B-5599-4ACA-A823-707E9BDEC2AB}">
      <dsp:nvSpPr>
        <dsp:cNvPr id="0" name=""/>
        <dsp:cNvSpPr/>
      </dsp:nvSpPr>
      <dsp:spPr>
        <a:xfrm>
          <a:off x="3144573" y="489259"/>
          <a:ext cx="125782" cy="147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144573" y="518687"/>
        <a:ext cx="88047" cy="88286"/>
      </dsp:txXfrm>
    </dsp:sp>
    <dsp:sp modelId="{30B534D6-2E00-44DC-8EDE-97924BEA1D18}">
      <dsp:nvSpPr>
        <dsp:cNvPr id="0" name=""/>
        <dsp:cNvSpPr/>
      </dsp:nvSpPr>
      <dsp:spPr>
        <a:xfrm>
          <a:off x="3322568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3334950" y="363843"/>
        <a:ext cx="568551" cy="397973"/>
      </dsp:txXfrm>
    </dsp:sp>
    <dsp:sp modelId="{1E415656-1F31-4426-BF4A-FA54AC6B448D}">
      <dsp:nvSpPr>
        <dsp:cNvPr id="0" name=""/>
        <dsp:cNvSpPr/>
      </dsp:nvSpPr>
      <dsp:spPr>
        <a:xfrm>
          <a:off x="3975215" y="489259"/>
          <a:ext cx="125782" cy="147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975215" y="518687"/>
        <a:ext cx="88047" cy="88286"/>
      </dsp:txXfrm>
    </dsp:sp>
    <dsp:sp modelId="{47CE7750-4DCA-4391-9B77-23A0C12EB8C3}">
      <dsp:nvSpPr>
        <dsp:cNvPr id="0" name=""/>
        <dsp:cNvSpPr/>
      </dsp:nvSpPr>
      <dsp:spPr>
        <a:xfrm>
          <a:off x="4153210" y="351461"/>
          <a:ext cx="593315" cy="4227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.</a:t>
          </a:r>
        </a:p>
      </dsp:txBody>
      <dsp:txXfrm>
        <a:off x="4165592" y="363843"/>
        <a:ext cx="568551" cy="3979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95EE2-C321-41A7-9351-D9503683FD9B}">
      <dsp:nvSpPr>
        <dsp:cNvPr id="0" name=""/>
        <dsp:cNvSpPr/>
      </dsp:nvSpPr>
      <dsp:spPr>
        <a:xfrm>
          <a:off x="3880791" y="3084822"/>
          <a:ext cx="2891716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Precio $1500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Influenca Latina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Facil acceso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Bajo control</a:t>
          </a:r>
        </a:p>
      </dsp:txBody>
      <dsp:txXfrm>
        <a:off x="4780195" y="3479632"/>
        <a:ext cx="1960423" cy="1024982"/>
      </dsp:txXfrm>
    </dsp:sp>
    <dsp:sp modelId="{1208C60C-C78C-43E1-8D94-A534F548EFEF}">
      <dsp:nvSpPr>
        <dsp:cNvPr id="0" name=""/>
        <dsp:cNvSpPr/>
      </dsp:nvSpPr>
      <dsp:spPr>
        <a:xfrm>
          <a:off x="-55491" y="3168352"/>
          <a:ext cx="3451437" cy="128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Precio $2380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"/>
            </a:rPr>
            <a:t>Influencia en Francia y Portugal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>
              <a:latin typeface="Arial "/>
            </a:rPr>
            <a:t>Facil</a:t>
          </a:r>
          <a:r>
            <a:rPr lang="es-ES" sz="1400" kern="1200" dirty="0">
              <a:latin typeface="Arial "/>
            </a:rPr>
            <a:t> acceso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"/>
            </a:rPr>
            <a:t>Control Medio</a:t>
          </a:r>
        </a:p>
      </dsp:txBody>
      <dsp:txXfrm>
        <a:off x="-27272" y="3517726"/>
        <a:ext cx="2359568" cy="907028"/>
      </dsp:txXfrm>
    </dsp:sp>
    <dsp:sp modelId="{6938363E-791C-4D81-8E82-F1A26AD9B00E}">
      <dsp:nvSpPr>
        <dsp:cNvPr id="0" name=""/>
        <dsp:cNvSpPr/>
      </dsp:nvSpPr>
      <dsp:spPr>
        <a:xfrm>
          <a:off x="4475984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"/>
            </a:rPr>
            <a:t>Precio $2655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Influencia nivel mundial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 "/>
            </a:rPr>
            <a:t>Difícil </a:t>
          </a:r>
          <a:r>
            <a:rPr lang="es-ES" sz="1400" kern="1200" dirty="0">
              <a:latin typeface="Arial "/>
            </a:rPr>
            <a:t>acceso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"/>
            </a:rPr>
            <a:t>Control </a:t>
          </a:r>
          <a:r>
            <a:rPr lang="es-ES" sz="1400" kern="1200" dirty="0" smtClean="0">
              <a:latin typeface="Arial "/>
            </a:rPr>
            <a:t>exhaustivo</a:t>
          </a:r>
          <a:endParaRPr lang="es-ES" sz="1400" kern="1200" dirty="0">
            <a:latin typeface="Arial "/>
          </a:endParaRPr>
        </a:p>
      </dsp:txBody>
      <dsp:txXfrm>
        <a:off x="5180182" y="31889"/>
        <a:ext cx="1504945" cy="1024982"/>
      </dsp:txXfrm>
    </dsp:sp>
    <dsp:sp modelId="{C18ACFDC-2E5B-43D3-8306-BF8DCACAC2F2}">
      <dsp:nvSpPr>
        <dsp:cNvPr id="0" name=""/>
        <dsp:cNvSpPr/>
      </dsp:nvSpPr>
      <dsp:spPr>
        <a:xfrm>
          <a:off x="283588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>
              <a:latin typeface="Arial "/>
            </a:rPr>
            <a:t>Precio $2550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 "/>
            </a:rPr>
            <a:t>Influencia </a:t>
          </a:r>
          <a:r>
            <a:rPr lang="es-ES" sz="1400" kern="1200" dirty="0">
              <a:latin typeface="Arial "/>
            </a:rPr>
            <a:t>España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 "/>
            </a:rPr>
            <a:t>Difícil </a:t>
          </a:r>
          <a:r>
            <a:rPr lang="es-ES" sz="1400" kern="1200" dirty="0">
              <a:latin typeface="Arial "/>
            </a:rPr>
            <a:t>acceso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>
              <a:latin typeface="Arial "/>
            </a:rPr>
            <a:t>Control </a:t>
          </a:r>
          <a:r>
            <a:rPr lang="es-ES" sz="1400" kern="1200" dirty="0" smtClean="0">
              <a:latin typeface="Arial "/>
            </a:rPr>
            <a:t>exhaustivo</a:t>
          </a:r>
          <a:endParaRPr lang="es-ES" sz="1400" kern="1200" dirty="0">
            <a:latin typeface="Arial "/>
          </a:endParaRPr>
        </a:p>
      </dsp:txBody>
      <dsp:txXfrm>
        <a:off x="315477" y="31889"/>
        <a:ext cx="1504945" cy="1024982"/>
      </dsp:txXfrm>
    </dsp:sp>
    <dsp:sp modelId="{4CEC0700-B616-4922-B1BB-06F579E192BF}">
      <dsp:nvSpPr>
        <dsp:cNvPr id="0" name=""/>
        <dsp:cNvSpPr/>
      </dsp:nvSpPr>
      <dsp:spPr>
        <a:xfrm>
          <a:off x="1348837" y="258580"/>
          <a:ext cx="1964306" cy="196430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 "/>
            </a:rPr>
            <a:t>WFTO</a:t>
          </a:r>
        </a:p>
      </dsp:txBody>
      <dsp:txXfrm>
        <a:off x="1924169" y="833912"/>
        <a:ext cx="1388974" cy="1388974"/>
      </dsp:txXfrm>
    </dsp:sp>
    <dsp:sp modelId="{4A109692-F7DF-4237-8691-CF27671345CF}">
      <dsp:nvSpPr>
        <dsp:cNvPr id="0" name=""/>
        <dsp:cNvSpPr/>
      </dsp:nvSpPr>
      <dsp:spPr>
        <a:xfrm rot="5400000">
          <a:off x="3403873" y="258580"/>
          <a:ext cx="1964306" cy="1964306"/>
        </a:xfrm>
        <a:prstGeom prst="pieWedg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FAIRTRADE</a:t>
          </a:r>
          <a:endParaRPr lang="es-ES" sz="1800" kern="1200" dirty="0"/>
        </a:p>
      </dsp:txBody>
      <dsp:txXfrm rot="-5400000">
        <a:off x="3403873" y="833912"/>
        <a:ext cx="1388974" cy="1388974"/>
      </dsp:txXfrm>
    </dsp:sp>
    <dsp:sp modelId="{71C94C41-E128-4A07-AF4F-CCE1263ADA72}">
      <dsp:nvSpPr>
        <dsp:cNvPr id="0" name=""/>
        <dsp:cNvSpPr/>
      </dsp:nvSpPr>
      <dsp:spPr>
        <a:xfrm rot="10800000">
          <a:off x="3403873" y="2313617"/>
          <a:ext cx="1964306" cy="1964306"/>
        </a:xfrm>
        <a:prstGeom prst="pieWedg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 "/>
            </a:rPr>
            <a:t>SIMBOLO PEQUEÑOS PRODUCTORES</a:t>
          </a:r>
        </a:p>
      </dsp:txBody>
      <dsp:txXfrm rot="10800000">
        <a:off x="3403873" y="2313617"/>
        <a:ext cx="1388974" cy="1388974"/>
      </dsp:txXfrm>
    </dsp:sp>
    <dsp:sp modelId="{C81DF7B7-4EA7-42AC-AD8F-D399FBF24A9C}">
      <dsp:nvSpPr>
        <dsp:cNvPr id="0" name=""/>
        <dsp:cNvSpPr/>
      </dsp:nvSpPr>
      <dsp:spPr>
        <a:xfrm rot="16200000">
          <a:off x="1348837" y="2313617"/>
          <a:ext cx="1964306" cy="1964306"/>
        </a:xfrm>
        <a:prstGeom prst="pieWedg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 "/>
            </a:rPr>
            <a:t>ECOCERT FAIRTRADE (FRACIA)</a:t>
          </a:r>
        </a:p>
      </dsp:txBody>
      <dsp:txXfrm rot="5400000">
        <a:off x="1924169" y="2313617"/>
        <a:ext cx="1388974" cy="1388974"/>
      </dsp:txXfrm>
    </dsp:sp>
    <dsp:sp modelId="{CB020B96-EE0D-4FAE-A1D8-819D9EB03FAB}">
      <dsp:nvSpPr>
        <dsp:cNvPr id="0" name=""/>
        <dsp:cNvSpPr/>
      </dsp:nvSpPr>
      <dsp:spPr>
        <a:xfrm>
          <a:off x="3019404" y="1859966"/>
          <a:ext cx="678207" cy="5897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4C0DBC-8FF8-4079-9ABF-329CBB6D3B51}">
      <dsp:nvSpPr>
        <dsp:cNvPr id="0" name=""/>
        <dsp:cNvSpPr/>
      </dsp:nvSpPr>
      <dsp:spPr>
        <a:xfrm rot="10800000">
          <a:off x="3019404" y="2086791"/>
          <a:ext cx="678207" cy="5897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D70FE-2066-4ECC-9262-C74308584EEA}">
      <dsp:nvSpPr>
        <dsp:cNvPr id="0" name=""/>
        <dsp:cNvSpPr/>
      </dsp:nvSpPr>
      <dsp:spPr>
        <a:xfrm>
          <a:off x="1309113" y="165729"/>
          <a:ext cx="2265527" cy="22658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4BE0F-0054-4982-8614-A5E05A7430CD}">
      <dsp:nvSpPr>
        <dsp:cNvPr id="0" name=""/>
        <dsp:cNvSpPr/>
      </dsp:nvSpPr>
      <dsp:spPr>
        <a:xfrm>
          <a:off x="1811492" y="824835"/>
          <a:ext cx="1258909" cy="827233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/>
            <a:t>.</a:t>
          </a:r>
        </a:p>
      </dsp:txBody>
      <dsp:txXfrm>
        <a:off x="1811492" y="824835"/>
        <a:ext cx="1258909" cy="827233"/>
      </dsp:txXfrm>
    </dsp:sp>
    <dsp:sp modelId="{DC741333-134B-4C94-883F-8D6A0E3DD940}">
      <dsp:nvSpPr>
        <dsp:cNvPr id="0" name=""/>
        <dsp:cNvSpPr/>
      </dsp:nvSpPr>
      <dsp:spPr>
        <a:xfrm>
          <a:off x="679870" y="1467641"/>
          <a:ext cx="2265527" cy="22658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3B6DF-EA17-4770-B75D-B459D5D293AE}">
      <dsp:nvSpPr>
        <dsp:cNvPr id="0" name=""/>
        <dsp:cNvSpPr/>
      </dsp:nvSpPr>
      <dsp:spPr>
        <a:xfrm>
          <a:off x="1183179" y="2293220"/>
          <a:ext cx="1258909" cy="62930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>
        <a:off x="1183179" y="2293220"/>
        <a:ext cx="1258909" cy="629304"/>
      </dsp:txXfrm>
    </dsp:sp>
    <dsp:sp modelId="{6BB6DECB-5BAA-4D28-89F0-9BA7392AA928}">
      <dsp:nvSpPr>
        <dsp:cNvPr id="0" name=""/>
        <dsp:cNvSpPr/>
      </dsp:nvSpPr>
      <dsp:spPr>
        <a:xfrm>
          <a:off x="1470359" y="2925349"/>
          <a:ext cx="1946438" cy="194721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7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DC8FA-9080-497A-84FC-D8206D3A15CA}">
      <dsp:nvSpPr>
        <dsp:cNvPr id="0" name=""/>
        <dsp:cNvSpPr/>
      </dsp:nvSpPr>
      <dsp:spPr>
        <a:xfrm>
          <a:off x="1812847" y="3604545"/>
          <a:ext cx="1258909" cy="62930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100" kern="1200" dirty="0"/>
        </a:p>
      </dsp:txBody>
      <dsp:txXfrm>
        <a:off x="1812847" y="3604545"/>
        <a:ext cx="1258909" cy="6293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3DF0B-4AEB-4F7B-8A0E-D657B70C6889}">
      <dsp:nvSpPr>
        <dsp:cNvPr id="0" name=""/>
        <dsp:cNvSpPr/>
      </dsp:nvSpPr>
      <dsp:spPr>
        <a:xfrm>
          <a:off x="1914048" y="561835"/>
          <a:ext cx="4098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838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7957" y="605352"/>
        <a:ext cx="22021" cy="4404"/>
      </dsp:txXfrm>
    </dsp:sp>
    <dsp:sp modelId="{ADF7CD08-4BF5-4776-98D6-DA5202F63053}">
      <dsp:nvSpPr>
        <dsp:cNvPr id="0" name=""/>
        <dsp:cNvSpPr/>
      </dsp:nvSpPr>
      <dsp:spPr>
        <a:xfrm>
          <a:off x="896" y="3306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Tamaño mínimo 18cm.</a:t>
          </a:r>
          <a:endParaRPr lang="es-ES" sz="1600" kern="1200" dirty="0">
            <a:latin typeface="Arial "/>
          </a:endParaRPr>
        </a:p>
      </dsp:txBody>
      <dsp:txXfrm>
        <a:off x="896" y="33069"/>
        <a:ext cx="1914951" cy="1148970"/>
      </dsp:txXfrm>
    </dsp:sp>
    <dsp:sp modelId="{E8D7F1C5-35C7-49AF-AD2A-B76FEF62C8B8}">
      <dsp:nvSpPr>
        <dsp:cNvPr id="0" name=""/>
        <dsp:cNvSpPr/>
      </dsp:nvSpPr>
      <dsp:spPr>
        <a:xfrm>
          <a:off x="958372" y="1180240"/>
          <a:ext cx="2355390" cy="409838"/>
        </a:xfrm>
        <a:custGeom>
          <a:avLst/>
          <a:gdLst/>
          <a:ahLst/>
          <a:cxnLst/>
          <a:rect l="0" t="0" r="0" b="0"/>
          <a:pathLst>
            <a:path>
              <a:moveTo>
                <a:pt x="2355390" y="0"/>
              </a:moveTo>
              <a:lnTo>
                <a:pt x="2355390" y="222019"/>
              </a:lnTo>
              <a:lnTo>
                <a:pt x="0" y="222019"/>
              </a:lnTo>
              <a:lnTo>
                <a:pt x="0" y="409838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76162" y="1382957"/>
        <a:ext cx="119810" cy="4404"/>
      </dsp:txXfrm>
    </dsp:sp>
    <dsp:sp modelId="{24082B0E-0675-4EEC-AB66-22CDC31C1DB5}">
      <dsp:nvSpPr>
        <dsp:cNvPr id="0" name=""/>
        <dsp:cNvSpPr/>
      </dsp:nvSpPr>
      <dsp:spPr>
        <a:xfrm>
          <a:off x="2356287" y="3306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Mano Banano Min: 5 Max: 13</a:t>
          </a:r>
          <a:endParaRPr lang="es-ES" sz="1600" kern="1200" dirty="0">
            <a:latin typeface="Arial "/>
          </a:endParaRPr>
        </a:p>
      </dsp:txBody>
      <dsp:txXfrm>
        <a:off x="2356287" y="33069"/>
        <a:ext cx="1914951" cy="1148970"/>
      </dsp:txXfrm>
    </dsp:sp>
    <dsp:sp modelId="{AD1DBE13-3727-4058-94DC-EA69B981EE96}">
      <dsp:nvSpPr>
        <dsp:cNvPr id="0" name=""/>
        <dsp:cNvSpPr/>
      </dsp:nvSpPr>
      <dsp:spPr>
        <a:xfrm>
          <a:off x="1914048" y="2151244"/>
          <a:ext cx="4098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838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7957" y="2194762"/>
        <a:ext cx="22021" cy="4404"/>
      </dsp:txXfrm>
    </dsp:sp>
    <dsp:sp modelId="{7EE43042-DFB5-48EA-B21E-6F8C880FB7D6}">
      <dsp:nvSpPr>
        <dsp:cNvPr id="0" name=""/>
        <dsp:cNvSpPr/>
      </dsp:nvSpPr>
      <dsp:spPr>
        <a:xfrm>
          <a:off x="896" y="162247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Peso: Min: 18.22kg. Max: 19.45kg.</a:t>
          </a:r>
          <a:endParaRPr lang="es-ES" sz="1600" kern="1200" dirty="0">
            <a:latin typeface="Arial "/>
          </a:endParaRPr>
        </a:p>
      </dsp:txBody>
      <dsp:txXfrm>
        <a:off x="896" y="1622479"/>
        <a:ext cx="1914951" cy="1148970"/>
      </dsp:txXfrm>
    </dsp:sp>
    <dsp:sp modelId="{4A73EEAF-F733-41A0-B2A3-2556ABD27C08}">
      <dsp:nvSpPr>
        <dsp:cNvPr id="0" name=""/>
        <dsp:cNvSpPr/>
      </dsp:nvSpPr>
      <dsp:spPr>
        <a:xfrm>
          <a:off x="958372" y="2769650"/>
          <a:ext cx="2355390" cy="409838"/>
        </a:xfrm>
        <a:custGeom>
          <a:avLst/>
          <a:gdLst/>
          <a:ahLst/>
          <a:cxnLst/>
          <a:rect l="0" t="0" r="0" b="0"/>
          <a:pathLst>
            <a:path>
              <a:moveTo>
                <a:pt x="2355390" y="0"/>
              </a:moveTo>
              <a:lnTo>
                <a:pt x="2355390" y="222019"/>
              </a:lnTo>
              <a:lnTo>
                <a:pt x="0" y="222019"/>
              </a:lnTo>
              <a:lnTo>
                <a:pt x="0" y="409838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76162" y="2972367"/>
        <a:ext cx="119810" cy="4404"/>
      </dsp:txXfrm>
    </dsp:sp>
    <dsp:sp modelId="{4038DB17-18CE-4D9C-A2AB-6536A5D6E6A2}">
      <dsp:nvSpPr>
        <dsp:cNvPr id="0" name=""/>
        <dsp:cNvSpPr/>
      </dsp:nvSpPr>
      <dsp:spPr>
        <a:xfrm>
          <a:off x="2356287" y="162247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Completamente limpios, sin pistillos</a:t>
          </a:r>
          <a:endParaRPr lang="es-ES" sz="1600" kern="1200" dirty="0">
            <a:latin typeface="Arial "/>
          </a:endParaRPr>
        </a:p>
      </dsp:txBody>
      <dsp:txXfrm>
        <a:off x="2356287" y="1622479"/>
        <a:ext cx="1914951" cy="1148970"/>
      </dsp:txXfrm>
    </dsp:sp>
    <dsp:sp modelId="{6CEDBDC7-486B-417C-AC91-470D14FD1606}">
      <dsp:nvSpPr>
        <dsp:cNvPr id="0" name=""/>
        <dsp:cNvSpPr/>
      </dsp:nvSpPr>
      <dsp:spPr>
        <a:xfrm>
          <a:off x="1914048" y="3740654"/>
          <a:ext cx="4098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838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7957" y="3784172"/>
        <a:ext cx="22021" cy="4404"/>
      </dsp:txXfrm>
    </dsp:sp>
    <dsp:sp modelId="{0AB8FA05-8A04-4B7A-A516-65AE42F27A53}">
      <dsp:nvSpPr>
        <dsp:cNvPr id="0" name=""/>
        <dsp:cNvSpPr/>
      </dsp:nvSpPr>
      <dsp:spPr>
        <a:xfrm>
          <a:off x="896" y="321188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No malformaciones </a:t>
          </a:r>
          <a:endParaRPr lang="es-ES" sz="1600" kern="1200" dirty="0">
            <a:latin typeface="Arial "/>
          </a:endParaRPr>
        </a:p>
      </dsp:txBody>
      <dsp:txXfrm>
        <a:off x="896" y="3211889"/>
        <a:ext cx="1914951" cy="1148970"/>
      </dsp:txXfrm>
    </dsp:sp>
    <dsp:sp modelId="{171DE8EA-0ADD-45DA-9262-6D5A0B4FDF51}">
      <dsp:nvSpPr>
        <dsp:cNvPr id="0" name=""/>
        <dsp:cNvSpPr/>
      </dsp:nvSpPr>
      <dsp:spPr>
        <a:xfrm>
          <a:off x="2356287" y="3211889"/>
          <a:ext cx="1914951" cy="11489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 "/>
            </a:rPr>
            <a:t>No humedad </a:t>
          </a:r>
          <a:endParaRPr lang="es-ES" sz="1600" kern="1200" dirty="0">
            <a:latin typeface="Arial "/>
          </a:endParaRPr>
        </a:p>
      </dsp:txBody>
      <dsp:txXfrm>
        <a:off x="2356287" y="3211889"/>
        <a:ext cx="1914951" cy="11489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D0F8-FA27-42AF-9F8E-492176129C93}">
      <dsp:nvSpPr>
        <dsp:cNvPr id="0" name=""/>
        <dsp:cNvSpPr/>
      </dsp:nvSpPr>
      <dsp:spPr>
        <a:xfrm>
          <a:off x="1192076" y="0"/>
          <a:ext cx="4696296" cy="46962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A45B1-35EC-4793-B29E-7C10B8921808}">
      <dsp:nvSpPr>
        <dsp:cNvPr id="0" name=""/>
        <dsp:cNvSpPr/>
      </dsp:nvSpPr>
      <dsp:spPr>
        <a:xfrm>
          <a:off x="1497335" y="305259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MAXI-MAXI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Relación entre organización y clientes fidelización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Esquema compras trimestrales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1589037" y="396961"/>
        <a:ext cx="1695114" cy="1695114"/>
      </dsp:txXfrm>
    </dsp:sp>
    <dsp:sp modelId="{FEBB1C3C-38CC-4504-887B-97D2E8278AB2}">
      <dsp:nvSpPr>
        <dsp:cNvPr id="0" name=""/>
        <dsp:cNvSpPr/>
      </dsp:nvSpPr>
      <dsp:spPr>
        <a:xfrm>
          <a:off x="3704594" y="305259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MINI-MAXI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Incrementar ventas con mas canales de distribución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 de costos y ubicación de las tiendas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3796296" y="396961"/>
        <a:ext cx="1695114" cy="1695114"/>
      </dsp:txXfrm>
    </dsp:sp>
    <dsp:sp modelId="{0861511B-704B-44DE-961D-745359480897}">
      <dsp:nvSpPr>
        <dsp:cNvPr id="0" name=""/>
        <dsp:cNvSpPr/>
      </dsp:nvSpPr>
      <dsp:spPr>
        <a:xfrm>
          <a:off x="1497335" y="2512518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MAXI-MINI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Concientización apoyo a pequeños productores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Analizar crecimiento de sus afiliados</a:t>
          </a:r>
          <a:endParaRPr lang="es-ES" sz="1400" kern="1200" dirty="0"/>
        </a:p>
      </dsp:txBody>
      <dsp:txXfrm>
        <a:off x="1589037" y="2604220"/>
        <a:ext cx="1695114" cy="1695114"/>
      </dsp:txXfrm>
    </dsp:sp>
    <dsp:sp modelId="{86696D4E-9816-4383-A47C-7556E04B9DE9}">
      <dsp:nvSpPr>
        <dsp:cNvPr id="0" name=""/>
        <dsp:cNvSpPr/>
      </dsp:nvSpPr>
      <dsp:spPr>
        <a:xfrm>
          <a:off x="3704594" y="2512518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MINI-MINI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Disminuir costos de afiliación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Alianzas estratégicas con supermercados</a:t>
          </a:r>
          <a:endParaRPr lang="es-ES" sz="1400" kern="1200" dirty="0"/>
        </a:p>
      </dsp:txBody>
      <dsp:txXfrm>
        <a:off x="3796296" y="2604220"/>
        <a:ext cx="1695114" cy="16951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D0F8-FA27-42AF-9F8E-492176129C93}">
      <dsp:nvSpPr>
        <dsp:cNvPr id="0" name=""/>
        <dsp:cNvSpPr/>
      </dsp:nvSpPr>
      <dsp:spPr>
        <a:xfrm>
          <a:off x="1192076" y="0"/>
          <a:ext cx="4696296" cy="46962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A45B1-35EC-4793-B29E-7C10B8921808}">
      <dsp:nvSpPr>
        <dsp:cNvPr id="0" name=""/>
        <dsp:cNvSpPr/>
      </dsp:nvSpPr>
      <dsp:spPr>
        <a:xfrm>
          <a:off x="1497335" y="305259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MAXI-MAXI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Invertir en producción sostenible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Consolidar oferta exportable con asociatividad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1589037" y="396961"/>
        <a:ext cx="1695114" cy="1695114"/>
      </dsp:txXfrm>
    </dsp:sp>
    <dsp:sp modelId="{FEBB1C3C-38CC-4504-887B-97D2E8278AB2}">
      <dsp:nvSpPr>
        <dsp:cNvPr id="0" name=""/>
        <dsp:cNvSpPr/>
      </dsp:nvSpPr>
      <dsp:spPr>
        <a:xfrm>
          <a:off x="3704594" y="305259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MINI-MAXI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 logístico eficiente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Correcta cadena de frio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3796296" y="396961"/>
        <a:ext cx="1695114" cy="1695114"/>
      </dsp:txXfrm>
    </dsp:sp>
    <dsp:sp modelId="{0861511B-704B-44DE-961D-745359480897}">
      <dsp:nvSpPr>
        <dsp:cNvPr id="0" name=""/>
        <dsp:cNvSpPr/>
      </dsp:nvSpPr>
      <dsp:spPr>
        <a:xfrm>
          <a:off x="1497335" y="2512518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MAXI-MINI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Alianza estratégica con </a:t>
          </a:r>
          <a:r>
            <a:rPr lang="es-ES" sz="1400" kern="1200" dirty="0" err="1" smtClean="0"/>
            <a:t>consolidadores</a:t>
          </a:r>
          <a:r>
            <a:rPr lang="es-ES" sz="1400" kern="1200" dirty="0" smtClean="0"/>
            <a:t> de carga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Planificar y optimizar la producción trimestralmente</a:t>
          </a:r>
          <a:endParaRPr lang="es-ES" sz="1400" kern="1200" dirty="0"/>
        </a:p>
      </dsp:txBody>
      <dsp:txXfrm>
        <a:off x="1589037" y="2604220"/>
        <a:ext cx="1695114" cy="1695114"/>
      </dsp:txXfrm>
    </dsp:sp>
    <dsp:sp modelId="{86696D4E-9816-4383-A47C-7556E04B9DE9}">
      <dsp:nvSpPr>
        <dsp:cNvPr id="0" name=""/>
        <dsp:cNvSpPr/>
      </dsp:nvSpPr>
      <dsp:spPr>
        <a:xfrm>
          <a:off x="3704594" y="2512518"/>
          <a:ext cx="187851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MINI-MINI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Reestructura de la cadena de abastecimiento.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Vincular el comercio justo con los acuerdos comerciales</a:t>
          </a:r>
          <a:endParaRPr lang="es-ES" sz="1400" kern="1200" dirty="0"/>
        </a:p>
      </dsp:txBody>
      <dsp:txXfrm>
        <a:off x="3796296" y="2604220"/>
        <a:ext cx="1695114" cy="16951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020AC-A177-4CF8-B872-4F45C527E2CB}">
      <dsp:nvSpPr>
        <dsp:cNvPr id="0" name=""/>
        <dsp:cNvSpPr/>
      </dsp:nvSpPr>
      <dsp:spPr>
        <a:xfrm>
          <a:off x="728613" y="242123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Normativa del comercio justo creciente.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8613" y="242123"/>
        <a:ext cx="2699863" cy="843707"/>
      </dsp:txXfrm>
    </dsp:sp>
    <dsp:sp modelId="{49BD3B7B-B86E-43A5-9BCB-4F04207F833B}">
      <dsp:nvSpPr>
        <dsp:cNvPr id="0" name=""/>
        <dsp:cNvSpPr/>
      </dsp:nvSpPr>
      <dsp:spPr>
        <a:xfrm>
          <a:off x="616119" y="120255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CCC9FA-1CBB-49A4-B867-78A7BC08C317}">
      <dsp:nvSpPr>
        <dsp:cNvPr id="0" name=""/>
        <dsp:cNvSpPr/>
      </dsp:nvSpPr>
      <dsp:spPr>
        <a:xfrm>
          <a:off x="3716628" y="242123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Volumen de exportación no es significativo.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6628" y="242123"/>
        <a:ext cx="2699863" cy="843707"/>
      </dsp:txXfrm>
    </dsp:sp>
    <dsp:sp modelId="{B818F684-E3E9-4679-914B-D6E4123B6771}">
      <dsp:nvSpPr>
        <dsp:cNvPr id="0" name=""/>
        <dsp:cNvSpPr/>
      </dsp:nvSpPr>
      <dsp:spPr>
        <a:xfrm>
          <a:off x="3604134" y="120255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DA185A-1100-4FE3-8FD2-2373432E8605}">
      <dsp:nvSpPr>
        <dsp:cNvPr id="0" name=""/>
        <dsp:cNvSpPr/>
      </dsp:nvSpPr>
      <dsp:spPr>
        <a:xfrm>
          <a:off x="728613" y="1304257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Políticas sin planes de acción. 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8613" y="1304257"/>
        <a:ext cx="2699863" cy="843707"/>
      </dsp:txXfrm>
    </dsp:sp>
    <dsp:sp modelId="{B2899555-6D10-4994-9C89-45E24366B81C}">
      <dsp:nvSpPr>
        <dsp:cNvPr id="0" name=""/>
        <dsp:cNvSpPr/>
      </dsp:nvSpPr>
      <dsp:spPr>
        <a:xfrm>
          <a:off x="616119" y="1182388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3AA1D1-2312-4932-A8EF-5008560E99D7}">
      <dsp:nvSpPr>
        <dsp:cNvPr id="0" name=""/>
        <dsp:cNvSpPr/>
      </dsp:nvSpPr>
      <dsp:spPr>
        <a:xfrm>
          <a:off x="3716628" y="1304257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Tendencia de un Oligopolio.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6628" y="1304257"/>
        <a:ext cx="2699863" cy="843707"/>
      </dsp:txXfrm>
    </dsp:sp>
    <dsp:sp modelId="{A3A72463-EB58-4AE5-9029-7829FB7F01AC}">
      <dsp:nvSpPr>
        <dsp:cNvPr id="0" name=""/>
        <dsp:cNvSpPr/>
      </dsp:nvSpPr>
      <dsp:spPr>
        <a:xfrm>
          <a:off x="3604134" y="1182388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6C0941-7845-4017-AA89-CB74296AA348}">
      <dsp:nvSpPr>
        <dsp:cNvPr id="0" name=""/>
        <dsp:cNvSpPr/>
      </dsp:nvSpPr>
      <dsp:spPr>
        <a:xfrm>
          <a:off x="728613" y="2366391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Estrategia: Plan logístico.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8613" y="2366391"/>
        <a:ext cx="2699863" cy="843707"/>
      </dsp:txXfrm>
    </dsp:sp>
    <dsp:sp modelId="{95FA5981-DA07-46B0-A2E1-0193F87E8652}">
      <dsp:nvSpPr>
        <dsp:cNvPr id="0" name=""/>
        <dsp:cNvSpPr/>
      </dsp:nvSpPr>
      <dsp:spPr>
        <a:xfrm>
          <a:off x="616119" y="2244522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E5C4AC-0677-4113-9102-91D145520A45}">
      <dsp:nvSpPr>
        <dsp:cNvPr id="0" name=""/>
        <dsp:cNvSpPr/>
      </dsp:nvSpPr>
      <dsp:spPr>
        <a:xfrm>
          <a:off x="3716628" y="2366391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Estrategia: Plan producción y abastecimiento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6628" y="2366391"/>
        <a:ext cx="2699863" cy="843707"/>
      </dsp:txXfrm>
    </dsp:sp>
    <dsp:sp modelId="{0751ACE4-CED1-417B-BBDB-13220D3EE634}">
      <dsp:nvSpPr>
        <dsp:cNvPr id="0" name=""/>
        <dsp:cNvSpPr/>
      </dsp:nvSpPr>
      <dsp:spPr>
        <a:xfrm>
          <a:off x="3604134" y="2244522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9A3FC6-DB56-4896-85E5-91CB19EB671F}">
      <dsp:nvSpPr>
        <dsp:cNvPr id="0" name=""/>
        <dsp:cNvSpPr/>
      </dsp:nvSpPr>
      <dsp:spPr>
        <a:xfrm>
          <a:off x="2222621" y="3428525"/>
          <a:ext cx="2699863" cy="843707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471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Fortalecer la relación comercial con la UE.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621" y="3428525"/>
        <a:ext cx="2699863" cy="843707"/>
      </dsp:txXfrm>
    </dsp:sp>
    <dsp:sp modelId="{5E848928-7B85-40B7-94DF-90D50834C480}">
      <dsp:nvSpPr>
        <dsp:cNvPr id="0" name=""/>
        <dsp:cNvSpPr/>
      </dsp:nvSpPr>
      <dsp:spPr>
        <a:xfrm>
          <a:off x="2110126" y="3306656"/>
          <a:ext cx="590595" cy="885892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25000" r="-25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704A-2828-4F9C-89D2-BBD59B562DB8}">
      <dsp:nvSpPr>
        <dsp:cNvPr id="0" name=""/>
        <dsp:cNvSpPr/>
      </dsp:nvSpPr>
      <dsp:spPr>
        <a:xfrm>
          <a:off x="0" y="0"/>
          <a:ext cx="7416824" cy="0"/>
        </a:xfrm>
        <a:prstGeom prst="lin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A9690-3805-4B9E-A005-A5AE576358E1}">
      <dsp:nvSpPr>
        <dsp:cNvPr id="0" name=""/>
        <dsp:cNvSpPr/>
      </dsp:nvSpPr>
      <dsp:spPr>
        <a:xfrm>
          <a:off x="0" y="0"/>
          <a:ext cx="2131365" cy="453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131365" cy="4536504"/>
      </dsp:txXfrm>
    </dsp:sp>
    <dsp:sp modelId="{549FD76D-0CB1-498D-A9F1-BB9DAC1D2C1F}">
      <dsp:nvSpPr>
        <dsp:cNvPr id="0" name=""/>
        <dsp:cNvSpPr/>
      </dsp:nvSpPr>
      <dsp:spPr>
        <a:xfrm>
          <a:off x="2230449" y="70882"/>
          <a:ext cx="5185402" cy="141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el crecimiento de las exportaciones de banano de comercio justo. (periodo 2003-2017)</a:t>
          </a:r>
          <a:endParaRPr lang="es-E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0449" y="70882"/>
        <a:ext cx="5185402" cy="1417657"/>
      </dsp:txXfrm>
    </dsp:sp>
    <dsp:sp modelId="{EFE4BF2D-8154-492E-9CA5-D9108DBD2EEA}">
      <dsp:nvSpPr>
        <dsp:cNvPr id="0" name=""/>
        <dsp:cNvSpPr/>
      </dsp:nvSpPr>
      <dsp:spPr>
        <a:xfrm>
          <a:off x="2131365" y="1488540"/>
          <a:ext cx="5284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666562-E836-4E16-929A-1A70FA6D498E}">
      <dsp:nvSpPr>
        <dsp:cNvPr id="0" name=""/>
        <dsp:cNvSpPr/>
      </dsp:nvSpPr>
      <dsp:spPr>
        <a:xfrm>
          <a:off x="2230449" y="1559423"/>
          <a:ext cx="5185402" cy="141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Determinar las diferencias en la exportación tradicional del banano y las exportaciones del banano de comercio justo.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0449" y="1559423"/>
        <a:ext cx="5185402" cy="1417657"/>
      </dsp:txXfrm>
    </dsp:sp>
    <dsp:sp modelId="{3775BF93-4E42-4DA7-B685-FB4438AFDB2F}">
      <dsp:nvSpPr>
        <dsp:cNvPr id="0" name=""/>
        <dsp:cNvSpPr/>
      </dsp:nvSpPr>
      <dsp:spPr>
        <a:xfrm>
          <a:off x="2131365" y="2977080"/>
          <a:ext cx="5284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7AE4E-7605-4803-A129-C202D69C4DC7}">
      <dsp:nvSpPr>
        <dsp:cNvPr id="0" name=""/>
        <dsp:cNvSpPr/>
      </dsp:nvSpPr>
      <dsp:spPr>
        <a:xfrm>
          <a:off x="2230449" y="3047963"/>
          <a:ext cx="5185402" cy="141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los beneficios que genera la exportación del banano bajo el comercio justo en los pequeños productores. 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0449" y="3047963"/>
        <a:ext cx="5185402" cy="1417657"/>
      </dsp:txXfrm>
    </dsp:sp>
    <dsp:sp modelId="{42A09F29-2733-4DA5-82FD-62A7AA832112}">
      <dsp:nvSpPr>
        <dsp:cNvPr id="0" name=""/>
        <dsp:cNvSpPr/>
      </dsp:nvSpPr>
      <dsp:spPr>
        <a:xfrm>
          <a:off x="2131365" y="4465621"/>
          <a:ext cx="52844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02D8-3679-42D0-BC03-727BE535665E}">
      <dsp:nvSpPr>
        <dsp:cNvPr id="0" name=""/>
        <dsp:cNvSpPr/>
      </dsp:nvSpPr>
      <dsp:spPr>
        <a:xfrm rot="10800000">
          <a:off x="1432607" y="2497"/>
          <a:ext cx="4827326" cy="86680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Comercio Justo en la industria bananera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49309" y="2497"/>
        <a:ext cx="4610624" cy="866807"/>
      </dsp:txXfrm>
    </dsp:sp>
    <dsp:sp modelId="{2F708CE0-754F-42DB-8A42-C3A71C4AFDB1}">
      <dsp:nvSpPr>
        <dsp:cNvPr id="0" name=""/>
        <dsp:cNvSpPr/>
      </dsp:nvSpPr>
      <dsp:spPr>
        <a:xfrm>
          <a:off x="999203" y="2497"/>
          <a:ext cx="866807" cy="8668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859D3D-E270-45A9-9DDB-6D49D5355762}">
      <dsp:nvSpPr>
        <dsp:cNvPr id="0" name=""/>
        <dsp:cNvSpPr/>
      </dsp:nvSpPr>
      <dsp:spPr>
        <a:xfrm rot="10800000">
          <a:off x="1432607" y="1128054"/>
          <a:ext cx="4827326" cy="86680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Oportunidades para productores desfavorecidos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49309" y="1128054"/>
        <a:ext cx="4610624" cy="866807"/>
      </dsp:txXfrm>
    </dsp:sp>
    <dsp:sp modelId="{D70B2B27-B03F-4FA6-8AE8-D300310B79E7}">
      <dsp:nvSpPr>
        <dsp:cNvPr id="0" name=""/>
        <dsp:cNvSpPr/>
      </dsp:nvSpPr>
      <dsp:spPr>
        <a:xfrm>
          <a:off x="999203" y="1128054"/>
          <a:ext cx="866807" cy="8668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E00036-2A5E-4A8B-B6D6-B8484278953E}">
      <dsp:nvSpPr>
        <dsp:cNvPr id="0" name=""/>
        <dsp:cNvSpPr/>
      </dsp:nvSpPr>
      <dsp:spPr>
        <a:xfrm rot="10800000">
          <a:off x="1432607" y="2253610"/>
          <a:ext cx="4827326" cy="86680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Respeto al medio ambiente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49309" y="2253610"/>
        <a:ext cx="4610624" cy="866807"/>
      </dsp:txXfrm>
    </dsp:sp>
    <dsp:sp modelId="{0CE8DBA6-C408-49F1-93B6-B785C0AFB4C3}">
      <dsp:nvSpPr>
        <dsp:cNvPr id="0" name=""/>
        <dsp:cNvSpPr/>
      </dsp:nvSpPr>
      <dsp:spPr>
        <a:xfrm>
          <a:off x="999203" y="2253610"/>
          <a:ext cx="866807" cy="8668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C6637D-7250-4ED8-94B4-94FB8B598C0A}">
      <dsp:nvSpPr>
        <dsp:cNvPr id="0" name=""/>
        <dsp:cNvSpPr/>
      </dsp:nvSpPr>
      <dsp:spPr>
        <a:xfrm rot="10800000">
          <a:off x="1432607" y="3379166"/>
          <a:ext cx="4827326" cy="866807"/>
        </a:xfrm>
        <a:prstGeom prst="homePlat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23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Tiempos y plazos de entrega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49309" y="3379166"/>
        <a:ext cx="4610624" cy="866807"/>
      </dsp:txXfrm>
    </dsp:sp>
    <dsp:sp modelId="{6959D592-B13C-48E7-82A9-E57085FDFA2B}">
      <dsp:nvSpPr>
        <dsp:cNvPr id="0" name=""/>
        <dsp:cNvSpPr/>
      </dsp:nvSpPr>
      <dsp:spPr>
        <a:xfrm>
          <a:off x="999203" y="3379166"/>
          <a:ext cx="866807" cy="86680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F5FE1-53AD-44D6-B37A-CA16A28B2CEE}">
      <dsp:nvSpPr>
        <dsp:cNvPr id="0" name=""/>
        <dsp:cNvSpPr/>
      </dsp:nvSpPr>
      <dsp:spPr>
        <a:xfrm>
          <a:off x="120848" y="1097374"/>
          <a:ext cx="2828925" cy="8840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Enfoque de la </a:t>
          </a: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Investigación 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848" y="1097374"/>
        <a:ext cx="2828925" cy="884039"/>
      </dsp:txXfrm>
    </dsp:sp>
    <dsp:sp modelId="{33C7886B-68C1-4E9D-A3D9-CF48D95827A5}">
      <dsp:nvSpPr>
        <dsp:cNvPr id="0" name=""/>
        <dsp:cNvSpPr/>
      </dsp:nvSpPr>
      <dsp:spPr>
        <a:xfrm>
          <a:off x="2976" y="969679"/>
          <a:ext cx="618827" cy="9282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E0DDA-2331-4E94-AAC6-FC0ADDD90A1E}">
      <dsp:nvSpPr>
        <dsp:cNvPr id="0" name=""/>
        <dsp:cNvSpPr/>
      </dsp:nvSpPr>
      <dsp:spPr>
        <a:xfrm>
          <a:off x="3264098" y="1097374"/>
          <a:ext cx="2828925" cy="8840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Tipología de la Investigación </a:t>
          </a:r>
        </a:p>
      </dsp:txBody>
      <dsp:txXfrm>
        <a:off x="3264098" y="1097374"/>
        <a:ext cx="2828925" cy="884039"/>
      </dsp:txXfrm>
    </dsp:sp>
    <dsp:sp modelId="{3DAA4F11-CE84-4250-9845-5630C66A253F}">
      <dsp:nvSpPr>
        <dsp:cNvPr id="0" name=""/>
        <dsp:cNvSpPr/>
      </dsp:nvSpPr>
      <dsp:spPr>
        <a:xfrm>
          <a:off x="3146226" y="969679"/>
          <a:ext cx="618827" cy="92824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0FA93F-C065-4B1C-9B87-46F5973C49D0}">
      <dsp:nvSpPr>
        <dsp:cNvPr id="0" name=""/>
        <dsp:cNvSpPr/>
      </dsp:nvSpPr>
      <dsp:spPr>
        <a:xfrm>
          <a:off x="120848" y="2210281"/>
          <a:ext cx="2828925" cy="8840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Por el Control de Variables</a:t>
          </a:r>
        </a:p>
      </dsp:txBody>
      <dsp:txXfrm>
        <a:off x="120848" y="2210281"/>
        <a:ext cx="2828925" cy="884039"/>
      </dsp:txXfrm>
    </dsp:sp>
    <dsp:sp modelId="{5A050A01-E1A0-4105-928D-0FA93BA4AD2C}">
      <dsp:nvSpPr>
        <dsp:cNvPr id="0" name=""/>
        <dsp:cNvSpPr/>
      </dsp:nvSpPr>
      <dsp:spPr>
        <a:xfrm>
          <a:off x="2976" y="2082586"/>
          <a:ext cx="618827" cy="9282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3517DC-B5EA-4061-8ADE-CF94686CB2D6}">
      <dsp:nvSpPr>
        <dsp:cNvPr id="0" name=""/>
        <dsp:cNvSpPr/>
      </dsp:nvSpPr>
      <dsp:spPr>
        <a:xfrm>
          <a:off x="3264098" y="2210281"/>
          <a:ext cx="2828925" cy="8840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78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Por el alcance</a:t>
          </a:r>
        </a:p>
      </dsp:txBody>
      <dsp:txXfrm>
        <a:off x="3264098" y="2210281"/>
        <a:ext cx="2828925" cy="884039"/>
      </dsp:txXfrm>
    </dsp:sp>
    <dsp:sp modelId="{89A47D61-DE18-473A-AA70-B9BD4FD2EAA0}">
      <dsp:nvSpPr>
        <dsp:cNvPr id="0" name=""/>
        <dsp:cNvSpPr/>
      </dsp:nvSpPr>
      <dsp:spPr>
        <a:xfrm>
          <a:off x="3146226" y="2082586"/>
          <a:ext cx="618827" cy="92824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0295E-3444-40E9-8B5D-AF2C944398C4}">
      <dsp:nvSpPr>
        <dsp:cNvPr id="0" name=""/>
        <dsp:cNvSpPr/>
      </dsp:nvSpPr>
      <dsp:spPr>
        <a:xfrm>
          <a:off x="1892" y="680475"/>
          <a:ext cx="3219757" cy="378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4AAB-6EB0-40FF-994F-7D9C19E7A6FB}">
      <dsp:nvSpPr>
        <dsp:cNvPr id="0" name=""/>
        <dsp:cNvSpPr/>
      </dsp:nvSpPr>
      <dsp:spPr>
        <a:xfrm>
          <a:off x="1892" y="822735"/>
          <a:ext cx="236534" cy="236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55C5-3F9B-428B-A16C-BC4D5DC3BC17}">
      <dsp:nvSpPr>
        <dsp:cNvPr id="0" name=""/>
        <dsp:cNvSpPr/>
      </dsp:nvSpPr>
      <dsp:spPr>
        <a:xfrm>
          <a:off x="1892" y="0"/>
          <a:ext cx="3219757" cy="68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Arial" panose="020B0604020202020204" pitchFamily="34" charset="0"/>
              <a:cs typeface="Arial" panose="020B0604020202020204" pitchFamily="34" charset="0"/>
            </a:rPr>
            <a:t>Antecedentes </a:t>
          </a:r>
        </a:p>
      </dsp:txBody>
      <dsp:txXfrm>
        <a:off x="1892" y="0"/>
        <a:ext cx="3219757" cy="680475"/>
      </dsp:txXfrm>
    </dsp:sp>
    <dsp:sp modelId="{2A811901-A846-4F61-834D-E133E9A4B195}">
      <dsp:nvSpPr>
        <dsp:cNvPr id="0" name=""/>
        <dsp:cNvSpPr/>
      </dsp:nvSpPr>
      <dsp:spPr>
        <a:xfrm>
          <a:off x="1892" y="1374090"/>
          <a:ext cx="236529" cy="236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46F9D-6E20-46C4-AFB6-F382442341A7}">
      <dsp:nvSpPr>
        <dsp:cNvPr id="0" name=""/>
        <dsp:cNvSpPr/>
      </dsp:nvSpPr>
      <dsp:spPr>
        <a:xfrm>
          <a:off x="227275" y="1216680"/>
          <a:ext cx="2994374" cy="5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Comercio desequilibrado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275" y="1216680"/>
        <a:ext cx="2994374" cy="551350"/>
      </dsp:txXfrm>
    </dsp:sp>
    <dsp:sp modelId="{D7B73D9D-3D50-4561-B691-D79B25D9CED5}">
      <dsp:nvSpPr>
        <dsp:cNvPr id="0" name=""/>
        <dsp:cNvSpPr/>
      </dsp:nvSpPr>
      <dsp:spPr>
        <a:xfrm>
          <a:off x="1892" y="1925440"/>
          <a:ext cx="236529" cy="236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4C76A-64BD-4A84-B93B-ABE01AE2C986}">
      <dsp:nvSpPr>
        <dsp:cNvPr id="0" name=""/>
        <dsp:cNvSpPr/>
      </dsp:nvSpPr>
      <dsp:spPr>
        <a:xfrm>
          <a:off x="227275" y="1768030"/>
          <a:ext cx="2994374" cy="5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Competencia desleal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275" y="1768030"/>
        <a:ext cx="2994374" cy="551350"/>
      </dsp:txXfrm>
    </dsp:sp>
    <dsp:sp modelId="{C210A691-27B6-4472-9066-60F6B579E4F6}">
      <dsp:nvSpPr>
        <dsp:cNvPr id="0" name=""/>
        <dsp:cNvSpPr/>
      </dsp:nvSpPr>
      <dsp:spPr>
        <a:xfrm>
          <a:off x="3382637" y="680475"/>
          <a:ext cx="3219757" cy="3787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8B1BA-F42C-40D9-9469-5738528B10AC}">
      <dsp:nvSpPr>
        <dsp:cNvPr id="0" name=""/>
        <dsp:cNvSpPr/>
      </dsp:nvSpPr>
      <dsp:spPr>
        <a:xfrm>
          <a:off x="3382637" y="822735"/>
          <a:ext cx="236534" cy="236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3941B-F63E-40FA-890F-DEFB63AF6272}">
      <dsp:nvSpPr>
        <dsp:cNvPr id="0" name=""/>
        <dsp:cNvSpPr/>
      </dsp:nvSpPr>
      <dsp:spPr>
        <a:xfrm>
          <a:off x="3382637" y="0"/>
          <a:ext cx="3219757" cy="68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Acuerdos comerciales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2637" y="0"/>
        <a:ext cx="3219757" cy="680475"/>
      </dsp:txXfrm>
    </dsp:sp>
    <dsp:sp modelId="{FB2A6B97-8E1C-4273-8820-71DA5B78E056}">
      <dsp:nvSpPr>
        <dsp:cNvPr id="0" name=""/>
        <dsp:cNvSpPr/>
      </dsp:nvSpPr>
      <dsp:spPr>
        <a:xfrm>
          <a:off x="3382637" y="1374090"/>
          <a:ext cx="236529" cy="236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242B8-8432-4816-A3AB-1D0112D03CDF}">
      <dsp:nvSpPr>
        <dsp:cNvPr id="0" name=""/>
        <dsp:cNvSpPr/>
      </dsp:nvSpPr>
      <dsp:spPr>
        <a:xfrm>
          <a:off x="3608020" y="1216680"/>
          <a:ext cx="2994374" cy="5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TLC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8020" y="1216680"/>
        <a:ext cx="2994374" cy="551350"/>
      </dsp:txXfrm>
    </dsp:sp>
    <dsp:sp modelId="{541D8229-8C75-4212-B86F-35FA08AC2302}">
      <dsp:nvSpPr>
        <dsp:cNvPr id="0" name=""/>
        <dsp:cNvSpPr/>
      </dsp:nvSpPr>
      <dsp:spPr>
        <a:xfrm>
          <a:off x="3382637" y="1925440"/>
          <a:ext cx="236529" cy="236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97D9F-6B57-4DBA-9497-071AB04FBB1A}">
      <dsp:nvSpPr>
        <dsp:cNvPr id="0" name=""/>
        <dsp:cNvSpPr/>
      </dsp:nvSpPr>
      <dsp:spPr>
        <a:xfrm>
          <a:off x="3608020" y="1768030"/>
          <a:ext cx="2994374" cy="5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Barreras técnicas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8020" y="1768030"/>
        <a:ext cx="2994374" cy="551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159EF-5A86-470E-9228-E4FB37C52CCC}">
      <dsp:nvSpPr>
        <dsp:cNvPr id="0" name=""/>
        <dsp:cNvSpPr/>
      </dsp:nvSpPr>
      <dsp:spPr>
        <a:xfrm rot="5400000">
          <a:off x="981443" y="679573"/>
          <a:ext cx="1172632" cy="195123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391D1F-AFD5-43BE-A30C-2BD5527E5258}">
      <dsp:nvSpPr>
        <dsp:cNvPr id="0" name=""/>
        <dsp:cNvSpPr/>
      </dsp:nvSpPr>
      <dsp:spPr>
        <a:xfrm>
          <a:off x="695517" y="1262572"/>
          <a:ext cx="1941954" cy="154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Ganancias del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comercio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Precio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Vendedor - Comprador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517" y="1262572"/>
        <a:ext cx="1941954" cy="1544132"/>
      </dsp:txXfrm>
    </dsp:sp>
    <dsp:sp modelId="{672BF791-5AEE-4323-97FC-D4A1141F7CFE}">
      <dsp:nvSpPr>
        <dsp:cNvPr id="0" name=""/>
        <dsp:cNvSpPr/>
      </dsp:nvSpPr>
      <dsp:spPr>
        <a:xfrm>
          <a:off x="2214912" y="535921"/>
          <a:ext cx="332374" cy="3323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0DE1A-357C-4DF3-B160-9D6AFCD47943}">
      <dsp:nvSpPr>
        <dsp:cNvPr id="0" name=""/>
        <dsp:cNvSpPr/>
      </dsp:nvSpPr>
      <dsp:spPr>
        <a:xfrm rot="5400000">
          <a:off x="3228152" y="145939"/>
          <a:ext cx="1172632" cy="195123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0110-E5DA-4632-990C-7DD63606DF08}">
      <dsp:nvSpPr>
        <dsp:cNvPr id="0" name=""/>
        <dsp:cNvSpPr/>
      </dsp:nvSpPr>
      <dsp:spPr>
        <a:xfrm>
          <a:off x="3032411" y="728938"/>
          <a:ext cx="1761585" cy="154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Patrones del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comercio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Conocer producto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2411" y="728938"/>
        <a:ext cx="1761585" cy="1544132"/>
      </dsp:txXfrm>
    </dsp:sp>
    <dsp:sp modelId="{4F514390-735E-497B-89D9-FF494B3E73F3}">
      <dsp:nvSpPr>
        <dsp:cNvPr id="0" name=""/>
        <dsp:cNvSpPr/>
      </dsp:nvSpPr>
      <dsp:spPr>
        <a:xfrm>
          <a:off x="4461621" y="2287"/>
          <a:ext cx="332374" cy="3323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CBB4E-DF0C-4510-9FB8-AC9CE1EB357C}">
      <dsp:nvSpPr>
        <dsp:cNvPr id="0" name=""/>
        <dsp:cNvSpPr/>
      </dsp:nvSpPr>
      <dsp:spPr>
        <a:xfrm rot="5400000">
          <a:off x="5474861" y="-387694"/>
          <a:ext cx="1172632" cy="195123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0CCF9-4520-4F28-B779-C4697F56AB43}">
      <dsp:nvSpPr>
        <dsp:cNvPr id="0" name=""/>
        <dsp:cNvSpPr/>
      </dsp:nvSpPr>
      <dsp:spPr>
        <a:xfrm>
          <a:off x="5279119" y="195304"/>
          <a:ext cx="1761585" cy="154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Términos de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intercambio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Incoterms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Formas de Pago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9119" y="195304"/>
        <a:ext cx="1761585" cy="1544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6DC79-D2C0-4A6C-88B6-B906071DB4BF}">
      <dsp:nvSpPr>
        <dsp:cNvPr id="0" name=""/>
        <dsp:cNvSpPr/>
      </dsp:nvSpPr>
      <dsp:spPr>
        <a:xfrm>
          <a:off x="0" y="305405"/>
          <a:ext cx="655272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B5999-3BC9-4EC9-8478-7064B7DD1EA2}">
      <dsp:nvSpPr>
        <dsp:cNvPr id="0" name=""/>
        <dsp:cNvSpPr/>
      </dsp:nvSpPr>
      <dsp:spPr>
        <a:xfrm>
          <a:off x="327636" y="69245"/>
          <a:ext cx="458690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Económico: Divisas – Inflación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93" y="92302"/>
        <a:ext cx="4540795" cy="426206"/>
      </dsp:txXfrm>
    </dsp:sp>
    <dsp:sp modelId="{55EFD5D2-1566-4C21-B596-199AAD85B46C}">
      <dsp:nvSpPr>
        <dsp:cNvPr id="0" name=""/>
        <dsp:cNvSpPr/>
      </dsp:nvSpPr>
      <dsp:spPr>
        <a:xfrm>
          <a:off x="0" y="1031165"/>
          <a:ext cx="655272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FF72B-69C7-4F45-8112-6DB242AB32F4}">
      <dsp:nvSpPr>
        <dsp:cNvPr id="0" name=""/>
        <dsp:cNvSpPr/>
      </dsp:nvSpPr>
      <dsp:spPr>
        <a:xfrm>
          <a:off x="327636" y="795006"/>
          <a:ext cx="458690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Jurídico: Políticas - Industrias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93" y="818063"/>
        <a:ext cx="4540795" cy="426206"/>
      </dsp:txXfrm>
    </dsp:sp>
    <dsp:sp modelId="{8AD09180-D90E-4C44-8CD6-53D441A4714C}">
      <dsp:nvSpPr>
        <dsp:cNvPr id="0" name=""/>
        <dsp:cNvSpPr/>
      </dsp:nvSpPr>
      <dsp:spPr>
        <a:xfrm>
          <a:off x="0" y="1756925"/>
          <a:ext cx="655272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D96C0-464F-4B67-BEEC-4FF5AE7BE654}">
      <dsp:nvSpPr>
        <dsp:cNvPr id="0" name=""/>
        <dsp:cNvSpPr/>
      </dsp:nvSpPr>
      <dsp:spPr>
        <a:xfrm>
          <a:off x="327636" y="1520765"/>
          <a:ext cx="458690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Comercial: Tipo de mercado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93" y="1543822"/>
        <a:ext cx="4540795" cy="426206"/>
      </dsp:txXfrm>
    </dsp:sp>
    <dsp:sp modelId="{41C36521-19AE-4A31-A250-4C070E95666B}">
      <dsp:nvSpPr>
        <dsp:cNvPr id="0" name=""/>
        <dsp:cNvSpPr/>
      </dsp:nvSpPr>
      <dsp:spPr>
        <a:xfrm>
          <a:off x="0" y="2482685"/>
          <a:ext cx="655272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2BC0F-2CEB-4F1D-AEDD-F33FB4F01467}">
      <dsp:nvSpPr>
        <dsp:cNvPr id="0" name=""/>
        <dsp:cNvSpPr/>
      </dsp:nvSpPr>
      <dsp:spPr>
        <a:xfrm>
          <a:off x="327636" y="2246525"/>
          <a:ext cx="458690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Político: Socialista - Capitalista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93" y="2269582"/>
        <a:ext cx="4540795" cy="426206"/>
      </dsp:txXfrm>
    </dsp:sp>
    <dsp:sp modelId="{4B7CA27F-3E00-4525-9601-3E819C09743C}">
      <dsp:nvSpPr>
        <dsp:cNvPr id="0" name=""/>
        <dsp:cNvSpPr/>
      </dsp:nvSpPr>
      <dsp:spPr>
        <a:xfrm>
          <a:off x="0" y="3208446"/>
          <a:ext cx="6552728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694F-8164-4E11-93A5-B1E016457531}">
      <dsp:nvSpPr>
        <dsp:cNvPr id="0" name=""/>
        <dsp:cNvSpPr/>
      </dsp:nvSpPr>
      <dsp:spPr>
        <a:xfrm>
          <a:off x="327636" y="2972286"/>
          <a:ext cx="4586909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Logístico: Distancia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93" y="2995343"/>
        <a:ext cx="4540795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7A99E-34D0-4F88-9C2A-761ACD487960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Arial "/>
            </a:rPr>
            <a:t>Vigencia enero de 2017</a:t>
          </a:r>
          <a:endParaRPr lang="es-ES" sz="1400" kern="1200" dirty="0">
            <a:solidFill>
              <a:schemeClr val="tx1"/>
            </a:solidFill>
            <a:latin typeface="Arial "/>
          </a:endParaRPr>
        </a:p>
      </dsp:txBody>
      <dsp:txXfrm rot="-5400000">
        <a:off x="2932264" y="234830"/>
        <a:ext cx="902150" cy="1036955"/>
      </dsp:txXfrm>
    </dsp:sp>
    <dsp:sp modelId="{0B1F5060-A20F-4377-BAD0-A78A10131155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Arial "/>
            </a:rPr>
            <a:t>Competencia directa acuerdo en 2012</a:t>
          </a:r>
          <a:endParaRPr lang="es-ES" sz="1300" kern="1200" dirty="0">
            <a:solidFill>
              <a:schemeClr val="tx1"/>
            </a:solidFill>
            <a:latin typeface="Arial "/>
          </a:endParaRPr>
        </a:p>
      </dsp:txBody>
      <dsp:txXfrm>
        <a:off x="4078426" y="301365"/>
        <a:ext cx="1681222" cy="903882"/>
      </dsp:txXfrm>
    </dsp:sp>
    <dsp:sp modelId="{A48C4D71-D675-4231-ABC2-2739F8C3760E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516784" y="234830"/>
        <a:ext cx="902150" cy="1036955"/>
      </dsp:txXfrm>
    </dsp:sp>
    <dsp:sp modelId="{24949E64-A123-41DD-9DB8-E72A171A5DB2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Arial "/>
            </a:rPr>
            <a:t>Colombia y Perú</a:t>
          </a:r>
          <a:endParaRPr lang="es-ES" sz="1400" kern="1200" dirty="0">
            <a:solidFill>
              <a:schemeClr val="tx1"/>
            </a:solidFill>
            <a:latin typeface="Arial "/>
          </a:endParaRPr>
        </a:p>
      </dsp:txBody>
      <dsp:txXfrm rot="-5400000">
        <a:off x="2221812" y="1513522"/>
        <a:ext cx="902150" cy="1036955"/>
      </dsp:txXfrm>
    </dsp:sp>
    <dsp:sp modelId="{1A3754D0-88B7-4951-92B1-52317A7DB2F3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Arial "/>
            </a:rPr>
            <a:t>Mercado mas grande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Arial "/>
            </a:rPr>
            <a:t>Precios mas competitivos</a:t>
          </a:r>
          <a:endParaRPr lang="es-ES" sz="1300" kern="1200" dirty="0">
            <a:solidFill>
              <a:schemeClr val="tx1"/>
            </a:solidFill>
            <a:latin typeface="Arial "/>
          </a:endParaRPr>
        </a:p>
      </dsp:txBody>
      <dsp:txXfrm>
        <a:off x="336351" y="1580058"/>
        <a:ext cx="1626989" cy="903882"/>
      </dsp:txXfrm>
    </dsp:sp>
    <dsp:sp modelId="{656737A0-BF8E-4188-997E-7FD4C8F49961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637293" y="1513522"/>
        <a:ext cx="902150" cy="1036955"/>
      </dsp:txXfrm>
    </dsp:sp>
    <dsp:sp modelId="{1BB5137E-AF7B-437B-ABFE-AFC7AB442780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Arial "/>
            </a:rPr>
            <a:t>Colombia y Perú</a:t>
          </a:r>
          <a:endParaRPr lang="es-ES" sz="1400" kern="1200" dirty="0">
            <a:solidFill>
              <a:schemeClr val="tx1"/>
            </a:solidFill>
            <a:latin typeface="Arial "/>
          </a:endParaRPr>
        </a:p>
      </dsp:txBody>
      <dsp:txXfrm rot="-5400000">
        <a:off x="2932264" y="2792215"/>
        <a:ext cx="902150" cy="1036955"/>
      </dsp:txXfrm>
    </dsp:sp>
    <dsp:sp modelId="{51B3168D-9D02-494E-9CC5-02CC228D6977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  <a:latin typeface="Arial "/>
            </a:rPr>
            <a:t>Tipo moneda aumenta costos de producción </a:t>
          </a:r>
          <a:endParaRPr lang="es-ES" sz="1300" kern="1200" dirty="0">
            <a:solidFill>
              <a:schemeClr val="tx1"/>
            </a:solidFill>
            <a:latin typeface="Arial "/>
          </a:endParaRPr>
        </a:p>
      </dsp:txBody>
      <dsp:txXfrm>
        <a:off x="4078426" y="2858751"/>
        <a:ext cx="1681222" cy="903882"/>
      </dsp:txXfrm>
    </dsp:sp>
    <dsp:sp modelId="{106E7E28-AF79-4942-AA78-9C7E18ACA0A9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516784" y="2792215"/>
        <a:ext cx="902150" cy="1036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A48F8-3340-44CB-A2E1-89C82CF36ECA}">
      <dsp:nvSpPr>
        <dsp:cNvPr id="0" name=""/>
        <dsp:cNvSpPr/>
      </dsp:nvSpPr>
      <dsp:spPr>
        <a:xfrm>
          <a:off x="0" y="69787"/>
          <a:ext cx="1971163" cy="118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Únicamente durante 3 meses de un año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9787"/>
        <a:ext cx="1971163" cy="1182698"/>
      </dsp:txXfrm>
    </dsp:sp>
    <dsp:sp modelId="{13647C5F-CA7F-4E14-BACF-F76E3AE72F8B}">
      <dsp:nvSpPr>
        <dsp:cNvPr id="0" name=""/>
        <dsp:cNvSpPr/>
      </dsp:nvSpPr>
      <dsp:spPr>
        <a:xfrm>
          <a:off x="2168279" y="69787"/>
          <a:ext cx="1971163" cy="118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En 2017 debe superar 1´801.788 toneladas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279" y="69787"/>
        <a:ext cx="1971163" cy="1182698"/>
      </dsp:txXfrm>
    </dsp:sp>
    <dsp:sp modelId="{0AC467F8-B8DE-47C9-84B7-49D7FD1ED56C}">
      <dsp:nvSpPr>
        <dsp:cNvPr id="0" name=""/>
        <dsp:cNvSpPr/>
      </dsp:nvSpPr>
      <dsp:spPr>
        <a:xfrm>
          <a:off x="4336559" y="69787"/>
          <a:ext cx="1971163" cy="118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En 2018 debe superar 1´880.127 toneladas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6559" y="69787"/>
        <a:ext cx="1971163" cy="1182698"/>
      </dsp:txXfrm>
    </dsp:sp>
    <dsp:sp modelId="{2FA84499-A67B-471E-B292-5B5DAB5C0AB0}">
      <dsp:nvSpPr>
        <dsp:cNvPr id="0" name=""/>
        <dsp:cNvSpPr/>
      </dsp:nvSpPr>
      <dsp:spPr>
        <a:xfrm>
          <a:off x="1084139" y="1449602"/>
          <a:ext cx="1971163" cy="118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En 2019 debe superar 1´957.500 toneladas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139" y="1449602"/>
        <a:ext cx="1971163" cy="1182698"/>
      </dsp:txXfrm>
    </dsp:sp>
    <dsp:sp modelId="{5F7433F7-336E-4862-B8C6-542EFE7D0977}">
      <dsp:nvSpPr>
        <dsp:cNvPr id="0" name=""/>
        <dsp:cNvSpPr/>
      </dsp:nvSpPr>
      <dsp:spPr>
        <a:xfrm>
          <a:off x="3252419" y="1449602"/>
          <a:ext cx="1971163" cy="1182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Vigente únicamente hasta 2019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2419" y="1449602"/>
        <a:ext cx="1971163" cy="118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0.09122</cdr:x>
      <cdr:y>0.84423</cdr:y>
    </cdr:from>
    <cdr:to>
      <cdr:x>0.21687</cdr:x>
      <cdr:y>0.92638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421419" y="2369489"/>
          <a:ext cx="580445" cy="2305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800"/>
            <a:t>KG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A92F-B818-4D45-BD6E-CA28CBB01665}" type="datetimeFigureOut">
              <a:rPr lang="es-EC" smtClean="0"/>
              <a:t>10/4/2019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56A25-0F5A-4618-9C88-9C0C95E6D1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272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56A25-0F5A-4618-9C88-9C0C95E6D1F8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1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56A25-0F5A-4618-9C88-9C0C95E6D1F8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48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56A25-0F5A-4618-9C88-9C0C95E6D1F8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220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D594-1B33-490B-83C2-29E36C8C01D0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00C6-F0E8-4EB2-A2BF-FB5C9E45AD6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8.png"/><Relationship Id="rId9" Type="http://schemas.microsoft.com/office/2007/relationships/diagramDrawing" Target="../diagrams/drawin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5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77E078DC-A978-4524-8F76-7219131DD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2848" y="486187"/>
            <a:ext cx="5041814" cy="5891753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E3B7568-C4F9-4673-950F-A1BB8646C7FC}"/>
              </a:ext>
            </a:extLst>
          </p:cNvPr>
          <p:cNvSpPr/>
          <p:nvPr/>
        </p:nvSpPr>
        <p:spPr>
          <a:xfrm>
            <a:off x="2262314" y="1628800"/>
            <a:ext cx="62646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DEPARTAMENTO DE CIENCIAS ECONOMICAS, ADMINISTRATIVAS Y DE COMERCIO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CARRERA DE COMERCIO EXTERIOR Y NEGOCIACIÓN INTERNACIONAL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TRABAJO DE TITULACIÓN, PREVIO A LA OBTENCIÓN DEL TÍTULO DE INGENIERO EN COMERCIO EXTERIOR Y NEGOCIACIÓN INTERNACIONAL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latin typeface="Arial" panose="020B0604020202020204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TEMA</a:t>
            </a: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lang="es-EC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INFLUENCIA DEL COMERCIO JUSTO EN LA NEGOCIACIÓN INTERNACIONAL DEL BANANO SUBPARTIDA 0803.10.10.00 CASO: MERCADO EUROPEO (ALEMANIA)</a:t>
            </a:r>
            <a:endParaRPr lang="es-ES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AUTOR: PALOMINO VALENCIA CRISTHIAN PAUL </a:t>
            </a:r>
            <a:endParaRPr lang="es-MX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DIRECTOR</a:t>
            </a: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MACHADO FRANCO. MBA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SANGOLQUÍ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2019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3D9D6-DA89-4608-819D-4929250E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39A021-119E-4C1D-941D-B9B4AE238C09}"/>
              </a:ext>
            </a:extLst>
          </p:cNvPr>
          <p:cNvSpPr/>
          <p:nvPr/>
        </p:nvSpPr>
        <p:spPr>
          <a:xfrm>
            <a:off x="1115616" y="1488067"/>
            <a:ext cx="81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GENERALIDADES DE UNA EXPORTACIÓN</a:t>
            </a:r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52902634"/>
              </p:ext>
            </p:extLst>
          </p:nvPr>
        </p:nvGraphicFramePr>
        <p:xfrm>
          <a:off x="1511152" y="3068960"/>
          <a:ext cx="76328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3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3D9D6-DA89-4608-819D-4929250E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39A021-119E-4C1D-941D-B9B4AE238C09}"/>
              </a:ext>
            </a:extLst>
          </p:cNvPr>
          <p:cNvSpPr/>
          <p:nvPr/>
        </p:nvSpPr>
        <p:spPr>
          <a:xfrm>
            <a:off x="1385900" y="1340768"/>
            <a:ext cx="81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RIESGOS DE UNA EXPORTACIÓN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81112908"/>
              </p:ext>
            </p:extLst>
          </p:nvPr>
        </p:nvGraphicFramePr>
        <p:xfrm>
          <a:off x="2195736" y="2132856"/>
          <a:ext cx="6552728" cy="368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81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cuerdo multipartes ecuador union europ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9788" r="17072"/>
          <a:stretch/>
        </p:blipFill>
        <p:spPr bwMode="auto">
          <a:xfrm>
            <a:off x="6678716" y="4725144"/>
            <a:ext cx="2316011" cy="175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3EABFDF-F527-4FA3-84CB-4497395B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</a:blip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4B16252-D7AA-4C75-BAED-EF72C387D950}"/>
              </a:ext>
            </a:extLst>
          </p:cNvPr>
          <p:cNvSpPr/>
          <p:nvPr/>
        </p:nvSpPr>
        <p:spPr>
          <a:xfrm>
            <a:off x="5599093" y="176714"/>
            <a:ext cx="3352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br>
              <a:rPr lang="es-E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Multipartes</a:t>
            </a:r>
            <a:endParaRPr lang="es-ES" sz="44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7553536"/>
              </p:ext>
            </p:extLst>
          </p:nvPr>
        </p:nvGraphicFramePr>
        <p:xfrm>
          <a:off x="683568" y="15216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49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33D9D6-DA89-4608-819D-4929250E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4" descr="https://www.eltelegrafo.com.ec/images/Fotos_ElTelegrafo/EdicionImpresa/2017/Diciembre/26-12-17/26-12-17-exportacionbanano-.jpg?151424160226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9" b="3765"/>
          <a:stretch/>
        </p:blipFill>
        <p:spPr bwMode="auto">
          <a:xfrm>
            <a:off x="1331640" y="2629386"/>
            <a:ext cx="7668344" cy="270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39A021-119E-4C1D-941D-B9B4AE238C09}"/>
              </a:ext>
            </a:extLst>
          </p:cNvPr>
          <p:cNvSpPr/>
          <p:nvPr/>
        </p:nvSpPr>
        <p:spPr>
          <a:xfrm>
            <a:off x="1151620" y="1366476"/>
            <a:ext cx="81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DESTINO DE LAS EXPORTACIONES ECUADOR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05452" y="5383423"/>
            <a:ext cx="1920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El </a:t>
            </a:r>
            <a:r>
              <a:rPr lang="es-EC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Comercio (2018)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943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D33D9D6-DA89-4608-819D-4929250E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39A021-119E-4C1D-941D-B9B4AE238C09}"/>
              </a:ext>
            </a:extLst>
          </p:cNvPr>
          <p:cNvSpPr/>
          <p:nvPr/>
        </p:nvSpPr>
        <p:spPr>
          <a:xfrm>
            <a:off x="1151620" y="1484784"/>
            <a:ext cx="78128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"/>
              </a:rPr>
              <a:t>MEB (Mecanismo de Estabilización del Banano)</a:t>
            </a:r>
            <a:endParaRPr lang="es-E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14698782"/>
              </p:ext>
            </p:extLst>
          </p:nvPr>
        </p:nvGraphicFramePr>
        <p:xfrm>
          <a:off x="2123728" y="3031168"/>
          <a:ext cx="6307723" cy="27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 de texto 6"/>
          <p:cNvSpPr txBox="1"/>
          <p:nvPr/>
        </p:nvSpPr>
        <p:spPr>
          <a:xfrm>
            <a:off x="3210035" y="5802742"/>
            <a:ext cx="4135107" cy="3077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000" b="1" i="1" dirty="0" smtClean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Cupo MEB</a:t>
            </a:r>
            <a:br>
              <a:rPr lang="es-EC" sz="1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0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EUROSTAT(2016</a:t>
            </a:r>
            <a:r>
              <a:rPr lang="es-EC" sz="1000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0B086-D231-43D1-B5E9-57926745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BE632F-FD36-4D2C-BA96-BB1F449DA9F8}"/>
              </a:ext>
            </a:extLst>
          </p:cNvPr>
          <p:cNvSpPr/>
          <p:nvPr/>
        </p:nvSpPr>
        <p:spPr>
          <a:xfrm>
            <a:off x="1565454" y="1192538"/>
            <a:ext cx="7308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Aranceles de la Unión Europea al Banano Ecuatoriano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DEEC9E-C642-4E3D-A964-4698010A86ED}"/>
              </a:ext>
            </a:extLst>
          </p:cNvPr>
          <p:cNvSpPr/>
          <p:nvPr/>
        </p:nvSpPr>
        <p:spPr>
          <a:xfrm>
            <a:off x="2933606" y="53733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Fuente: El Telégrafo (2018</a:t>
            </a:r>
            <a:r>
              <a:rPr lang="es-EC" sz="1050" dirty="0"/>
              <a:t>) </a:t>
            </a:r>
            <a:endParaRPr lang="es-EC" sz="1050" i="1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921482"/>
              </p:ext>
            </p:extLst>
          </p:nvPr>
        </p:nvGraphicFramePr>
        <p:xfrm>
          <a:off x="1691680" y="2375064"/>
          <a:ext cx="6894978" cy="303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4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0B086-D231-43D1-B5E9-57926745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BE632F-FD36-4D2C-BA96-BB1F449DA9F8}"/>
              </a:ext>
            </a:extLst>
          </p:cNvPr>
          <p:cNvSpPr/>
          <p:nvPr/>
        </p:nvSpPr>
        <p:spPr>
          <a:xfrm>
            <a:off x="1565454" y="1192538"/>
            <a:ext cx="7308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Productores Ecuatorianos en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 a Hectáreas para Cultivo 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DEEC9E-C642-4E3D-A964-4698010A86ED}"/>
              </a:ext>
            </a:extLst>
          </p:cNvPr>
          <p:cNvSpPr/>
          <p:nvPr/>
        </p:nvSpPr>
        <p:spPr>
          <a:xfrm>
            <a:off x="3102037" y="56100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200" dirty="0">
                <a:latin typeface="Arial "/>
              </a:rPr>
              <a:t>Fuente: El Telégrafo (2018</a:t>
            </a:r>
            <a:r>
              <a:rPr lang="es-EC" sz="1050" dirty="0"/>
              <a:t>) </a:t>
            </a:r>
            <a:endParaRPr lang="es-EC" sz="1050" i="1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https://www.eltelegrafo.com.ec/images/cms/EdicionImpresa/2016/Diciembre/16-12-16/16-12-16-eco-banano-info.jpg?148184303405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57739" r="21461" b="5945"/>
          <a:stretch/>
        </p:blipFill>
        <p:spPr bwMode="auto">
          <a:xfrm>
            <a:off x="2265594" y="2505305"/>
            <a:ext cx="6552728" cy="3078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 rot="16200000">
            <a:off x="2213377" y="3859960"/>
            <a:ext cx="10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</a:t>
            </a:r>
            <a:r>
              <a:rPr lang="es-EC" dirty="0" smtClean="0"/>
              <a:t>antidad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565454" y="2269756"/>
            <a:ext cx="70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Elipse 4"/>
          <p:cNvSpPr/>
          <p:nvPr/>
        </p:nvSpPr>
        <p:spPr>
          <a:xfrm>
            <a:off x="7244113" y="2906390"/>
            <a:ext cx="1165117" cy="8106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  68</a:t>
            </a:r>
            <a:r>
              <a:rPr lang="es-EC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262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FC247-53E8-4A5C-996C-E8E134C2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CE979F9-4F94-4EF5-A1B3-D3F58922586B}"/>
              </a:ext>
            </a:extLst>
          </p:cNvPr>
          <p:cNvSpPr/>
          <p:nvPr/>
        </p:nvSpPr>
        <p:spPr>
          <a:xfrm>
            <a:off x="1156290" y="1556792"/>
            <a:ext cx="81995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C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omercio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T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radicional vs Comercio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J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usto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85588"/>
              </p:ext>
            </p:extLst>
          </p:nvPr>
        </p:nvGraphicFramePr>
        <p:xfrm>
          <a:off x="1619672" y="2420888"/>
          <a:ext cx="7272808" cy="303014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23984">
                  <a:extLst>
                    <a:ext uri="{9D8B030D-6E8A-4147-A177-3AD203B41FA5}">
                      <a16:colId xmlns:a16="http://schemas.microsoft.com/office/drawing/2014/main" val="3492078257"/>
                    </a:ext>
                  </a:extLst>
                </a:gridCol>
                <a:gridCol w="2423984">
                  <a:extLst>
                    <a:ext uri="{9D8B030D-6E8A-4147-A177-3AD203B41FA5}">
                      <a16:colId xmlns:a16="http://schemas.microsoft.com/office/drawing/2014/main" val="447333326"/>
                    </a:ext>
                  </a:extLst>
                </a:gridCol>
                <a:gridCol w="2424840">
                  <a:extLst>
                    <a:ext uri="{9D8B030D-6E8A-4147-A177-3AD203B41FA5}">
                      <a16:colId xmlns:a16="http://schemas.microsoft.com/office/drawing/2014/main" val="1469328575"/>
                    </a:ext>
                  </a:extLst>
                </a:gridCol>
              </a:tblGrid>
              <a:tr h="6663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Dimensión </a:t>
                      </a:r>
                      <a:endParaRPr lang="es-EC" sz="1400" dirty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 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Comercio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Tradicional 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Comercio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Justo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313452"/>
                  </a:ext>
                </a:extLst>
              </a:tr>
              <a:tr h="6663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Estrategia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Crecimiento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de la empresa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 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Crecimiento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de las personas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Desarrollo social.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749772"/>
                  </a:ext>
                </a:extLst>
              </a:tr>
              <a:tr h="66632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Beneficios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Crecimiento acelerado.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Control del mercado.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Posicionamiento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por calidad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305749"/>
                  </a:ext>
                </a:extLst>
              </a:tr>
              <a:tr h="10067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Financiamiento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Accionistas de la empresa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Financiamiento con préstamos.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Carta de crédito 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Pagos por adelantado entre el 50% o más.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Aseguran la venta 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08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6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FC247-53E8-4A5C-996C-E8E134C2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39505"/>
              </p:ext>
            </p:extLst>
          </p:nvPr>
        </p:nvGraphicFramePr>
        <p:xfrm>
          <a:off x="1547664" y="1916832"/>
          <a:ext cx="7344817" cy="330737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47984">
                  <a:extLst>
                    <a:ext uri="{9D8B030D-6E8A-4147-A177-3AD203B41FA5}">
                      <a16:colId xmlns:a16="http://schemas.microsoft.com/office/drawing/2014/main" val="3599612396"/>
                    </a:ext>
                  </a:extLst>
                </a:gridCol>
                <a:gridCol w="2447984">
                  <a:extLst>
                    <a:ext uri="{9D8B030D-6E8A-4147-A177-3AD203B41FA5}">
                      <a16:colId xmlns:a16="http://schemas.microsoft.com/office/drawing/2014/main" val="50558876"/>
                    </a:ext>
                  </a:extLst>
                </a:gridCol>
                <a:gridCol w="2448849">
                  <a:extLst>
                    <a:ext uri="{9D8B030D-6E8A-4147-A177-3AD203B41FA5}">
                      <a16:colId xmlns:a16="http://schemas.microsoft.com/office/drawing/2014/main" val="695240187"/>
                    </a:ext>
                  </a:extLst>
                </a:gridCol>
              </a:tblGrid>
              <a:tr h="5422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Dimensión </a:t>
                      </a:r>
                      <a:endParaRPr lang="es-EC" sz="1400" dirty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 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Comercio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Tradicional 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Comercio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Justo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333173"/>
                  </a:ext>
                </a:extLst>
              </a:tr>
              <a:tr h="33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Cadena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de Suministro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Compra de terrenos a pequeños productores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Mano de obra económica.</a:t>
                      </a:r>
                      <a:endParaRPr lang="es-EC" sz="14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Asociatividad.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Oferta Exportable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Evitar los intermediarios.</a:t>
                      </a:r>
                      <a:endParaRPr lang="es-EC" sz="14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756734"/>
                  </a:ext>
                </a:extLst>
              </a:tr>
              <a:tr h="81931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Criticas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No es amigable con el medio ambiente.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 "/>
                        </a:rPr>
                        <a:t>Explota a sus empleados..</a:t>
                      </a:r>
                      <a:endParaRPr lang="es-EC" sz="140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Volumen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no es significativo.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 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517863"/>
                  </a:ext>
                </a:extLst>
              </a:tr>
              <a:tr h="10963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Mercadotecnia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Aumentar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las ventas.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Posicionar la marca y el producto.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 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  <a:latin typeface="Arial 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 "/>
                        </a:rPr>
                        <a:t>Canales </a:t>
                      </a:r>
                      <a:r>
                        <a:rPr lang="es-EC" sz="1400" dirty="0">
                          <a:effectLst/>
                          <a:latin typeface="Arial "/>
                        </a:rPr>
                        <a:t>propios de promoción.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Estanterías diferenciadas.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 "/>
                        </a:rPr>
                        <a:t>Fin social</a:t>
                      </a:r>
                      <a:endParaRPr lang="es-EC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47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7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81A31-1350-4771-8413-FE6BEBE5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26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CE979F9-4F94-4EF5-A1B3-D3F58922586B}"/>
              </a:ext>
            </a:extLst>
          </p:cNvPr>
          <p:cNvSpPr/>
          <p:nvPr/>
        </p:nvSpPr>
        <p:spPr>
          <a:xfrm>
            <a:off x="2699792" y="113688"/>
            <a:ext cx="81995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Sellos del Comercio   </a:t>
            </a:r>
          </a:p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 Justo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11193736"/>
              </p:ext>
            </p:extLst>
          </p:nvPr>
        </p:nvGraphicFramePr>
        <p:xfrm>
          <a:off x="3376822" y="5799076"/>
          <a:ext cx="4746526" cy="112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98968099"/>
              </p:ext>
            </p:extLst>
          </p:nvPr>
        </p:nvGraphicFramePr>
        <p:xfrm>
          <a:off x="1979712" y="1329308"/>
          <a:ext cx="671701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91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Resultado de imagen para BANANO DE EXPORTACION ALEMAN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2590"/>
            <a:ext cx="6086177" cy="3833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72519" y="1206507"/>
            <a:ext cx="28216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2551837"/>
            <a:ext cx="65527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objetivo del presente trabajo fue analizar  la influencia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del comercio justo en la comercialización del banano certificado en el mercado Europeo (Alemania)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considerando la subpartida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banano fresco,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mediante la utilización de herramientas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estadísticas y resoluciones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distintas cámaras de comercio y asociaciones del sector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bananero.</a:t>
            </a:r>
          </a:p>
        </p:txBody>
      </p:sp>
      <p:sp>
        <p:nvSpPr>
          <p:cNvPr id="25602" name="AutoShape 2" descr="data:image/jpeg;base64,/9j/4AAQSkZJRgABAQAAAQABAAD/2wCEAAkGBxISEhUSEhIVFRUVFRUVFRUVFRUVFRUWFRUWFxUVFRUYHSggGBolGxYVITEhJSkrLi4uFx8zODMtNygtLisBCgoKDg0OGhAQGy0dHyUtLS0tLS0rLS0tLS0tLS0rLS0tLS0tKy0tLS0rLS0tLS0tLS0tLS0tLS0tLS0tLS0tLf/AABEIAOEA4AMBEQACEQEDEQH/xAAcAAABBQEBAQAAAAAAAAAAAAADAAECBAUGBwj/xABDEAACAQIEAwYDBwICBwkAAAABAgMAEQQFEiEGMUETIlFhcYEykaEHFCNCkrHBYoJS0SQzRGNyk6IVF1NzdIOy4fD/xAAaAQADAQEBAQAAAAAAAAAAAAAAAQIDBAUG/8QANBEAAgIBBAADBQcEAgMAAAAAAAECEQMEEiExBUFRE2FxgZEiMqGxweHwBhRC0SPxFSRS/9oADAMBAAIRAxEAPwAmW5RBicXilnmMQWSQqQyLcmVwR3xXLCEZSduj7bVazNpdLheGG9tK+G6+yvQ6bJeE8JFOkkWKMjoSwXXE19iDcKL9a6IYYKSakeHrfF9XlwSx5MW1Pi6kvzLGccYwwSmFUkmddmEYFlPUXPMjrYbVpPURi67ObR+BZtRiWWUlCL6vz95fybivCzYeWYB7woXkjIGvSATdd7G9j1+VR7dSTa8ic3g2bBmhilT3Ok/L8rRq5HnUWIgOIjR1Qa9mChu5z5Ej60LJvjZlqdDLTZvYyavjrrn5FfLeMsNNhpMVZ444m0t2gXUSQpAUKxvfUAPM1Cypq+jpz+FZ8WeODiUpdV8/VL0ML/vJjvrbDYgRE2D6Vt+9j6A0vbqujrf9P5b2rLBy9Of+/wADoM14lw8GHTEsxZJADGFHekLC4sDa225va1XLIkrPO0/h2fPneFKnHu+l/PccNxfxjDjMIYljkjfWjqHAs6i9yrD1Hz2vWGTIpI+i8O8KyaTUb21JU1x5P3nYJxDBgsvwrzE3aCIIii7sRGt7A7WHUnbceIrRTUYKzxnocur1mWOPyk7b6XLMjA8f4d5LTRyw6/gd7aAOhaxvp89xVLUrhVRpl/p3PGLnCUZteSu/h8fcbWY8WYfCSJBKrjWurWAuhRdh3u9f8p5A8xTyZFGVM5NH4Zm1OF5MdcOq8/L3V5+obh3iJMdG0kSMqo5js2m5sqteykgfFRjmp2R4hoMmjmoTabavj6DniKMYsYJlcSFNasQvZuLE2U6r32bp+U09637RLQ5Hpf7lNON01za+PFenn5gs2zuOKeHDlHaSc90IFIUAganuwsOZ2v8ACap5FFpd2Th0GTPhnmTSjDu759y4f8aNLsbVpuOHaDKU7FQ4SiwofTQMiUp2TREpRYUQK0xEdFMQ+igBdnQFC02oAE4polgmqiWefZJleGxGLxa4k2VZHK9/RuZXB367V5WOMZSe4+/12r1On0uF6dW2lfF/4o6/JMiwGHlEkLjWQVH4wa+roBfnXTCGOLtP8T57Wa/X6jE4Zo/Z7+7XRh/ZsB97xauQJd7X+LaR+1t76L+1Y6d1J33/ACz1fH4uWlw7Pufh0tv4XRdxcmAK5h91U9uMPiO1YCTQd+9a507sLiw6G1EnBqW3syww10Jab27+xujtXF+739eobgTFomVSFmACmfVcju3Fxf1BHzox1sZPjEJS8RikrvbRznDeYJBlc7PEkt8QihHF0LdmhBYeAsT7Coi0oO1fJ6mvwTz+JY4wk4fYbtd1b6+ITPo8YcAsk0sKQkRdnh4kA1BipQaulh3rAn4aqan7NW1XoYaKWjWvcMUJSmt1zk+u7+r4tpdlbOyOyyrtP9UIxqvyt2kfaX/ttUS6jZ06S/a6zZ96+Po6/E6T7UcRG2FjHd1doDHbnp0tqtb8treXKt9RFKKPH/px5HqZ91XPxtV8/wBzns/lBky3tP8AVLh8ON+WxGu/tov5Vk404buqR6Wlblh1ixff3T+PTr8br3nS/ar2YwkQOnX2ilAOg0t2hH9PL3tV6hpo87+nI5FqJbetvPxtV8/3OfzKDtMVliTDVqhwqyBuvfOoN+xqJr7UU/RHo6TJs0+rnjfU519OKPXY41UWVQB4AAD6V0VR8i5OTtuziPtHiMTYbHoDeCUB7cyjG9vmCv8A7lY5eKke74LJZVl0kuprj4r+X8huHgMZmmIxYs0eHUQwnoSQQWB/5ntIKIvdNyHrL0vh+PT9Sm90v59PodpKtbo+fYHRV2TQgtFioYigBtNADFadioiUp2KhtNFioQSiwodkosdFd1q0Q0Q00WTQ7RU0xtHFZbw7gcc08i/eFKzur6mjsXJ1ErZTtv1rHLoVCrffJ7uH+pdUo7YqNR46flx6mrl/AmFikSVDLqjZXF2Ui6m4v3eVZrTxTvkM39QarNjljko01T4fn8y9nnAWFxT9qxeN23fQVsx8SrA7+YtWc8Sk7L0XjWo02NY1Ukurvj6NFTERYPKYliMTyLiW7Jj3WZ7i1nuQAtmOwHU106fS701H05s4dd4tmy5I5Mjqn9muk/55kY/s4wSyaiZWHRGZdI8NwoYgeZ9b1zrTxPSn/UWrcNqpP1Sd/nX4fAo8KYHBYvBzRRLOIml73alNYdUQhkKbeHPz6V1ZdF7H7End8nnrx7PnzR1KpOPHXDXv5fqWYOAcKFKu8z7WUs4/D3BOgBbAm2/OudaaJ2z/AKi1LknGMY+tLv48k+I8uw0OAEcqyyRxFQmnSZl1NpBU2A21W36eNb49KslYzg/8vmw6iWqjSb7SXD+V/qVMs4EwjRA3mPaBGDEoGQEXCgBbDnvWL0kY2mzvl/UmrnJSSil6U/P15Cx5QmN1wrHfC4a0Uc5b8SSRBpfs9raQQQTyJHy6cmGCxxjPv8keZp/EdRi1M8+Li279Hzb49E+ufgw+X/Z5hYyrs0kpW3ccroFuVwqgkeV7eVccdPFS56PVz/1BqsmNxilFvtq7/FuvzNPG8PRS4iLEOX1xadOkgKdLFhcEb7nxrWWOMpbjztP4hmwYJ4IpbZXd98quOToopKGjlTOZ+0DNsPFhZIZidU0biJQCbstrHVay2Yqd/Cscs0lTPY8G0ubJqI5MfUWrfu/dWW+AMqOGwcasLO95XFrEF+QPmFCj2oxRqJn4tqVqNVJxdpcL5f7ds6E1oeaDNqYgEklUkQ2Ib0APagYtNFiGtTsKItQIHVCJq/jSoaYJxVIhjBRQA5Wiwo4TgiWRYceYkDyfeZezUkAM1hpBJIFr+dd+oScobuFSOXC2lOvVlXHnFwwNPNmyx4kKX+7AxEXHKMKrEE+xH71UfZzltjjuPrz9RPfGO5zp+nB3/DeOfE4SCd7B3jBa2wvyJA6cr152aCx5JRXkd2OTnBSOT+1Xlg9/9pH8V16H/P4HLq/8fidw771xJHTZ5dwNiGjyrGSIdLo0jKdtiIUIO9erqoqWogn7vzPP0zawya95Zy+LMsThBifvvZkIxRFQd/RfvSP0JIPQgC1RN4ceTZtsqPtZw3XQ0vEWIbKfvIfTMGClwF3tKFva1rlTvt41SwwWfZXH7EvLJ4t3mWcfn2KVcLBh2Hb4pUBkYA6BZbta1r3JN7GwB2vaoWHG90p9RL9pNNRj2w+eJmOVouK++tiowyiaORAuzbXU3JG+21rEjmLis8XsNQ9mza/JmuT2uFb925eYLiTN8UMVhUwsgUYhSQGAKnVyduuwN7Dwq8OPG8cnNdEZJzU4qPmCxs2OwOJwvaYs4iOeQRurIq2uVBsN7fFcWtypxWLLCVR2tKxSeTHKNytNnocdeazuQRo1JBKgkciQCR6HpUNI0UpJUmFV6KFYi1FBYJ2qkiWyuRVkElak0NMKGqaKEWoAnakOiBWnYqIFaqySOmgQ2inYUPopWFDaaAo82yzB4gYLMVjSRZGncoNLKzLddWjqbrqAtXpzlD2mO+qOFRlsnXdsqYNsM2CMGGy2R8X2LLI7Q3KNp/EftG3B+LSosbkCqlvWXdOdRv1/QUdvs9sYfar0O4+zzF6sDEhR0aK8bB1K3I711vzFmG/rXDq41lbu75OzTS/40qqij9o+Uy4jDq0ALSQyCQKNywsQdI6kbG3WxrTR5IwnUumqMtTByj9ntGa32jEoUXBz/eCttGm6h7fqIv001r/Y825LaR/deW12DynI5cPlOIjdT2sqSuUG7AlAqrYczZRt508mWM9RFrpUTDG4YmvPk1uGIWXLo1ZWVhE4KkENe77WO9ZZmnmb95pjTWNL3HJx4GX/ALFaPs5NfaX0aG127VTfTa/Leutzj/c3fH7HNsfsarn9zWzrByRLl+NgjaRsMqCWMA6iCiE2HPbvA7G1wehrHHJSeTHN1fTNprbsnHmuyXE3EL5pEMHhMNPeR0MjSpoSMKdXeIJtuBufDa5NTgwrTy9pkkuOq8ys2V5o7IRfPqXM5yxkzDLVRGKRRlC4UlVCrpGojYcutRjyJ4clvllZIP2kK8h+PMI7S4DQjMFxKliqltI1R7tYbDzNPSzSjO35Bng2416naqtcLZ1JBdNSVQrUASApDIOtNMTRB0ppktA9NVYqJAUhk0Wk2NINUlEWFMTIFadiocLRYULTRYEbUAMaYmeW5Rh8ZjJsVpx8sQimZQBqcWLva3eFraa9Wbx44xuCdo86KnOUqlVM6XJMgxcUySS5jJMi6rxMrANdSBclzyJB5dK5suXHKLSgk/X+I2x45qVuVm5gM2in19k4fQ2h7AjS3huKwljlCtyqzdTUugSZzAxmUSAmAEzCzdwAEm+2/wAJ5X5U/ZSSXHfRO+PPuKsXFGFd440mDNMCY1AbcDVcnbu/C3O17VbwTSba6J9rFtJPsqZlxfg4HMck4Dg2IVXfSfAlQQD5c6uGmyTVpESzQi6bLa5vC8RnWQNGAWLi5ACi7XHMEeHOl7OSlta5Demrvgx5uLcEpXViAAwuCFdrDxIVSR71qtPkadIz9rC+WdFh3j7ISLKrxEFxICNFhzN+lrG/hauZ3upqmdCSStO0UsNx9gGfs/vIuTa5WQJ+srpA872qpaLKle0cdVjurNzOM3gwsfaTyKi8gTclj4KouW9hXNjxTyOoqzec4wVydGdkvF2CxT9nDOC55KyuhawudOoDVsCbDwrXLpsuNXJcGcM+ObqLOgArmNyRWgBtNADaqYhjQAxFAEWWmJocJSsKJgUWMVACtQA1qAFagBiKYESKBEWFMR5Fw7khxM+MIxE0OnEMLRMV1XeT4vG1vrXs5cuyEOE+PM8qEN0pctcnYZDw+2Hk7Q4rES3Urolcsu5B1W8dvqa48ubeq2pfA6cePa7tszfs1/2z/wBS381prP8AD4E6b/L4lDL2vPnVv8Dj5LMDWk/u4f56ERf2sgTgnLoky/7ysSmfTOwcqC4ZNaqFJ3XZRy8TRqZyeXY3xwLBBLHuS5DfZxgYjg+0KqzyO/aMwDE2YgKSelrG39RpauUvaV5Ienitl+pjYZFibNoY9ohG5CjkraW2HhzI/tHhWzuSxSfZkqW9Lo6H7OMrgbCxhkRu0Vy+pQdR1kFT6AWt5VzazJNTfuN9JCLSRyjzNHluOhjJMS41UU3v3CWvv4HRH+rzrpSUs8JPvaZNtYZxXVnSYzLsXJgvu4y3DpH2Y0SfeI7pYAiS5HPqTfe5vzrmjkxxy797b+H4HRLHN49mxV8SOJkWNMuhmwxxeNRG7KNZV7MKrEBnbdW7sYPX4Dci1EU28koy2wfbrkJNJQjJbpeQLNmxJzLLnxMEMBMhCrE2tyAy37RhsRvtbxanj2ewyKDb+Ip7/bQckkeqWryj0CLtQBAmmIVADigBUAPSGKgBUAKgB7UAK1AEaYhWoAa1AESKYqPN34HcSSvHjpYu0kZyEUqN2JF7OL2vXqrVLak4p0ea8D3NqTRdynheeKVJWzCeVVJJjbVpbYixu58b8ulZ5M8ZRaUEv58C4YnF3ubBvwfIk0kmGxskCzNqkQIG3JJOltQtzNtri9P+5TilON0HsWpNxlVhcr4TTDjEhZmYYhNHeF2XusCxa/fJLk9KU9Q57bXQRxKF0+y/kWAGEw6QB9ejV3iNN9TFuVz42qMsvaTcuhwWyO05t+G5IWf7pi3gjc3MekOAf6TcW/fYb10rMpJb42zncHFva6IPlSYbB4lVJZnjkMkjfE50N9Nz8zVb3PJFsmtsWV+Fchnkgj7DGyQLKp1qF1i5JBKHUCtwBy+dGfLCMnujuorBCTSUZVZ3eX8J4aPBtgbFke5djYOz7d/wBGlbeGkc686epyPJ7XzPQjhgsfs/IxRwHiCgw0mZSthRb8IRgMVB7qayx2G3QjbkK2/vIXvUFu9TL+1lWxze30NLPeDVkOHlwsxwsuGTs42C6x2YBAUgkeLb731G4NZ4tVtUozW5PlmmTT204va0UMZwHLK0czZjIcVG1xMY1KgD4VSIMAtjc8ze5uPDSOsjFOKgtr8r/UiWmcmpOXK8/wBjui9cFHWRJoAVACoAekA9Ax6AFQA4FACtQAqAFQA1qAERQA1qAFamI84zXGypLN2s8uHIf/R27MHDFbDT2jBTck3vci1bNvz4MUk+lf5mriM7cM6xwmXskVpWV1UDUuoCO/xnTv05jeqbIS9WQfiEsfwIWmAiSViGCELICUVQd2cgE229aL9EG31dFaXO9LzbSMdWHVIzpXvzJcKLgFfPUTax9Ke6rFtuvmQxGfaFk7WIo8fZkrrBUrI2lW7TkFuDckbWqt9dk+zuqYfA4gzKSV02Nu66ujbA3R15jfyrSE7M5woyps4jJKMgMZkMLEuhJJOgkxcyl9r/AEpLNTH7Dg0uF8yQyCKLD7I0iqFkQFSgb44rXRSRz35jass2Vyv+M2w4kqLOB4lm7CAtAZJpzMFCOihuyPMk2CjmP7b73rBM3aLOI4nMcyxvFZWlWFSZUEhLGwcQ8zHc/FfztTEU4eKJRFIZVAc4mSCHvoACC2zMdgEC7sedIYbAcSARLGkbyTCX7uEMwk1ME7QuZ9wV073tfpagArcQM5VSkkLJjIIHUMjajIuqxNjdCCOViRblypDLeC4geRlZcM5gaRolmDAm6llLtGBdY9Skar+oFAEMJxOX7Jzh2WCdxHFMXUklrhC8fNFa2xueYva9IY+ScTfeZNKxWUmQahKjOhQkfjQ/FHe23PmPGgDohQA4pDHAoAVAEqAFQAzuBzIHqbUm0uwECDy3oTsB6YDUARoAVAHD4zJZGMqLiWWKZmLoUVyNfxiNye6D4WNuldWzjs5N6volLkRBbsJjEsiJHIugPcIuhWUkjS2na+/IbUbfQe71Vg5MhKn8CZoQYkicBQxKxghGVjbS4BIvv6U9no6Fv9VY0+Qhi5EjAs0LK2xZGgXSrXPx3638TRsFvHGTP33adu1fQNaoFVVjJITs7m6m5uCd70bX6huXpwTyzLRB2huC0jBm0oI0FhYaUBNvPfeqhGiZzsowZC5kPZsdBkMmgIt9ROor2nPTfe31p7VHt8C3OXCXPRoYDhhlnjmklLdm5cDQBJexAVpb3KjVyt0FYz+0bw+z/OC7heHuxMP4pdYGmKAoB3Zh8JIO9jc363rOKNJMzpOGjdtM9h2/3hfwlLa9euzve7qDyG3Tnaq2k7gknD99VpSPxziI7ordm7atYYH41OoixtTcRbiGOyt440dWkklWbtO0iSP8O6FDpgvZo7bFb33vek0NMlk2USSa5Ji6k4uLEKXVVdxEir3kU2QE3AHMACooqzRwWQvGyquJfsFkaVYQoU3YsxRpAbtHqYnTb1JoodkMJw0U7KM4hmggcSRRaFDArfsw8t7sq32FhyF+VKh2EwnDRWeOaSftOxLlCYlWU61ZbSzA3kADHoOQvRQzoxSAcUhkxQBCSRV5kD+fQdamU4x7dBQI4k/lU+rd0fLn9Kxeo/8AlfXj9/wK2gmcnm3svdHz5/WueWaT7f04/cdA7KOSj1tcn1NYOcV5FUDMwQ6wLf4gOo9PHzox6hQla+YnE1AeteuZjGgBUANQBgFdz6mu3yOHzHLUARNAECaYiBNMRXlltVKJDkbWBxaJGrEC5HT61yzhJyaOvHOKimWsPjA1RKDRpGaZKeLbalFjkihItq1RkyKimIKopDCA0h2EU1Iwq1LLRO9IYmcDmQPWplOMeW6GkQM5/KpPme6Prv8ASueWoX+Kv8P3/ApRIsxPNvZdvrz/AGrCeaT7f0/n+iqBhgOQ9+p9T1rB5EuiqINNWMsw6BNNWEso6AvNWEso6K8mJHK/OsvbK6HtNnKptUY/p7vy5fS1fTaTJvxJnPJUy3XSIVADUAYzjc+tdaORoGbVRBErQANxTQmUsRNatIxMZSooaizAeJsK24ijHmTNTSQAp6bVz3bs66pJM0cuQm1Y5GbY0bQWuU6jLxYANbx6MJUmAQ1bIRaAFqgsamIIoqSiRk3sBc9egHhc1zZcyg67ZpGLY+/VreS/5nf5Wrknnk/Ovh/v/o0UURBUchv48z8zvXO8iXJdEGmrGWYdAmmrGWYdAmmrCWUdFeTEgczWEsyKUSpJjvCsJZmUolaTEMetZObY6Ak0IZvcO4jfT4j6ruPpf5V9F4VltbTmyqmb9e0ZDUAKmBivzPrXUjjZBlqrJoeOMmk3Q0rAYkWqokyMnFGuiJzTNDLcMI3OpQxA69D/APv2rHJPcuDfFDZLnkjNJdrmklSG3bNHBTgCspxbNoSRZkzDwrNYzR5DOllJNbpUYN2PGTSY0WY2JqWiky0i1m2aJE7UhgEewPmzfQ2/YCvF1GSpy+P7HRBcIi01cUsxpQFpqwllHQCTEgczWMsxW0qSY7wrCWYpRK0mJY1i5tjozMzzeHDjVNIqX5X3J9AN62waXNnf/HG/y+onJLsz8XxRAMNJiI3RghKgMwTUy2JVdRFzY3AHPlW8PD8izxxZE1fdc8Cc1ttHB4LiDNMdJpicoCx+BdKILcnkIPT3uR5V7s9LotLC5pfPlv5GSc5M7rIY8TErfesSsxv0VQE25agBc3B+YryNRix5Y+0wwcV0vNyfuXNccmik06bOlynE6WuOhvbzU7j96NK5YM219oU/tRtHaBgdx1r6lcnMKmIVAGM/M+tdSORjikxh0cAVDVstOkZ+LreJhMypomvfkQRYdfWt1JdHO4u7NhsRdRe2o+A5DwFcu3n3HXu457K0iVomQ0RZrC5Nh1J2HzoAFFiw3wK0nmo7nr2jEKfYmlLgtRZP7zZ1V1A1nSpDBt7EgMLC17dL1Nj2l/RSsKCRmkxouxm9ZM1QTTSsdGXiH0lgejX9m3r5zxF7Mj+p04uUUJccOm9eRLN6G20qyYpj1rJzbKoAz1IyGuigAZhJII2MKhpLWQMbLqOwLdbDntvtW2nxrJkUXde7l/IUnSs8/wARwYzh5sVjF7Qd+Wylyi7nnq22BttYW8BX0H/k1BrFjxNLpXx+FfrZjs43NkcrxMeFnkw+HjjlAUh8TN8O++krazr+XSCLlW8Nu7T5MuTGpyjy/JESS6/E28DmMEGFMMTaGiQ76ba2Tm5tbUWtc+tr15Oq8P1Ptva5Y3GT+ifl8jWE4y+zB8lfhrOJMUshYAPGwcaW063sxS4HPYMCTzsvUbGoxf20oyg3TtK+a6uvwaFjlvtSOvwWJB0OpuCFYHxBAt9LV52Sc3lbydrj6cGm1JUjuMonDR2vcqdPtzH0Ir6jSz34kzkl2Xa6SRUAYrDc+prrT4ONrkkFqbKSJNekNlPFSAC1axRlNlkQKUVmFja7N5X2PyrPc02kaqKaTZQOJjJ/CDSeaC6/8wkJ9aq358BsISaz8TrGPBBrf9TDSP0mlu9EPaitJLCpvbUw5NIdZB8RfZfYCipMfRSxueedaRxCOfw2cGTGRJ0DBv8AqA/k1tPHtxtjPSGO1ciJYSGPrSkxxRZjWs2zRIKKQzLz2AldQ9D89v5+leR4tp3kx712jbDKnTOcMlfLUzsBmQnlVxx2FhocC7m2/oAb/IV24tJKXSM3kSLM2TuouQw8yNvoTW8/D5xVkrKZsysNj9LWPzHI8v8AKsMEcMJNZl8Hb79OCpOTX2TleIp5Uwsjo4DAaWKoveIdonBRrgixXx+Hpeu7RRjqNUozt31b5XFqvfx/3ROVOMfsmbkWuZV7KIPJGgIBKgBVbvOVJu7lmJO+1zbnt72m08IwnHJKlJtP1+HuS/0YahPHKO1eSf15+ZLMXxag9qJUX4SpDrH4AWO3v1r0MGn0mLF7NNNe98nLPJklLcUuGZexxiLyWS6EDlc7r/1AAeteRrsUcuinGPOx2vh/1Z6Unbhk63Ln4rv9BuJ8zxCzPEJWEYtoVe73SLgEruefU1r4NpdNPAsrgnLzb55+fROr3KSd8NX+j/FHd/ZBm97xE/ELf3J3l/6S3yFejq4f5I44dnqVcJoKgDNK7mtznoGdqYiqcyQ7JeQ/7sXHoXNkHuadV2OijOjv8RWMeA7729dlU/qqlkroh40+wUssQtqvIRyMh12t1VfhU+gFJKTNLKmKzvzq44hWZOJzcnrWyxAZk+Yk9a0UBmXjMyA5mtYwAo5FjL4kP4A2/j62NGWNwoZ7fh5Q6hhyYAj3FeZ0TRZhqGUi3a1Zlkb0xDlLixFwedKSTVMpHPY7Im1XUEgnmN/mK8DP4Y99w6OmOXjktYHIrbtt8ix/ha6MHhyjzIiWRs2oIVQWUAD9/U9a9KMIxVRVEWEq6A4ziuOPD3dmCpuwJ8PzLYbncivE1fh+TJOsUbNYZEuzhYMfhsWZ4ELDtF1amBALEaSygnbYJtYcqnJpdToPZZslcPpendP42/NmyccsHXl+pyeVYySBiBs6lkI8TcAofHccuu/kD7+pinkU4viVNMiWN5cKku48P4eT/T5E8Q7zM0kkgueneLEqNIAAFgLAC5PjzouMGko36vj+fzs4k49efoQwcDvPEIwW0uhuOQAbUzE8gL335bVCnHZllLraz08sNmnxwf3ruvT+cBuKm7TE93vE2UaRe52sBb6VHgS24nfC4/UNfHbjx+vP6F7g3GNh5Q1iCjBiDse6dwR6Xr3M0VKHB5V8n0FFIGAZTcMAQfEEXFePRsSoAoNzrZGDOdnxSvqaXvDWyrG1iihGKglfzMbX3vbp56U/ICpic66A7dLVaxBZk4nOCetaxxCMyfMSetaqAGdicyA5mtFAZXzqaSA2dCNyqm4s1uq9SOW9utc+k1eDUq8Ur4tr09z9H7v0LljlHsz8BHiMUWEYOylgbHSSCO5r5AkE2v4UazX4NGovI6t17655rtr1KhjcujJxaMrsrEEqbGxuLjmL9bHb2rqxZVkgpq0nzzwS1ToWDxBjcOOh3HiOoq3yqEeycGZurKIy2zbxset+a+v838q83NDayTsoVrnY0VcXnKKxjjBlkHNV+Ff/ADH5J+/lQoPtlWZOKzBxvLidH9EIUAeRdwS309KtRvpWTY2U8RhXCtN2sbELqbSJIyeRYqAGX2uPOjJhdXVFRl6nYVzGg1ACvQAhQBx/2noDhgT/AL1f1Rt/IFdGl++RM8Jy/GNDIsi8wfp1FdGu0y1GF4/odGkyrHkuX3Xw/h+z5OqIwszNiG0hnjIZX1aVfTZZAARfpcHYjfY8/n9NqJ44ewyq0un5/D+fD4eg9Lnxz3YvP080ZMmGdMOJe01K7tFszdLm4v07pHvW0HuySxtNNR3fVr9HZNRyZlF0rdcdX/OBT45FRDAzJIy6Zl0i1x1VuYBsNhty6g368OgeWcvbK4dxaf5r3evx9TmeolgdUnJcO0/w5M1N2u4LDqL2uPWxt8vnXqKGLTxqL2mP/Pqp3Tk/y/RGhg5SJA1yf+I6jbwJrCWsilUV+iO3F4Rklzke38X/AK/M9y4EzDtcKqk3MRKH05qfkfpXE3udnNqcHsZ7V0dBeg5rKEj1skYtnB8UBo5mt8L/AIg9T8X1ua6sPKDs5fEZgBzNdSgBl4nOgOW9WoDoFgxiMTqESnuqW5bGxUaQx2DWN7HwNcuq1uDS7XldW6+HD5ruuK+ZcMbl0ZjTSxSEhysikjUrXsRzFxsf2rZrFqMX247ovya/RhzF8FrPc7fFMC6qNJOiw7wU/lJvv48ud65PD/Dseihtg3z36X6+70+BWTI5vkr5dmckBYxsVLKV9Lkd4DlfbY+dbarSYtSksqtJ3+3wFGbj0AmlMjlnYamPea1hfqxCj3NhWsIRxQ2wXC6X6cv6WyW7fJtZ1kkcUEcqPrLLHqCG6rcG8lz3tLEWGw3vvyFeTofEsubUTxTjtScqvt8/d44tefL48vM1yY1GKaA8O50IW0SAtETuAbFT/iU/xXrzhuXvMWemQ5zhmjucVNIlvhMgAt4EqAx9zXE8U76FZz+c8doi9nhlAAvsoCqPPbma2hpvOQVZw+PziaY3dz6DYV0qo9DSBZdOyyKVJ5i/mL73pN2qHR9H8O4wy4aNmN2tpY+am1/cWPvXjzjUmUnwaV6gYzuBuSB67UAUMVnuGj+KZL/4VOtr+GlbmrWOT6QbkeefaLxIHSxGnussUbfGxcWaV1/KAOQPWuvT4qdmbdnlWHK3JYXFjYdL2sL+Q5+drda62nIfQaSDSSoOq1r2+EGwJHnYki/lWf8Axr7c0l6X3Rtj9tNezx7mvRXX+hxEdt+XTn1rlz6rG01Bcvi/5yelpPDMsZxnkaSTuu3/AKCCIc+tckcs4qk6R60tJhlLfKKb/nkTArM6EklSJJQM9H+zHM9MvZk7SKV/uXvL9NQ+VVHs8fxTFcN/oem6q0o8Gyi3OtUZM53jbBaoNY5ob+x/+7D3rXFKpAjxHFOSzXPU/vXp2WAvRYF/LM3lw+rs3I1KV57KSVOsKdi1ltcjrXFq9Dh1W1ZY3Tv3vvi+65v5Fwm49FOeYuxY2uxubAAEnmbDYX57eNdGOCxxUI9L5/i+SW7dkKsQ1IBUDFI5O5JNgAL9ABYAeVTFJcIC5jsslhF3Wym2ltrNddQ09Ttz8K5sGtw53UHbXa9Kdc/p6+RUoSj2Uwa67ZIRYCaACpgz4UuANHL8sYsNvelKaSA9y4PhZMKmrbUSwB8Dy+gv715WR3JgjL464kGGABd1WwNo7B3ZidKhj8IAViT5itMOLcJt+R5li+NbklcOl/8AFKzyk+oJtXYsSXn+gqZny8V4ttkYRjlaJFT6gX+tOSxx5l+JePDKbqKb+BltG7nU7Ek8ySST6k1zz1sFxHn8D08PhOWX36j+L/D/AGFSECuWeryy64+B6WLwvBDlrc/f/rr62EArnfPLPQSSVLgegBwtAExHQFhFioFZ0nByMMRFb/xE/wDkL/S9Uuzi1rXsZX6Hstany5XI3qzMFi4g6Mh5MpHzHOmgPAOJsEYp3FrXN/fqPnXp45boplor5IY+3j7TVbtEtp089Qtq1fl8fKufXe0/t5+zq6fd9U+q8/QuFblYfiI4ftP9G09n3thrvq1G5Jb8vLTba1YeG/3Xsv8A2r3cenVe7z9b5srJtv7PRlXr0TMakAqAGpAThmZGDIxVhyINiPQ1M4RnFxmrT8mNNrov5xnUmI0hwvdtpNu+O6A1266iLn2ri0fh+PS28bfPfp3xx7ukXPI59kcrwmtgK9BvajM73I+CpJlDKnd/xudKn/hFrmuOeop0HJ0WG+z63xSIP+FCx+bGsnqGFGvguFsPEQTeQjkGtpv46ALfO9Q8kpCZtF6mhWeU/a/hy00R6aP5P+Vaw1CxJqrO3SaKeotppJHAphwPOsp6vJLrg9rF4Xgh977T9/X0/wB2FC1zO27fJ6EYxiqiqRK1FFDgUCJBKAsIsVMVhkw5oJbLcOXk9KCHNI3Mr4YllsVQkf4j3U/Ueftemk2cmbW48fbO74e4bTDnWxDOOVh3V8bdSfM/IVooUeLqdbLNwuEbrNV0cVkWenQgbmmiWeW/anllmEoHPf57N9d/7q7NPLtFRZ5wxtXSWWcZgZIiRIhWzabkHSSN+6eu3h41z4dTizJPHJPi/f8ANeRUoOPZWrYkVACvSAagZJUufD15e9FcAb+Y5AsUCTCTWSqXCd5QSTd9RsdO1uXM+1eVpPEZ5dTLDKO2m+Xw/hXV+ffRrPHUVInw0O/7V6mX7pifQWHQKiqOQVQPQAV5BQpJapIlsrs1WkQ2R1U6Ecl9o+XdrAHA3QkH0a1vqPrWWReZ63hWbZkcX5nkxSsT6QcJQFhFjoFYVIDTJstw4Bj0oIc0jZy3hyWX4EZh4gWX9RsPrTSb6OXLrMePtnUZdwTbeVwvkneP6iLD5GrWP1POy+KXxBfU6bA5Jh4rFYwWH5n7x9r7D2tTUUcGTU5J9s0JDeqRgwRNUSNTAE53PrVJENivRQrMLjHACbDsLbr+x2P8H2q4PbJMqL5PDRI8T3U6XUkAkK1jy5MCK68uOGSO2fKfva/KjZNrlF7P86OJYEqAFJCHfVoNtm3te4vtbnauHw/w9aONJ3ffpfu8/dyaZMm9mTXoGY4WnTESCU6CyYSnQBkw7EagpI1BbjfvEEge9j8ql5IRltbp1fyXYUx2Zja5Ow0i/QD8o8tztTjGK6XfPz9QNLI5NLjz2pZFaBnvuWYoPBE43ui/O1j9b15LVOgslI1UkQ2DJpiGBpgRxESurIwurAg+hpNWVGTi1JHknEnD7wSkWuDuD0I8f865nGmfVaTVxzQvzM6HAMelI6XNI1su4fkk+BC3mBt+o7fWmk30cuXV48f3nR0+X8FHnIyr5L3m+ZsB8jVrG/M83L4p/wDCOiweRYePlGGI/M/ePsDsPYCrUEjz8mryz7f0NG9Wc4g1FCsnekMcnakMEWqqJsg7VSRLYm5n1oBioENLCGUqeTAg+hFqVlI8G4sy5osQ4PUm/qNj9RXfje6KNUZ+WRp2qdoWtqX4QCb3FuZFhWepjP2UtlXT7v8ARMqLV8l/iOLDiT/R9Om7arFideo357aeVtO3OuXwt6l4v/Zu+Kuuq93N+tlZdt/ZM4Qm2qxsTpv/AFWvb1tXpb43tvmr+XqZ0NaqAtT5fIguyEL3bNbunUupdLcjt4Vhj1OLI9sZJvnjz4dO15clOLRqZVnvYwvH2aksQLr+G2mzAkuBctuLH1rz9Z4X/cZ45NzVc8/aV2q4fl6/IuOXbGjF0165kFhaxBpAer8AZ4HTsSd9yn7sv8/OuDNjp2SzryayJGoEKgB6AAYzCJKumRQw+oPiCNxScU+zTHlljdxdFPD5Hh0NxGCf6iX+jG1JQijWeszT4cvpwaIq6OaxXooLFegViLUUOx1FDEghNqksjrooVg2NUQD5m1V0LsMV3PrU2VQ4WlY6CKtSVR5t9puWfiawNnUN7r3WH7GuvTS8ikebFK7BiC0Ab2WZ4IoGi7MXY2uncYAqQXLb3bcW968fVeGPPqI5d3C8nyru6rjj1+RrHJUaMeFihDLsRuDYG3sdq9acVOLjLpmSNTOM4bEBVZR3ALNuGvpAe4BtYkX5bWrz9D4dDSSlKL7u15d8e/he/k0nPd2ZgSvRICCOiwCLATU2BqZOkkbhluLb38POom01TEz2TBylo0ZhZiqkjlYkC9cBmwwoEKgBXoAamAqBDUASVaGwSJqtS2UkIpvRYUTFIYJwapEsZVptiSGdKEwaArcGrfRC7L7Yc9BesNyN9rGK22NOxUNQBz/GeD7TDk9Yzq/tPdb6G/tWmN1IEzxfFw6WI869JOywIWgKJBKAJiOixhUgNTYi1DgSeQqXIDVwOQu5sFJPgoLH3ty96zllSFZ0+X8FPzeyeveb5Db61i83oKzpsvyGCKxC6mH5msbeg5D5XrJybFZpUiWPQMiaBDUxDXpgSK0rG0SRaTYJBAKkocmgBjegRHVToLGZqaQmx8OhY+lKToceWW/u9Z7jTYBXB94eFV7Tgn2fJe1CsjayMsd6adCasputq0TsxaoFLGGUqRswIPoRY0wPEeIsEY5WU8wSD6qbX/n3r0cUriWjMSE1dgWYcET0pOQGrgsidzYKSfAAk/IVlLKkKzqcs4GkO76UH9Ru36V/kisZaj0A6TB8L4ePmC5/q2X9I/m9YvJJiZqoiqNKgKB0AsPkKQhzQIjTEPagZE0CGpiGoASihgggqSiYFICSrRY0hdlvRY6LKpUWVQxw4PSjcx7CQwq+FLew2ImkQXkLUnJvspRS6C2qSiJFAgVrVRI0ktqaiJyKcjXrRKjN8kNVVRNnJ8U8NGd+0jAJPxC4BuNri+3K3yrXHk28FKRQwPA8n5tKjzNz8l2+tOWf0HZ0uA4Ugj3a7nz7q/JefuTWLySYG3DGqDSiqo8FAA+QqOxjsaBECaYhqYhjQAqAGNAEaYDCgQiKAEVNOxUEhXrUyKiFAqSgqLSbGkGVKhstImFpWVQ9qQD2oAlppDFe1AETTEVma3OtDNgXa9UiWwDmqRLYMmqJEKACoallEy9Kh2R1UxCvQAqAGJoAVMQjSGNamAxFACAoChyKQBEpMYRUqWykiapRYUGRahstIKBUlj2pAKgBxQA5NAEaAJKKAKE1aoxYGrECemiWQNUSTFIY4pDFQBJaGAjQAxoGKgBUCEaAJCkMRoAiKYiTUhsnHSY0HFSUSWkxoKtQWiYpDFQAjQAhQA5oARoAm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data:image/jpeg;base64,/9j/4AAQSkZJRgABAQAAAQABAAD/2wCEAAkGBxISEhUSEhIVFRUVFRUVFRUVFRUVFRUWFRUWFxUVFRUYHSggGBolGxYVITEhJSkrLi4uFx8zODMtNygtLisBCgoKDg0OGhAQGy0dHyUtLS0tLS0rLS0tLS0tLS0rLS0tLS0tKy0tLS0rLS0tLS0tLS0tLS0tLS0tLS0tLS0tLf/AABEIAOEA4AMBEQACEQEDEQH/xAAcAAABBQEBAQAAAAAAAAAAAAADAAECBAUGBwj/xABDEAACAQIEAwYDBwICBwkAAAABAgMAEQQFEiEGMUETIlFhcYEykaEHFCNCkrHBYoJS0SQzRGNyk6IVF1NzdIOy4fD/xAAaAQADAQEBAQAAAAAAAAAAAAAAAQIDBAUG/8QANBEAAgIBBAADBQcEAgMAAAAAAAECEQMEEiExBUFRE2FxgZEiMqGxweHwBhRC0SPxFSRS/9oADAMBAAIRAxEAPwAmW5RBicXilnmMQWSQqQyLcmVwR3xXLCEZSduj7bVazNpdLheGG9tK+G6+yvQ6bJeE8JFOkkWKMjoSwXXE19iDcKL9a6IYYKSakeHrfF9XlwSx5MW1Pi6kvzLGccYwwSmFUkmddmEYFlPUXPMjrYbVpPURi67ObR+BZtRiWWUlCL6vz95fybivCzYeWYB7woXkjIGvSATdd7G9j1+VR7dSTa8ic3g2bBmhilT3Ok/L8rRq5HnUWIgOIjR1Qa9mChu5z5Ej60LJvjZlqdDLTZvYyavjrrn5FfLeMsNNhpMVZ444m0t2gXUSQpAUKxvfUAPM1Cypq+jpz+FZ8WeODiUpdV8/VL0ML/vJjvrbDYgRE2D6Vt+9j6A0vbqujrf9P5b2rLBy9Of+/wADoM14lw8GHTEsxZJADGFHekLC4sDa225va1XLIkrPO0/h2fPneFKnHu+l/PccNxfxjDjMIYljkjfWjqHAs6i9yrD1Hz2vWGTIpI+i8O8KyaTUb21JU1x5P3nYJxDBgsvwrzE3aCIIii7sRGt7A7WHUnbceIrRTUYKzxnocur1mWOPyk7b6XLMjA8f4d5LTRyw6/gd7aAOhaxvp89xVLUrhVRpl/p3PGLnCUZteSu/h8fcbWY8WYfCSJBKrjWurWAuhRdh3u9f8p5A8xTyZFGVM5NH4Zm1OF5MdcOq8/L3V5+obh3iJMdG0kSMqo5js2m5sqteykgfFRjmp2R4hoMmjmoTabavj6DniKMYsYJlcSFNasQvZuLE2U6r32bp+U09637RLQ5Hpf7lNON01za+PFenn5gs2zuOKeHDlHaSc90IFIUAganuwsOZ2v8ACap5FFpd2Th0GTPhnmTSjDu759y4f8aNLsbVpuOHaDKU7FQ4SiwofTQMiUp2TREpRYUQK0xEdFMQ+igBdnQFC02oAE4polgmqiWefZJleGxGLxa4k2VZHK9/RuZXB367V5WOMZSe4+/12r1On0uF6dW2lfF/4o6/JMiwGHlEkLjWQVH4wa+roBfnXTCGOLtP8T57Wa/X6jE4Zo/Z7+7XRh/ZsB97xauQJd7X+LaR+1t76L+1Y6d1J33/ACz1fH4uWlw7Pufh0tv4XRdxcmAK5h91U9uMPiO1YCTQd+9a507sLiw6G1EnBqW3syww10Jab27+xujtXF+739eobgTFomVSFmACmfVcju3Fxf1BHzox1sZPjEJS8RikrvbRznDeYJBlc7PEkt8QihHF0LdmhBYeAsT7Coi0oO1fJ6mvwTz+JY4wk4fYbtd1b6+ITPo8YcAsk0sKQkRdnh4kA1BipQaulh3rAn4aqan7NW1XoYaKWjWvcMUJSmt1zk+u7+r4tpdlbOyOyyrtP9UIxqvyt2kfaX/ttUS6jZ06S/a6zZ96+Po6/E6T7UcRG2FjHd1doDHbnp0tqtb8treXKt9RFKKPH/px5HqZ91XPxtV8/wBzns/lBky3tP8AVLh8ON+WxGu/tov5Vk404buqR6Wlblh1ixff3T+PTr8br3nS/ar2YwkQOnX2ilAOg0t2hH9PL3tV6hpo87+nI5FqJbetvPxtV8/3OfzKDtMVliTDVqhwqyBuvfOoN+xqJr7UU/RHo6TJs0+rnjfU519OKPXY41UWVQB4AAD6V0VR8i5OTtuziPtHiMTYbHoDeCUB7cyjG9vmCv8A7lY5eKke74LJZVl0kuprj4r+X8huHgMZmmIxYs0eHUQwnoSQQWB/5ntIKIvdNyHrL0vh+PT9Sm90v59PodpKtbo+fYHRV2TQgtFioYigBtNADFadioiUp2KhtNFioQSiwodkosdFd1q0Q0Q00WTQ7RU0xtHFZbw7gcc08i/eFKzur6mjsXJ1ErZTtv1rHLoVCrffJ7uH+pdUo7YqNR46flx6mrl/AmFikSVDLqjZXF2Ui6m4v3eVZrTxTvkM39QarNjljko01T4fn8y9nnAWFxT9qxeN23fQVsx8SrA7+YtWc8Sk7L0XjWo02NY1Ukurvj6NFTERYPKYliMTyLiW7Jj3WZ7i1nuQAtmOwHU106fS701H05s4dd4tmy5I5Mjqn9muk/55kY/s4wSyaiZWHRGZdI8NwoYgeZ9b1zrTxPSn/UWrcNqpP1Sd/nX4fAo8KYHBYvBzRRLOIml73alNYdUQhkKbeHPz6V1ZdF7H7End8nnrx7PnzR1KpOPHXDXv5fqWYOAcKFKu8z7WUs4/D3BOgBbAm2/OudaaJ2z/AKi1LknGMY+tLv48k+I8uw0OAEcqyyRxFQmnSZl1NpBU2A21W36eNb49KslYzg/8vmw6iWqjSb7SXD+V/qVMs4EwjRA3mPaBGDEoGQEXCgBbDnvWL0kY2mzvl/UmrnJSSil6U/P15Cx5QmN1wrHfC4a0Uc5b8SSRBpfs9raQQQTyJHy6cmGCxxjPv8keZp/EdRi1M8+Li279Hzb49E+ufgw+X/Z5hYyrs0kpW3ccroFuVwqgkeV7eVccdPFS56PVz/1BqsmNxilFvtq7/FuvzNPG8PRS4iLEOX1xadOkgKdLFhcEb7nxrWWOMpbjztP4hmwYJ4IpbZXd98quOToopKGjlTOZ+0DNsPFhZIZidU0biJQCbstrHVay2Yqd/Cscs0lTPY8G0ubJqI5MfUWrfu/dWW+AMqOGwcasLO95XFrEF+QPmFCj2oxRqJn4tqVqNVJxdpcL5f7ds6E1oeaDNqYgEklUkQ2Ib0APagYtNFiGtTsKItQIHVCJq/jSoaYJxVIhjBRQA5Wiwo4TgiWRYceYkDyfeZezUkAM1hpBJIFr+dd+oScobuFSOXC2lOvVlXHnFwwNPNmyx4kKX+7AxEXHKMKrEE+xH71UfZzltjjuPrz9RPfGO5zp+nB3/DeOfE4SCd7B3jBa2wvyJA6cr152aCx5JRXkd2OTnBSOT+1Xlg9/9pH8V16H/P4HLq/8fidw771xJHTZ5dwNiGjyrGSIdLo0jKdtiIUIO9erqoqWogn7vzPP0zawya95Zy+LMsThBifvvZkIxRFQd/RfvSP0JIPQgC1RN4ceTZtsqPtZw3XQ0vEWIbKfvIfTMGClwF3tKFva1rlTvt41SwwWfZXH7EvLJ4t3mWcfn2KVcLBh2Hb4pUBkYA6BZbta1r3JN7GwB2vaoWHG90p9RL9pNNRj2w+eJmOVouK++tiowyiaORAuzbXU3JG+21rEjmLis8XsNQ9mza/JmuT2uFb925eYLiTN8UMVhUwsgUYhSQGAKnVyduuwN7Dwq8OPG8cnNdEZJzU4qPmCxs2OwOJwvaYs4iOeQRurIq2uVBsN7fFcWtypxWLLCVR2tKxSeTHKNytNnocdeazuQRo1JBKgkciQCR6HpUNI0UpJUmFV6KFYi1FBYJ2qkiWyuRVkElak0NMKGqaKEWoAnakOiBWnYqIFaqySOmgQ2inYUPopWFDaaAo82yzB4gYLMVjSRZGncoNLKzLddWjqbrqAtXpzlD2mO+qOFRlsnXdsqYNsM2CMGGy2R8X2LLI7Q3KNp/EftG3B+LSosbkCqlvWXdOdRv1/QUdvs9sYfar0O4+zzF6sDEhR0aK8bB1K3I711vzFmG/rXDq41lbu75OzTS/40qqij9o+Uy4jDq0ALSQyCQKNywsQdI6kbG3WxrTR5IwnUumqMtTByj9ntGa32jEoUXBz/eCttGm6h7fqIv001r/Y825LaR/deW12DynI5cPlOIjdT2sqSuUG7AlAqrYczZRt508mWM9RFrpUTDG4YmvPk1uGIWXLo1ZWVhE4KkENe77WO9ZZmnmb95pjTWNL3HJx4GX/ALFaPs5NfaX0aG127VTfTa/Leutzj/c3fH7HNsfsarn9zWzrByRLl+NgjaRsMqCWMA6iCiE2HPbvA7G1wehrHHJSeTHN1fTNprbsnHmuyXE3EL5pEMHhMNPeR0MjSpoSMKdXeIJtuBufDa5NTgwrTy9pkkuOq8ys2V5o7IRfPqXM5yxkzDLVRGKRRlC4UlVCrpGojYcutRjyJ4clvllZIP2kK8h+PMI7S4DQjMFxKliqltI1R7tYbDzNPSzSjO35Bng2416naqtcLZ1JBdNSVQrUASApDIOtNMTRB0ppktA9NVYqJAUhk0Wk2NINUlEWFMTIFadiocLRYULTRYEbUAMaYmeW5Rh8ZjJsVpx8sQimZQBqcWLva3eFraa9Wbx44xuCdo86KnOUqlVM6XJMgxcUySS5jJMi6rxMrANdSBclzyJB5dK5suXHKLSgk/X+I2x45qVuVm5gM2in19k4fQ2h7AjS3huKwljlCtyqzdTUugSZzAxmUSAmAEzCzdwAEm+2/wAJ5X5U/ZSSXHfRO+PPuKsXFGFd440mDNMCY1AbcDVcnbu/C3O17VbwTSba6J9rFtJPsqZlxfg4HMck4Dg2IVXfSfAlQQD5c6uGmyTVpESzQi6bLa5vC8RnWQNGAWLi5ACi7XHMEeHOl7OSlta5Demrvgx5uLcEpXViAAwuCFdrDxIVSR71qtPkadIz9rC+WdFh3j7ISLKrxEFxICNFhzN+lrG/hauZ3upqmdCSStO0UsNx9gGfs/vIuTa5WQJ+srpA872qpaLKle0cdVjurNzOM3gwsfaTyKi8gTclj4KouW9hXNjxTyOoqzec4wVydGdkvF2CxT9nDOC55KyuhawudOoDVsCbDwrXLpsuNXJcGcM+ObqLOgArmNyRWgBtNADaqYhjQAxFAEWWmJocJSsKJgUWMVACtQA1qAFagBiKYESKBEWFMR5Fw7khxM+MIxE0OnEMLRMV1XeT4vG1vrXs5cuyEOE+PM8qEN0pctcnYZDw+2Hk7Q4rES3Urolcsu5B1W8dvqa48ubeq2pfA6cePa7tszfs1/2z/wBS381prP8AD4E6b/L4lDL2vPnVv8Dj5LMDWk/u4f56ERf2sgTgnLoky/7ysSmfTOwcqC4ZNaqFJ3XZRy8TRqZyeXY3xwLBBLHuS5DfZxgYjg+0KqzyO/aMwDE2YgKSelrG39RpauUvaV5Ienitl+pjYZFibNoY9ohG5CjkraW2HhzI/tHhWzuSxSfZkqW9Lo6H7OMrgbCxhkRu0Vy+pQdR1kFT6AWt5VzazJNTfuN9JCLSRyjzNHluOhjJMS41UU3v3CWvv4HRH+rzrpSUs8JPvaZNtYZxXVnSYzLsXJgvu4y3DpH2Y0SfeI7pYAiS5HPqTfe5vzrmjkxxy797b+H4HRLHN49mxV8SOJkWNMuhmwxxeNRG7KNZV7MKrEBnbdW7sYPX4Dci1EU28koy2wfbrkJNJQjJbpeQLNmxJzLLnxMEMBMhCrE2tyAy37RhsRvtbxanj2ewyKDb+Ip7/bQckkeqWryj0CLtQBAmmIVADigBUAPSGKgBUAKgB7UAK1AEaYhWoAa1AESKYqPN34HcSSvHjpYu0kZyEUqN2JF7OL2vXqrVLak4p0ea8D3NqTRdynheeKVJWzCeVVJJjbVpbYixu58b8ulZ5M8ZRaUEv58C4YnF3ubBvwfIk0kmGxskCzNqkQIG3JJOltQtzNtri9P+5TilON0HsWpNxlVhcr4TTDjEhZmYYhNHeF2XusCxa/fJLk9KU9Q57bXQRxKF0+y/kWAGEw6QB9ejV3iNN9TFuVz42qMsvaTcuhwWyO05t+G5IWf7pi3gjc3MekOAf6TcW/fYb10rMpJb42zncHFva6IPlSYbB4lVJZnjkMkjfE50N9Nz8zVb3PJFsmtsWV+Fchnkgj7DGyQLKp1qF1i5JBKHUCtwBy+dGfLCMnujuorBCTSUZVZ3eX8J4aPBtgbFke5djYOz7d/wBGlbeGkc686epyPJ7XzPQjhgsfs/IxRwHiCgw0mZSthRb8IRgMVB7qayx2G3QjbkK2/vIXvUFu9TL+1lWxze30NLPeDVkOHlwsxwsuGTs42C6x2YBAUgkeLb731G4NZ4tVtUozW5PlmmTT204va0UMZwHLK0czZjIcVG1xMY1KgD4VSIMAtjc8ze5uPDSOsjFOKgtr8r/UiWmcmpOXK8/wBjui9cFHWRJoAVACoAekA9Ax6AFQA4FACtQAqAFQA1qAERQA1qAFamI84zXGypLN2s8uHIf/R27MHDFbDT2jBTck3vci1bNvz4MUk+lf5mriM7cM6xwmXskVpWV1UDUuoCO/xnTv05jeqbIS9WQfiEsfwIWmAiSViGCELICUVQd2cgE229aL9EG31dFaXO9LzbSMdWHVIzpXvzJcKLgFfPUTax9Ke6rFtuvmQxGfaFk7WIo8fZkrrBUrI2lW7TkFuDckbWqt9dk+zuqYfA4gzKSV02Nu66ujbA3R15jfyrSE7M5woyps4jJKMgMZkMLEuhJJOgkxcyl9r/AEpLNTH7Dg0uF8yQyCKLD7I0iqFkQFSgb44rXRSRz35jass2Vyv+M2w4kqLOB4lm7CAtAZJpzMFCOihuyPMk2CjmP7b73rBM3aLOI4nMcyxvFZWlWFSZUEhLGwcQ8zHc/FfztTEU4eKJRFIZVAc4mSCHvoACC2zMdgEC7sedIYbAcSARLGkbyTCX7uEMwk1ME7QuZ9wV073tfpagArcQM5VSkkLJjIIHUMjajIuqxNjdCCOViRblypDLeC4geRlZcM5gaRolmDAm6llLtGBdY9Skar+oFAEMJxOX7Jzh2WCdxHFMXUklrhC8fNFa2xueYva9IY+ScTfeZNKxWUmQahKjOhQkfjQ/FHe23PmPGgDohQA4pDHAoAVAEqAFQAzuBzIHqbUm0uwECDy3oTsB6YDUARoAVAHD4zJZGMqLiWWKZmLoUVyNfxiNye6D4WNuldWzjs5N6volLkRBbsJjEsiJHIugPcIuhWUkjS2na+/IbUbfQe71Vg5MhKn8CZoQYkicBQxKxghGVjbS4BIvv6U9no6Fv9VY0+Qhi5EjAs0LK2xZGgXSrXPx3638TRsFvHGTP33adu1fQNaoFVVjJITs7m6m5uCd70bX6huXpwTyzLRB2huC0jBm0oI0FhYaUBNvPfeqhGiZzsowZC5kPZsdBkMmgIt9ROor2nPTfe31p7VHt8C3OXCXPRoYDhhlnjmklLdm5cDQBJexAVpb3KjVyt0FYz+0bw+z/OC7heHuxMP4pdYGmKAoB3Zh8JIO9jc363rOKNJMzpOGjdtM9h2/3hfwlLa9euzve7qDyG3Tnaq2k7gknD99VpSPxziI7ordm7atYYH41OoixtTcRbiGOyt440dWkklWbtO0iSP8O6FDpgvZo7bFb33vek0NMlk2USSa5Ji6k4uLEKXVVdxEir3kU2QE3AHMACooqzRwWQvGyquJfsFkaVYQoU3YsxRpAbtHqYnTb1JoodkMJw0U7KM4hmggcSRRaFDArfsw8t7sq32FhyF+VKh2EwnDRWeOaSftOxLlCYlWU61ZbSzA3kADHoOQvRQzoxSAcUhkxQBCSRV5kD+fQdamU4x7dBQI4k/lU+rd0fLn9Kxeo/8AlfXj9/wK2gmcnm3svdHz5/WueWaT7f04/cdA7KOSj1tcn1NYOcV5FUDMwQ6wLf4gOo9PHzox6hQla+YnE1AeteuZjGgBUANQBgFdz6mu3yOHzHLUARNAECaYiBNMRXlltVKJDkbWBxaJGrEC5HT61yzhJyaOvHOKimWsPjA1RKDRpGaZKeLbalFjkihItq1RkyKimIKopDCA0h2EU1Iwq1LLRO9IYmcDmQPWplOMeW6GkQM5/KpPme6Prv8ASueWoX+Kv8P3/ApRIsxPNvZdvrz/AGrCeaT7f0/n+iqBhgOQ9+p9T1rB5EuiqINNWMsw6BNNWEso6AvNWEso6K8mJHK/OsvbK6HtNnKptUY/p7vy5fS1fTaTJvxJnPJUy3XSIVADUAYzjc+tdaORoGbVRBErQANxTQmUsRNatIxMZSooaizAeJsK24ijHmTNTSQAp6bVz3bs66pJM0cuQm1Y5GbY0bQWuU6jLxYANbx6MJUmAQ1bIRaAFqgsamIIoqSiRk3sBc9egHhc1zZcyg67ZpGLY+/VreS/5nf5Wrknnk/Ovh/v/o0UURBUchv48z8zvXO8iXJdEGmrGWYdAmmrGWYdAmmrCWUdFeTEgczWEsyKUSpJjvCsJZmUolaTEMetZObY6Ak0IZvcO4jfT4j6ruPpf5V9F4VltbTmyqmb9e0ZDUAKmBivzPrXUjjZBlqrJoeOMmk3Q0rAYkWqokyMnFGuiJzTNDLcMI3OpQxA69D/APv2rHJPcuDfFDZLnkjNJdrmklSG3bNHBTgCspxbNoSRZkzDwrNYzR5DOllJNbpUYN2PGTSY0WY2JqWiky0i1m2aJE7UhgEewPmzfQ2/YCvF1GSpy+P7HRBcIi01cUsxpQFpqwllHQCTEgczWMsxW0qSY7wrCWYpRK0mJY1i5tjozMzzeHDjVNIqX5X3J9AN62waXNnf/HG/y+onJLsz8XxRAMNJiI3RghKgMwTUy2JVdRFzY3AHPlW8PD8izxxZE1fdc8Cc1ttHB4LiDNMdJpicoCx+BdKILcnkIPT3uR5V7s9LotLC5pfPlv5GSc5M7rIY8TErfesSsxv0VQE25agBc3B+YryNRix5Y+0wwcV0vNyfuXNccmik06bOlynE6WuOhvbzU7j96NK5YM219oU/tRtHaBgdx1r6lcnMKmIVAGM/M+tdSORjikxh0cAVDVstOkZ+LreJhMypomvfkQRYdfWt1JdHO4u7NhsRdRe2o+A5DwFcu3n3HXu457K0iVomQ0RZrC5Nh1J2HzoAFFiw3wK0nmo7nr2jEKfYmlLgtRZP7zZ1V1A1nSpDBt7EgMLC17dL1Nj2l/RSsKCRmkxouxm9ZM1QTTSsdGXiH0lgejX9m3r5zxF7Mj+p04uUUJccOm9eRLN6G20qyYpj1rJzbKoAz1IyGuigAZhJII2MKhpLWQMbLqOwLdbDntvtW2nxrJkUXde7l/IUnSs8/wARwYzh5sVjF7Qd+Wylyi7nnq22BttYW8BX0H/k1BrFjxNLpXx+FfrZjs43NkcrxMeFnkw+HjjlAUh8TN8O++krazr+XSCLlW8Nu7T5MuTGpyjy/JESS6/E28DmMEGFMMTaGiQ76ba2Tm5tbUWtc+tr15Oq8P1Ptva5Y3GT+ifl8jWE4y+zB8lfhrOJMUshYAPGwcaW063sxS4HPYMCTzsvUbGoxf20oyg3TtK+a6uvwaFjlvtSOvwWJB0OpuCFYHxBAt9LV52Sc3lbydrj6cGm1JUjuMonDR2vcqdPtzH0Ir6jSz34kzkl2Xa6SRUAYrDc+prrT4ONrkkFqbKSJNekNlPFSAC1axRlNlkQKUVmFja7N5X2PyrPc02kaqKaTZQOJjJ/CDSeaC6/8wkJ9aq358BsISaz8TrGPBBrf9TDSP0mlu9EPaitJLCpvbUw5NIdZB8RfZfYCipMfRSxueedaRxCOfw2cGTGRJ0DBv8AqA/k1tPHtxtjPSGO1ciJYSGPrSkxxRZjWs2zRIKKQzLz2AldQ9D89v5+leR4tp3kx712jbDKnTOcMlfLUzsBmQnlVxx2FhocC7m2/oAb/IV24tJKXSM3kSLM2TuouQw8yNvoTW8/D5xVkrKZsysNj9LWPzHI8v8AKsMEcMJNZl8Hb79OCpOTX2TleIp5Uwsjo4DAaWKoveIdonBRrgixXx+Hpeu7RRjqNUozt31b5XFqvfx/3ROVOMfsmbkWuZV7KIPJGgIBKgBVbvOVJu7lmJO+1zbnt72m08IwnHJKlJtP1+HuS/0YahPHKO1eSf15+ZLMXxag9qJUX4SpDrH4AWO3v1r0MGn0mLF7NNNe98nLPJklLcUuGZexxiLyWS6EDlc7r/1AAeteRrsUcuinGPOx2vh/1Z6Unbhk63Ln4rv9BuJ8zxCzPEJWEYtoVe73SLgEruefU1r4NpdNPAsrgnLzb55+fROr3KSd8NX+j/FHd/ZBm97xE/ELf3J3l/6S3yFejq4f5I44dnqVcJoKgDNK7mtznoGdqYiqcyQ7JeQ/7sXHoXNkHuadV2OijOjv8RWMeA7729dlU/qqlkroh40+wUssQtqvIRyMh12t1VfhU+gFJKTNLKmKzvzq44hWZOJzcnrWyxAZk+Yk9a0UBmXjMyA5mtYwAo5FjL4kP4A2/j62NGWNwoZ7fh5Q6hhyYAj3FeZ0TRZhqGUi3a1Zlkb0xDlLixFwedKSTVMpHPY7Im1XUEgnmN/mK8DP4Y99w6OmOXjktYHIrbtt8ix/ha6MHhyjzIiWRs2oIVQWUAD9/U9a9KMIxVRVEWEq6A4ziuOPD3dmCpuwJ8PzLYbncivE1fh+TJOsUbNYZEuzhYMfhsWZ4ELDtF1amBALEaSygnbYJtYcqnJpdToPZZslcPpendP42/NmyccsHXl+pyeVYySBiBs6lkI8TcAofHccuu/kD7+pinkU4viVNMiWN5cKku48P4eT/T5E8Q7zM0kkgueneLEqNIAAFgLAC5PjzouMGko36vj+fzs4k49efoQwcDvPEIwW0uhuOQAbUzE8gL335bVCnHZllLraz08sNmnxwf3ruvT+cBuKm7TE93vE2UaRe52sBb6VHgS24nfC4/UNfHbjx+vP6F7g3GNh5Q1iCjBiDse6dwR6Xr3M0VKHB5V8n0FFIGAZTcMAQfEEXFePRsSoAoNzrZGDOdnxSvqaXvDWyrG1iihGKglfzMbX3vbp56U/ICpic66A7dLVaxBZk4nOCetaxxCMyfMSetaqAGdicyA5mtFAZXzqaSA2dCNyqm4s1uq9SOW9utc+k1eDUq8Ur4tr09z9H7v0LljlHsz8BHiMUWEYOylgbHSSCO5r5AkE2v4UazX4NGovI6t17655rtr1KhjcujJxaMrsrEEqbGxuLjmL9bHb2rqxZVkgpq0nzzwS1ToWDxBjcOOh3HiOoq3yqEeycGZurKIy2zbxset+a+v838q83NDayTsoVrnY0VcXnKKxjjBlkHNV+Ff/ADH5J+/lQoPtlWZOKzBxvLidH9EIUAeRdwS309KtRvpWTY2U8RhXCtN2sbELqbSJIyeRYqAGX2uPOjJhdXVFRl6nYVzGg1ACvQAhQBx/2noDhgT/AL1f1Rt/IFdGl++RM8Jy/GNDIsi8wfp1FdGu0y1GF4/odGkyrHkuX3Xw/h+z5OqIwszNiG0hnjIZX1aVfTZZAARfpcHYjfY8/n9NqJ44ewyq0un5/D+fD4eg9Lnxz3YvP080ZMmGdMOJe01K7tFszdLm4v07pHvW0HuySxtNNR3fVr9HZNRyZlF0rdcdX/OBT45FRDAzJIy6Zl0i1x1VuYBsNhty6g368OgeWcvbK4dxaf5r3evx9TmeolgdUnJcO0/w5M1N2u4LDqL2uPWxt8vnXqKGLTxqL2mP/Pqp3Tk/y/RGhg5SJA1yf+I6jbwJrCWsilUV+iO3F4Rklzke38X/AK/M9y4EzDtcKqk3MRKH05qfkfpXE3udnNqcHsZ7V0dBeg5rKEj1skYtnB8UBo5mt8L/AIg9T8X1ua6sPKDs5fEZgBzNdSgBl4nOgOW9WoDoFgxiMTqESnuqW5bGxUaQx2DWN7HwNcuq1uDS7XldW6+HD5ruuK+ZcMbl0ZjTSxSEhysikjUrXsRzFxsf2rZrFqMX247ovya/RhzF8FrPc7fFMC6qNJOiw7wU/lJvv48ud65PD/Dseihtg3z36X6+70+BWTI5vkr5dmckBYxsVLKV9Lkd4DlfbY+dbarSYtSksqtJ3+3wFGbj0AmlMjlnYamPea1hfqxCj3NhWsIRxQ2wXC6X6cv6WyW7fJtZ1kkcUEcqPrLLHqCG6rcG8lz3tLEWGw3vvyFeTofEsubUTxTjtScqvt8/d44tefL48vM1yY1GKaA8O50IW0SAtETuAbFT/iU/xXrzhuXvMWemQ5zhmjucVNIlvhMgAt4EqAx9zXE8U76FZz+c8doi9nhlAAvsoCqPPbma2hpvOQVZw+PziaY3dz6DYV0qo9DSBZdOyyKVJ5i/mL73pN2qHR9H8O4wy4aNmN2tpY+am1/cWPvXjzjUmUnwaV6gYzuBuSB67UAUMVnuGj+KZL/4VOtr+GlbmrWOT6QbkeefaLxIHSxGnussUbfGxcWaV1/KAOQPWuvT4qdmbdnlWHK3JYXFjYdL2sL+Q5+drda62nIfQaSDSSoOq1r2+EGwJHnYki/lWf8Axr7c0l6X3Rtj9tNezx7mvRXX+hxEdt+XTn1rlz6rG01Bcvi/5yelpPDMsZxnkaSTuu3/AKCCIc+tckcs4qk6R60tJhlLfKKb/nkTArM6EklSJJQM9H+zHM9MvZk7SKV/uXvL9NQ+VVHs8fxTFcN/oem6q0o8Gyi3OtUZM53jbBaoNY5ob+x/+7D3rXFKpAjxHFOSzXPU/vXp2WAvRYF/LM3lw+rs3I1KV57KSVOsKdi1ltcjrXFq9Dh1W1ZY3Tv3vvi+65v5Fwm49FOeYuxY2uxubAAEnmbDYX57eNdGOCxxUI9L5/i+SW7dkKsQ1IBUDFI5O5JNgAL9ABYAeVTFJcIC5jsslhF3Wym2ltrNddQ09Ttz8K5sGtw53UHbXa9Kdc/p6+RUoSj2Uwa67ZIRYCaACpgz4UuANHL8sYsNvelKaSA9y4PhZMKmrbUSwB8Dy+gv715WR3JgjL464kGGABd1WwNo7B3ZidKhj8IAViT5itMOLcJt+R5li+NbklcOl/8AFKzyk+oJtXYsSXn+gqZny8V4ttkYRjlaJFT6gX+tOSxx5l+JePDKbqKb+BltG7nU7Ek8ySST6k1zz1sFxHn8D08PhOWX36j+L/D/AGFSECuWeryy64+B6WLwvBDlrc/f/rr62EArnfPLPQSSVLgegBwtAExHQFhFioFZ0nByMMRFb/xE/wDkL/S9Uuzi1rXsZX6Hstany5XI3qzMFi4g6Mh5MpHzHOmgPAOJsEYp3FrXN/fqPnXp45boplor5IY+3j7TVbtEtp089Qtq1fl8fKufXe0/t5+zq6fd9U+q8/QuFblYfiI4ftP9G09n3thrvq1G5Jb8vLTba1YeG/3Xsv8A2r3cenVe7z9b5srJtv7PRlXr0TMakAqAGpAThmZGDIxVhyINiPQ1M4RnFxmrT8mNNrov5xnUmI0hwvdtpNu+O6A1266iLn2ri0fh+PS28bfPfp3xx7ukXPI59kcrwmtgK9BvajM73I+CpJlDKnd/xudKn/hFrmuOeop0HJ0WG+z63xSIP+FCx+bGsnqGFGvguFsPEQTeQjkGtpv46ALfO9Q8kpCZtF6mhWeU/a/hy00R6aP5P+Vaw1CxJqrO3SaKeotppJHAphwPOsp6vJLrg9rF4Xgh977T9/X0/wB2FC1zO27fJ6EYxiqiqRK1FFDgUCJBKAsIsVMVhkw5oJbLcOXk9KCHNI3Mr4YllsVQkf4j3U/Ueftemk2cmbW48fbO74e4bTDnWxDOOVh3V8bdSfM/IVooUeLqdbLNwuEbrNV0cVkWenQgbmmiWeW/anllmEoHPf57N9d/7q7NPLtFRZ5wxtXSWWcZgZIiRIhWzabkHSSN+6eu3h41z4dTizJPHJPi/f8ANeRUoOPZWrYkVACvSAagZJUufD15e9FcAb+Y5AsUCTCTWSqXCd5QSTd9RsdO1uXM+1eVpPEZ5dTLDKO2m+Xw/hXV+ffRrPHUVInw0O/7V6mX7pifQWHQKiqOQVQPQAV5BQpJapIlsrs1WkQ2R1U6Ecl9o+XdrAHA3QkH0a1vqPrWWReZ63hWbZkcX5nkxSsT6QcJQFhFjoFYVIDTJstw4Bj0oIc0jZy3hyWX4EZh4gWX9RsPrTSb6OXLrMePtnUZdwTbeVwvkneP6iLD5GrWP1POy+KXxBfU6bA5Jh4rFYwWH5n7x9r7D2tTUUcGTU5J9s0JDeqRgwRNUSNTAE53PrVJENivRQrMLjHACbDsLbr+x2P8H2q4PbJMqL5PDRI8T3U6XUkAkK1jy5MCK68uOGSO2fKfva/KjZNrlF7P86OJYEqAFJCHfVoNtm3te4vtbnauHw/w9aONJ3ffpfu8/dyaZMm9mTXoGY4WnTESCU6CyYSnQBkw7EagpI1BbjfvEEge9j8ql5IRltbp1fyXYUx2Zja5Ow0i/QD8o8tztTjGK6XfPz9QNLI5NLjz2pZFaBnvuWYoPBE43ui/O1j9b15LVOgslI1UkQ2DJpiGBpgRxESurIwurAg+hpNWVGTi1JHknEnD7wSkWuDuD0I8f865nGmfVaTVxzQvzM6HAMelI6XNI1su4fkk+BC3mBt+o7fWmk30cuXV48f3nR0+X8FHnIyr5L3m+ZsB8jVrG/M83L4p/wDCOiweRYePlGGI/M/ePsDsPYCrUEjz8mryz7f0NG9Wc4g1FCsnekMcnakMEWqqJsg7VSRLYm5n1oBioENLCGUqeTAg+hFqVlI8G4sy5osQ4PUm/qNj9RXfje6KNUZ+WRp2qdoWtqX4QCb3FuZFhWepjP2UtlXT7v8ARMqLV8l/iOLDiT/R9Om7arFideo357aeVtO3OuXwt6l4v/Zu+Kuuq93N+tlZdt/ZM4Qm2qxsTpv/AFWvb1tXpb43tvmr+XqZ0NaqAtT5fIguyEL3bNbunUupdLcjt4Vhj1OLI9sZJvnjz4dO15clOLRqZVnvYwvH2aksQLr+G2mzAkuBctuLH1rz9Z4X/cZ45NzVc8/aV2q4fl6/IuOXbGjF0165kFhaxBpAer8AZ4HTsSd9yn7sv8/OuDNjp2SzryayJGoEKgB6AAYzCJKumRQw+oPiCNxScU+zTHlljdxdFPD5Hh0NxGCf6iX+jG1JQijWeszT4cvpwaIq6OaxXooLFegViLUUOx1FDEghNqksjrooVg2NUQD5m1V0LsMV3PrU2VQ4WlY6CKtSVR5t9puWfiawNnUN7r3WH7GuvTS8ikebFK7BiC0Ab2WZ4IoGi7MXY2uncYAqQXLb3bcW968fVeGPPqI5d3C8nyru6rjj1+RrHJUaMeFihDLsRuDYG3sdq9acVOLjLpmSNTOM4bEBVZR3ALNuGvpAe4BtYkX5bWrz9D4dDSSlKL7u15d8e/he/k0nPd2ZgSvRICCOiwCLATU2BqZOkkbhluLb38POom01TEz2TBylo0ZhZiqkjlYkC9cBmwwoEKgBXoAamAqBDUASVaGwSJqtS2UkIpvRYUTFIYJwapEsZVptiSGdKEwaArcGrfRC7L7Yc9BesNyN9rGK22NOxUNQBz/GeD7TDk9Yzq/tPdb6G/tWmN1IEzxfFw6WI869JOywIWgKJBKAJiOixhUgNTYi1DgSeQqXIDVwOQu5sFJPgoLH3ty96zllSFZ0+X8FPzeyeveb5Db61i83oKzpsvyGCKxC6mH5msbeg5D5XrJybFZpUiWPQMiaBDUxDXpgSK0rG0SRaTYJBAKkocmgBjegRHVToLGZqaQmx8OhY+lKToceWW/u9Z7jTYBXB94eFV7Tgn2fJe1CsjayMsd6adCasputq0TsxaoFLGGUqRswIPoRY0wPEeIsEY5WU8wSD6qbX/n3r0cUriWjMSE1dgWYcET0pOQGrgsidzYKSfAAk/IVlLKkKzqcs4GkO76UH9Ru36V/kisZaj0A6TB8L4ePmC5/q2X9I/m9YvJJiZqoiqNKgKB0AsPkKQhzQIjTEPagZE0CGpiGoASihgggqSiYFICSrRY0hdlvRY6LKpUWVQxw4PSjcx7CQwq+FLew2ImkQXkLUnJvspRS6C2qSiJFAgVrVRI0ktqaiJyKcjXrRKjN8kNVVRNnJ8U8NGd+0jAJPxC4BuNri+3K3yrXHk28FKRQwPA8n5tKjzNz8l2+tOWf0HZ0uA4Ugj3a7nz7q/JefuTWLySYG3DGqDSiqo8FAA+QqOxjsaBECaYhqYhjQAqAGNAEaYDCgQiKAEVNOxUEhXrUyKiFAqSgqLSbGkGVKhstImFpWVQ9qQD2oAlppDFe1AETTEVma3OtDNgXa9UiWwDmqRLYMmqJEKACoallEy9Kh2R1UxCvQAqAGJoAVMQjSGNamAxFACAoChyKQBEpMYRUqWykiapRYUGRahstIKBUlj2pAKgBxQA5NAEaAJKKAKE1aoxYGrECemiWQNUSTFIY4pDFQBJaGAjQAxoGKgBUCEaAJCkMRoAiKYiTUhsnHSY0HFSUSWkxoKtQWiYpDFQAjQAhQA5oARoAm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D5EBC5-FA6A-4D26-9E89-3A2D8657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8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03B0288-F9B6-47D7-8738-F2D8AFE769A2}"/>
              </a:ext>
            </a:extLst>
          </p:cNvPr>
          <p:cNvSpPr/>
          <p:nvPr/>
        </p:nvSpPr>
        <p:spPr>
          <a:xfrm>
            <a:off x="4756015" y="25100"/>
            <a:ext cx="4240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Características del </a:t>
            </a:r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B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anano</a:t>
            </a:r>
            <a:endParaRPr lang="es-E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5BBD5AE-52D3-4277-A230-6E40C0603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586510"/>
              </p:ext>
            </p:extLst>
          </p:nvPr>
        </p:nvGraphicFramePr>
        <p:xfrm>
          <a:off x="519638" y="1284225"/>
          <a:ext cx="4254511" cy="503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73920157"/>
              </p:ext>
            </p:extLst>
          </p:nvPr>
        </p:nvGraphicFramePr>
        <p:xfrm>
          <a:off x="4355976" y="1606409"/>
          <a:ext cx="4272136" cy="439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399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A66F5-C8C7-41FD-B270-81DB5FD7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57257"/>
            <a:ext cx="7106950" cy="42972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683E06-CD3E-4A97-BF3A-AA65B5136D3E}"/>
              </a:ext>
            </a:extLst>
          </p:cNvPr>
          <p:cNvSpPr/>
          <p:nvPr/>
        </p:nvSpPr>
        <p:spPr>
          <a:xfrm>
            <a:off x="2627784" y="378464"/>
            <a:ext cx="82597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FODA:</a:t>
            </a:r>
          </a:p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 Comercio Justo</a:t>
            </a:r>
            <a:endParaRPr lang="es-E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23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A66F5-C8C7-41FD-B270-81DB5FD7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C683E06-CD3E-4A97-BF3A-AA65B5136D3E}"/>
              </a:ext>
            </a:extLst>
          </p:cNvPr>
          <p:cNvSpPr/>
          <p:nvPr/>
        </p:nvSpPr>
        <p:spPr>
          <a:xfrm>
            <a:off x="1403648" y="1105754"/>
            <a:ext cx="82597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Estrategias FODA 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Comercio Justo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pic>
        <p:nvPicPr>
          <p:cNvPr id="9220" name="Picture 4" descr="Resultado de imagen para comercio ju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623"/>
            <a:ext cx="1674966" cy="21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739" y="4797152"/>
            <a:ext cx="1667926" cy="16647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524000" y="1397000"/>
          <a:ext cx="70804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03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A66F5-C8C7-41FD-B270-81DB5FD7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C683E06-CD3E-4A97-BF3A-AA65B5136D3E}"/>
              </a:ext>
            </a:extLst>
          </p:cNvPr>
          <p:cNvSpPr/>
          <p:nvPr/>
        </p:nvSpPr>
        <p:spPr>
          <a:xfrm>
            <a:off x="2627784" y="221459"/>
            <a:ext cx="82597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FODA Banano Ecuatoriano </a:t>
            </a:r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/>
            </a:r>
            <a:b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</a:b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Comercio Justo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00" y="1491427"/>
            <a:ext cx="7200800" cy="50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A66F5-C8C7-41FD-B270-81DB5FD7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39" y="4797152"/>
            <a:ext cx="1667926" cy="16647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547664" y="2038898"/>
          <a:ext cx="70804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C683E06-CD3E-4A97-BF3A-AA65B5136D3E}"/>
              </a:ext>
            </a:extLst>
          </p:cNvPr>
          <p:cNvSpPr/>
          <p:nvPr/>
        </p:nvSpPr>
        <p:spPr>
          <a:xfrm>
            <a:off x="1187624" y="1028353"/>
            <a:ext cx="82597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Estrategias 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FODA 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Banano Ecuatoriano – Comercio Justo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pic>
        <p:nvPicPr>
          <p:cNvPr id="1026" name="Picture 2" descr="Resultado de imagen para banano del comercio just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5866"/>
            <a:ext cx="1874817" cy="14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A5666-09F3-4493-A77F-484552F7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6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95F0CC-9C09-42EA-9AB3-D3E6AAE68D02}"/>
              </a:ext>
            </a:extLst>
          </p:cNvPr>
          <p:cNvSpPr/>
          <p:nvPr/>
        </p:nvSpPr>
        <p:spPr>
          <a:xfrm>
            <a:off x="2839891" y="87131"/>
            <a:ext cx="78261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"/>
              </a:rPr>
              <a:t>Evolución de Ventas del </a:t>
            </a:r>
            <a:br>
              <a:rPr lang="es-ES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"/>
              </a:rPr>
            </a:br>
            <a:r>
              <a:rPr lang="es-ES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"/>
              </a:rPr>
              <a:t>Comercio </a:t>
            </a:r>
          </a:p>
          <a:p>
            <a:pPr algn="ctr"/>
            <a:r>
              <a:rPr lang="es-ES" sz="2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"/>
              </a:rPr>
              <a:t>Justo en Alemania</a:t>
            </a:r>
            <a:endParaRPr lang="es-ES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346497"/>
              </p:ext>
            </p:extLst>
          </p:nvPr>
        </p:nvGraphicFramePr>
        <p:xfrm>
          <a:off x="1403648" y="2436871"/>
          <a:ext cx="752787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673748" y="5912463"/>
            <a:ext cx="2987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s-EC" sz="1200" dirty="0">
                <a:latin typeface="Arial "/>
                <a:ea typeface="Times New Roman" panose="02020603050405020304" pitchFamily="18" charset="0"/>
                <a:cs typeface="Times New Roman" panose="02020603050405020304" pitchFamily="18" charset="0"/>
              </a:rPr>
              <a:t>Fuente : Ideas  Comercio Justo (2016)</a:t>
            </a:r>
            <a:endParaRPr lang="es-EC" dirty="0">
              <a:effectLst/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996934" y="1670326"/>
            <a:ext cx="1278921" cy="618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C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423% 2000-2016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092280" y="1550089"/>
            <a:ext cx="1340713" cy="618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C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17% 2015-2016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A1DCE-D544-492E-A927-3C563073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3"/>
          <a:stretch/>
        </p:blipFill>
        <p:spPr bwMode="auto">
          <a:xfrm>
            <a:off x="2339752" y="1387792"/>
            <a:ext cx="5849772" cy="3803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8" name="Picture 4" descr="Resultado de imagen para supermercados alema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65136"/>
            <a:ext cx="2274552" cy="1295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n para hore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b="27373"/>
          <a:stretch/>
        </p:blipFill>
        <p:spPr bwMode="auto">
          <a:xfrm>
            <a:off x="3071818" y="5490531"/>
            <a:ext cx="2063750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893388" y="4914764"/>
            <a:ext cx="29828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s-EC" sz="1200" dirty="0">
                <a:latin typeface="Arial "/>
                <a:ea typeface="Times New Roman" panose="02020603050405020304" pitchFamily="18" charset="0"/>
              </a:rPr>
              <a:t>Fuente : Ideas  Comercio Justo (2016</a:t>
            </a:r>
            <a:r>
              <a:rPr lang="es-EC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95F0CC-9C09-42EA-9AB3-D3E6AAE68D02}"/>
              </a:ext>
            </a:extLst>
          </p:cNvPr>
          <p:cNvSpPr/>
          <p:nvPr/>
        </p:nvSpPr>
        <p:spPr>
          <a:xfrm>
            <a:off x="2843808" y="245431"/>
            <a:ext cx="78261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Canales de </a:t>
            </a:r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D</a:t>
            </a:r>
            <a:r>
              <a:rPr lang="es-E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istribución del</a:t>
            </a:r>
          </a:p>
          <a:p>
            <a:pPr algn="ctr"/>
            <a:r>
              <a:rPr lang="es-E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 Comercio Justo</a:t>
            </a:r>
            <a:endParaRPr lang="es-E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241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D6F23-CC80-4312-98D7-AD3A95BB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0B3A724-2BDE-4292-A72C-0D16BD1BAF4F}"/>
              </a:ext>
            </a:extLst>
          </p:cNvPr>
          <p:cNvSpPr/>
          <p:nvPr/>
        </p:nvSpPr>
        <p:spPr>
          <a:xfrm>
            <a:off x="1861910" y="5039428"/>
            <a:ext cx="28998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"/>
              </a:rPr>
              <a:t>Costos por 1Kg. De Banano (Aéreo)</a:t>
            </a:r>
            <a:endParaRPr 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44833"/>
              </p:ext>
            </p:extLst>
          </p:nvPr>
        </p:nvGraphicFramePr>
        <p:xfrm>
          <a:off x="1691679" y="1667589"/>
          <a:ext cx="3240360" cy="321526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981132521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val="164789622"/>
                    </a:ext>
                  </a:extLst>
                </a:gridCol>
              </a:tblGrid>
              <a:tr h="2952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Costos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USD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58429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Costo 1 Kg. Banano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0.37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835765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Flete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1.3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736169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Seguro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0.05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568482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Afiliación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0.03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4456256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Mensualidad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0.01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574074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Aduana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0.24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132236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Aranceles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0.08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728754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2.08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1175860"/>
                  </a:ext>
                </a:extLst>
              </a:tr>
              <a:tr h="29523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Precio de Venta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3.65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314150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55928"/>
              </p:ext>
            </p:extLst>
          </p:nvPr>
        </p:nvGraphicFramePr>
        <p:xfrm>
          <a:off x="5436096" y="1628800"/>
          <a:ext cx="3384376" cy="324035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76404">
                  <a:extLst>
                    <a:ext uri="{9D8B030D-6E8A-4147-A177-3AD203B41FA5}">
                      <a16:colId xmlns:a16="http://schemas.microsoft.com/office/drawing/2014/main" val="3048585530"/>
                    </a:ext>
                  </a:extLst>
                </a:gridCol>
                <a:gridCol w="1307972">
                  <a:extLst>
                    <a:ext uri="{9D8B030D-6E8A-4147-A177-3AD203B41FA5}">
                      <a16:colId xmlns:a16="http://schemas.microsoft.com/office/drawing/2014/main" val="171214390"/>
                    </a:ext>
                  </a:extLst>
                </a:gridCol>
              </a:tblGrid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  <a:latin typeface="Arial "/>
                        </a:rPr>
                        <a:t>Costos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  <a:latin typeface="Arial "/>
                        </a:rPr>
                        <a:t>USD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409444"/>
                  </a:ext>
                </a:extLst>
              </a:tr>
              <a:tr h="56744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Costo 1 Kg. Banano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0.37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6711873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Flete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0.2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356215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Seguro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0.05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681825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 smtClean="0">
                          <a:effectLst/>
                          <a:latin typeface="Arial "/>
                        </a:rPr>
                        <a:t>Afiliación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0.03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04609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Mensualidad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0.01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860121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Aduana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0.24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388294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Aranceles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0.08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211776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0.98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995820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  <a:latin typeface="Arial "/>
                        </a:rPr>
                        <a:t>Precio de Venta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800" u="none" strike="noStrike" dirty="0">
                          <a:effectLst/>
                          <a:latin typeface="Arial "/>
                        </a:rPr>
                        <a:t>1.69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619582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F0B3A724-2BDE-4292-A72C-0D16BD1BAF4F}"/>
              </a:ext>
            </a:extLst>
          </p:cNvPr>
          <p:cNvSpPr/>
          <p:nvPr/>
        </p:nvSpPr>
        <p:spPr>
          <a:xfrm>
            <a:off x="5539227" y="5044984"/>
            <a:ext cx="3178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"/>
              </a:rPr>
              <a:t>Costos por 1Kg. De Banano (Marítimo)</a:t>
            </a:r>
            <a:endParaRPr 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3416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3DE9-D9A7-47DA-B3CA-41EFA3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BD16FD-24D8-41B9-952E-AF067F8E26B4}"/>
              </a:ext>
            </a:extLst>
          </p:cNvPr>
          <p:cNvSpPr/>
          <p:nvPr/>
        </p:nvSpPr>
        <p:spPr>
          <a:xfrm>
            <a:off x="3823403" y="316203"/>
            <a:ext cx="55561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Crecimiento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E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xportaciones de Banano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16978324"/>
              </p:ext>
            </p:extLst>
          </p:nvPr>
        </p:nvGraphicFramePr>
        <p:xfrm>
          <a:off x="1619672" y="1846760"/>
          <a:ext cx="5334149" cy="341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A15D697E-EE8B-448C-A61E-8058037370A0}"/>
              </a:ext>
            </a:extLst>
          </p:cNvPr>
          <p:cNvSpPr/>
          <p:nvPr/>
        </p:nvSpPr>
        <p:spPr>
          <a:xfrm>
            <a:off x="1619672" y="5266334"/>
            <a:ext cx="4572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PUDELECO Editores S.A. Elaboración Autor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doblada hacia arriba 1">
            <a:extLst>
              <a:ext uri="{FF2B5EF4-FFF2-40B4-BE49-F238E27FC236}">
                <a16:creationId xmlns:a16="http://schemas.microsoft.com/office/drawing/2014/main" id="{6BF73467-1F87-459D-8A68-8E86D5CA0399}"/>
              </a:ext>
            </a:extLst>
          </p:cNvPr>
          <p:cNvSpPr/>
          <p:nvPr/>
        </p:nvSpPr>
        <p:spPr>
          <a:xfrm>
            <a:off x="7168040" y="3410326"/>
            <a:ext cx="1080120" cy="1021798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Diagrama de flujo: conector 5">
            <a:extLst>
              <a:ext uri="{FF2B5EF4-FFF2-40B4-BE49-F238E27FC236}">
                <a16:creationId xmlns:a16="http://schemas.microsoft.com/office/drawing/2014/main" id="{A4AFD533-7D10-4B3E-8D1B-A4FC6F56352E}"/>
              </a:ext>
            </a:extLst>
          </p:cNvPr>
          <p:cNvSpPr/>
          <p:nvPr/>
        </p:nvSpPr>
        <p:spPr>
          <a:xfrm>
            <a:off x="7452320" y="2132856"/>
            <a:ext cx="1175083" cy="115212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2015-2018</a:t>
            </a:r>
          </a:p>
          <a:p>
            <a:pPr algn="ctr"/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58.55 %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3DE9-D9A7-47DA-B3CA-41EFA3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BD16FD-24D8-41B9-952E-AF067F8E26B4}"/>
              </a:ext>
            </a:extLst>
          </p:cNvPr>
          <p:cNvSpPr/>
          <p:nvPr/>
        </p:nvSpPr>
        <p:spPr>
          <a:xfrm>
            <a:off x="1043608" y="1204979"/>
            <a:ext cx="7716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"/>
              </a:rPr>
              <a:t>COMERCIO TRADICIONAL VS COMERCIO JUSTO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5D697E-EE8B-448C-A61E-8058037370A0}"/>
              </a:ext>
            </a:extLst>
          </p:cNvPr>
          <p:cNvSpPr/>
          <p:nvPr/>
        </p:nvSpPr>
        <p:spPr>
          <a:xfrm>
            <a:off x="2150972" y="5735238"/>
            <a:ext cx="4572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PUDELECO Editores S.A. Elaboración Autor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: doblada hacia arriba 1">
            <a:extLst>
              <a:ext uri="{FF2B5EF4-FFF2-40B4-BE49-F238E27FC236}">
                <a16:creationId xmlns:a16="http://schemas.microsoft.com/office/drawing/2014/main" id="{6BF73467-1F87-459D-8A68-8E86D5CA0399}"/>
              </a:ext>
            </a:extLst>
          </p:cNvPr>
          <p:cNvSpPr/>
          <p:nvPr/>
        </p:nvSpPr>
        <p:spPr>
          <a:xfrm>
            <a:off x="7384064" y="3622641"/>
            <a:ext cx="1080120" cy="1021798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Diagrama de flujo: conector 5">
            <a:extLst>
              <a:ext uri="{FF2B5EF4-FFF2-40B4-BE49-F238E27FC236}">
                <a16:creationId xmlns:a16="http://schemas.microsoft.com/office/drawing/2014/main" id="{A4AFD533-7D10-4B3E-8D1B-A4FC6F56352E}"/>
              </a:ext>
            </a:extLst>
          </p:cNvPr>
          <p:cNvSpPr/>
          <p:nvPr/>
        </p:nvSpPr>
        <p:spPr>
          <a:xfrm>
            <a:off x="7775364" y="2345171"/>
            <a:ext cx="1189123" cy="1008189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el 8% del comercio tradicional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64814518"/>
              </p:ext>
            </p:extLst>
          </p:nvPr>
        </p:nvGraphicFramePr>
        <p:xfrm>
          <a:off x="1387699" y="2345171"/>
          <a:ext cx="6023129" cy="339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6454F-0DFA-480D-A0BD-B4EC4F70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69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5ED4576-A3AF-432D-A592-10A822159C10}"/>
              </a:ext>
            </a:extLst>
          </p:cNvPr>
          <p:cNvSpPr/>
          <p:nvPr/>
        </p:nvSpPr>
        <p:spPr>
          <a:xfrm>
            <a:off x="1727684" y="1340768"/>
            <a:ext cx="70508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3"/>
                </a:solidFill>
                <a:latin typeface="Arial "/>
              </a:rPr>
              <a:t>Planteamiento del Problema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7B1D7D8-9FC9-4A4A-8C79-202DEE4C5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985097"/>
              </p:ext>
            </p:extLst>
          </p:nvPr>
        </p:nvGraphicFramePr>
        <p:xfrm>
          <a:off x="2195736" y="2348880"/>
          <a:ext cx="64027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6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3DE9-D9A7-47DA-B3CA-41EFA3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BD16FD-24D8-41B9-952E-AF067F8E26B4}"/>
              </a:ext>
            </a:extLst>
          </p:cNvPr>
          <p:cNvSpPr/>
          <p:nvPr/>
        </p:nvSpPr>
        <p:spPr>
          <a:xfrm>
            <a:off x="1115616" y="1166554"/>
            <a:ext cx="7716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DESTINO FINAL DEL BANANO EN LA UNION EUROPEA (2017)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5D697E-EE8B-448C-A61E-8058037370A0}"/>
              </a:ext>
            </a:extLst>
          </p:cNvPr>
          <p:cNvSpPr/>
          <p:nvPr/>
        </p:nvSpPr>
        <p:spPr>
          <a:xfrm>
            <a:off x="2687795" y="5714851"/>
            <a:ext cx="4572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PUDELECO Editores S.A. Elaboración Autor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66818753"/>
              </p:ext>
            </p:extLst>
          </p:nvPr>
        </p:nvGraphicFramePr>
        <p:xfrm>
          <a:off x="1979712" y="2402483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3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3DE9-D9A7-47DA-B3CA-41EFA3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BD16FD-24D8-41B9-952E-AF067F8E26B4}"/>
              </a:ext>
            </a:extLst>
          </p:cNvPr>
          <p:cNvSpPr/>
          <p:nvPr/>
        </p:nvSpPr>
        <p:spPr>
          <a:xfrm>
            <a:off x="1331640" y="1166554"/>
            <a:ext cx="7716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DESTINO FINAL DEL BANANO EN LA UNION EUROPEA (2018)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5D697E-EE8B-448C-A61E-8058037370A0}"/>
              </a:ext>
            </a:extLst>
          </p:cNvPr>
          <p:cNvSpPr/>
          <p:nvPr/>
        </p:nvSpPr>
        <p:spPr>
          <a:xfrm>
            <a:off x="2699792" y="5770229"/>
            <a:ext cx="4572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PUDELECO Editores S.A. Elaboración Autor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31672597"/>
              </p:ext>
            </p:extLst>
          </p:nvPr>
        </p:nvGraphicFramePr>
        <p:xfrm>
          <a:off x="2238554" y="2264433"/>
          <a:ext cx="5902529" cy="352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51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3DE9-D9A7-47DA-B3CA-41EFA3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3BD16FD-24D8-41B9-952E-AF067F8E26B4}"/>
              </a:ext>
            </a:extLst>
          </p:cNvPr>
          <p:cNvSpPr/>
          <p:nvPr/>
        </p:nvSpPr>
        <p:spPr>
          <a:xfrm>
            <a:off x="1258310" y="1196752"/>
            <a:ext cx="77163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PRINCIPALES EXPORTADORES DE BANANO DEL COMERCIO JUSTO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5D697E-EE8B-448C-A61E-8058037370A0}"/>
              </a:ext>
            </a:extLst>
          </p:cNvPr>
          <p:cNvSpPr/>
          <p:nvPr/>
        </p:nvSpPr>
        <p:spPr>
          <a:xfrm>
            <a:off x="2963298" y="5949144"/>
            <a:ext cx="4572000" cy="275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PUDELECO Editores S.A. Elaboración Autor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60196887"/>
              </p:ext>
            </p:extLst>
          </p:nvPr>
        </p:nvGraphicFramePr>
        <p:xfrm>
          <a:off x="2411760" y="2283098"/>
          <a:ext cx="5841509" cy="380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3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148138-67FA-4BD0-A811-FC77E2F9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5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981777-CCE2-4EA0-BFF5-E99B15559D65}"/>
              </a:ext>
            </a:extLst>
          </p:cNvPr>
          <p:cNvSpPr/>
          <p:nvPr/>
        </p:nvSpPr>
        <p:spPr>
          <a:xfrm>
            <a:off x="1996693" y="1124744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Puntos de Discusión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760751-A4D7-47C5-A947-5F0775F99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313878"/>
              </p:ext>
            </p:extLst>
          </p:nvPr>
        </p:nvGraphicFramePr>
        <p:xfrm>
          <a:off x="1458167" y="2041665"/>
          <a:ext cx="70326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478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347864" y="2852936"/>
            <a:ext cx="373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536863F-D186-48CB-946E-997028C46C87}"/>
              </a:ext>
            </a:extLst>
          </p:cNvPr>
          <p:cNvSpPr/>
          <p:nvPr/>
        </p:nvSpPr>
        <p:spPr>
          <a:xfrm>
            <a:off x="2513793" y="1772816"/>
            <a:ext cx="5023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OBJETIVO GENERAL </a:t>
            </a:r>
            <a:endParaRPr lang="es-ES" sz="36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574B6F-B20E-4B3F-99DC-4EF92279F820}"/>
              </a:ext>
            </a:extLst>
          </p:cNvPr>
          <p:cNvSpPr txBox="1"/>
          <p:nvPr/>
        </p:nvSpPr>
        <p:spPr>
          <a:xfrm>
            <a:off x="1619672" y="2852936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la influencia del Comercio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usto en la Negociación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nternacional del “Banano” subpartida 0803.10.10.00 en el Mercado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uropeo (Alemania).</a:t>
            </a:r>
          </a:p>
          <a:p>
            <a:endParaRPr lang="es-EC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62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40475190"/>
              </p:ext>
            </p:extLst>
          </p:nvPr>
        </p:nvGraphicFramePr>
        <p:xfrm>
          <a:off x="1619672" y="155679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27FC6-AE83-47D9-BBE1-EF5D421B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D08F9F0-7BBD-476B-8A30-BBD93BF1BED8}"/>
              </a:ext>
            </a:extLst>
          </p:cNvPr>
          <p:cNvSpPr/>
          <p:nvPr/>
        </p:nvSpPr>
        <p:spPr>
          <a:xfrm>
            <a:off x="4932040" y="404664"/>
            <a:ext cx="356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s-ES" sz="5400" b="1" dirty="0" smtClean="0">
                <a:ln/>
                <a:solidFill>
                  <a:schemeClr val="accent3"/>
                </a:solidFill>
              </a:rPr>
              <a:t>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CD365FB-7A2D-4DFD-93BC-666B6DD61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07371"/>
              </p:ext>
            </p:extLst>
          </p:nvPr>
        </p:nvGraphicFramePr>
        <p:xfrm>
          <a:off x="1777358" y="1732658"/>
          <a:ext cx="725913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EBFF8-F0BF-44E2-854D-8FC0EC75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AA31D18-0FF2-44A2-BAE5-A60589091562}"/>
              </a:ext>
            </a:extLst>
          </p:cNvPr>
          <p:cNvSpPr/>
          <p:nvPr/>
        </p:nvSpPr>
        <p:spPr>
          <a:xfrm>
            <a:off x="3312504" y="1412776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5DB065C-75FA-4014-AA80-B9ABE90E5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213510"/>
              </p:ext>
            </p:extLst>
          </p:nvPr>
        </p:nvGraphicFramePr>
        <p:xfrm>
          <a:off x="2483768" y="18744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BC537-DA4A-45C4-8148-F0FE35FC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587" y="1783959"/>
            <a:ext cx="419088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6000" dirty="0"/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AF8AF13-297A-458B-A3C3-B6386E03D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27204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13307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5BDB1-92E6-4549-B1A5-B690C7F7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38C2507-C788-469C-8DAE-4959E286E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837410"/>
              </p:ext>
            </p:extLst>
          </p:nvPr>
        </p:nvGraphicFramePr>
        <p:xfrm>
          <a:off x="2123728" y="2708920"/>
          <a:ext cx="660428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5616" y="1628800"/>
            <a:ext cx="81531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GENERALES</a:t>
            </a:r>
            <a:endParaRPr lang="es-ES" sz="4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1077</Words>
  <Application>Microsoft Office PowerPoint</Application>
  <PresentationFormat>Presentación en pantalla (4:3)</PresentationFormat>
  <Paragraphs>303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Kerly Faican  Intertek</dc:creator>
  <cp:lastModifiedBy>Cristhian Palomino</cp:lastModifiedBy>
  <cp:revision>112</cp:revision>
  <dcterms:created xsi:type="dcterms:W3CDTF">2019-01-31T14:13:21Z</dcterms:created>
  <dcterms:modified xsi:type="dcterms:W3CDTF">2019-04-10T12:46:35Z</dcterms:modified>
</cp:coreProperties>
</file>