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6"/>
  </p:notesMasterIdLst>
  <p:sldIdLst>
    <p:sldId id="256" r:id="rId2"/>
    <p:sldId id="378" r:id="rId3"/>
    <p:sldId id="390" r:id="rId4"/>
    <p:sldId id="338" r:id="rId5"/>
    <p:sldId id="379" r:id="rId6"/>
    <p:sldId id="391" r:id="rId7"/>
    <p:sldId id="380" r:id="rId8"/>
    <p:sldId id="304" r:id="rId9"/>
    <p:sldId id="381" r:id="rId10"/>
    <p:sldId id="350" r:id="rId11"/>
    <p:sldId id="382" r:id="rId12"/>
    <p:sldId id="346" r:id="rId13"/>
    <p:sldId id="368" r:id="rId14"/>
    <p:sldId id="369" r:id="rId15"/>
    <p:sldId id="383" r:id="rId16"/>
    <p:sldId id="337" r:id="rId17"/>
    <p:sldId id="384" r:id="rId18"/>
    <p:sldId id="317" r:id="rId19"/>
    <p:sldId id="385" r:id="rId20"/>
    <p:sldId id="387" r:id="rId21"/>
    <p:sldId id="386" r:id="rId22"/>
    <p:sldId id="366" r:id="rId23"/>
    <p:sldId id="376" r:id="rId24"/>
    <p:sldId id="294" r:id="rId25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60C"/>
    <a:srgbClr val="D9D9D9"/>
    <a:srgbClr val="FF6600"/>
    <a:srgbClr val="00FF00"/>
    <a:srgbClr val="E0470A"/>
    <a:srgbClr val="4D4D4D"/>
    <a:srgbClr val="737373"/>
    <a:srgbClr val="7AAED5"/>
    <a:srgbClr val="78A6DE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2196" autoAdjust="0"/>
  </p:normalViewPr>
  <p:slideViewPr>
    <p:cSldViewPr>
      <p:cViewPr varScale="1">
        <p:scale>
          <a:sx n="69" d="100"/>
          <a:sy n="69" d="100"/>
        </p:scale>
        <p:origin x="63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65040650406504E-2"/>
          <c:w val="0.95238095238095233"/>
          <c:h val="0.76799436655783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DISPONE (✔)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SAS Enterprise Mine</c:v>
                </c:pt>
                <c:pt idx="1">
                  <c:v>RapidMiner</c:v>
                </c:pt>
                <c:pt idx="2">
                  <c:v>Knime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9F-4348-890D-80D4206E04E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DISPONE ( X 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SAS Enterprise Mine</c:v>
                </c:pt>
                <c:pt idx="1">
                  <c:v>RapidMiner</c:v>
                </c:pt>
                <c:pt idx="2">
                  <c:v>Knime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9F-4348-890D-80D4206E04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5996184"/>
        <c:axId val="415996576"/>
      </c:barChart>
      <c:catAx>
        <c:axId val="41599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15996576"/>
        <c:crosses val="autoZero"/>
        <c:auto val="1"/>
        <c:lblAlgn val="ctr"/>
        <c:lblOffset val="100"/>
        <c:noMultiLvlLbl val="0"/>
      </c:catAx>
      <c:valAx>
        <c:axId val="41599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599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A53DA-CEED-4FA6-83C1-F641BA71D12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9D2BB9A-ECAE-4A39-958D-8C5F2AAEAD82}">
      <dgm:prSet phldrT="[Texto]"/>
      <dgm:spPr/>
      <dgm:t>
        <a:bodyPr/>
        <a:lstStyle/>
        <a:p>
          <a:r>
            <a:rPr lang="es-EC" dirty="0" smtClean="0"/>
            <a:t>Consejo Nacional Electoral</a:t>
          </a:r>
          <a:endParaRPr lang="es-EC" dirty="0"/>
        </a:p>
      </dgm:t>
    </dgm:pt>
    <dgm:pt modelId="{D3D66FAB-B4B5-4B55-9265-E00839B5D325}" type="parTrans" cxnId="{A3C4A17C-B1BA-4013-9E21-E3CE3F918185}">
      <dgm:prSet/>
      <dgm:spPr/>
      <dgm:t>
        <a:bodyPr/>
        <a:lstStyle/>
        <a:p>
          <a:endParaRPr lang="es-EC"/>
        </a:p>
      </dgm:t>
    </dgm:pt>
    <dgm:pt modelId="{35CFB5FF-35F5-4528-B705-22F2741F965B}" type="sibTrans" cxnId="{A3C4A17C-B1BA-4013-9E21-E3CE3F918185}">
      <dgm:prSet/>
      <dgm:spPr/>
      <dgm:t>
        <a:bodyPr/>
        <a:lstStyle/>
        <a:p>
          <a:endParaRPr lang="es-EC"/>
        </a:p>
      </dgm:t>
    </dgm:pt>
    <dgm:pt modelId="{F8FCDFF5-D252-4629-99A4-00D8EA372664}">
      <dgm:prSet phldrT="[Texto]"/>
      <dgm:spPr/>
      <dgm:t>
        <a:bodyPr/>
        <a:lstStyle/>
        <a:p>
          <a:r>
            <a:rPr lang="es-EC" dirty="0" smtClean="0"/>
            <a:t>Dirección Nacional de Logística</a:t>
          </a:r>
          <a:endParaRPr lang="es-EC" dirty="0"/>
        </a:p>
      </dgm:t>
    </dgm:pt>
    <dgm:pt modelId="{A2816BB6-D004-4541-8BEF-2DE06F583A48}" type="parTrans" cxnId="{2A53F7CB-5A11-4F84-93D6-ED80910558B9}">
      <dgm:prSet/>
      <dgm:spPr/>
      <dgm:t>
        <a:bodyPr/>
        <a:lstStyle/>
        <a:p>
          <a:endParaRPr lang="es-EC"/>
        </a:p>
      </dgm:t>
    </dgm:pt>
    <dgm:pt modelId="{F4C6AF6E-B233-4ACE-8CDA-1A00D01C05BC}" type="sibTrans" cxnId="{2A53F7CB-5A11-4F84-93D6-ED80910558B9}">
      <dgm:prSet/>
      <dgm:spPr/>
      <dgm:t>
        <a:bodyPr/>
        <a:lstStyle/>
        <a:p>
          <a:endParaRPr lang="es-EC"/>
        </a:p>
      </dgm:t>
    </dgm:pt>
    <dgm:pt modelId="{B18945C7-2686-4B67-AA5E-2FC53E259E83}">
      <dgm:prSet phldrT="[Texto]"/>
      <dgm:spPr/>
      <dgm:t>
        <a:bodyPr/>
        <a:lstStyle/>
        <a:p>
          <a:r>
            <a:rPr lang="es-EC" dirty="0" smtClean="0"/>
            <a:t>Dirección Nacional de TIC</a:t>
          </a:r>
          <a:endParaRPr lang="es-EC" dirty="0"/>
        </a:p>
      </dgm:t>
    </dgm:pt>
    <dgm:pt modelId="{68D3CED6-3F94-4D1B-ADD4-53EA56A09F2F}" type="parTrans" cxnId="{9AE75616-F9FB-4CAD-8FF2-05C2DB452CFF}">
      <dgm:prSet/>
      <dgm:spPr/>
      <dgm:t>
        <a:bodyPr/>
        <a:lstStyle/>
        <a:p>
          <a:endParaRPr lang="es-EC"/>
        </a:p>
      </dgm:t>
    </dgm:pt>
    <dgm:pt modelId="{46759C75-6267-4098-A4CC-AEEF235C6645}" type="sibTrans" cxnId="{9AE75616-F9FB-4CAD-8FF2-05C2DB452CFF}">
      <dgm:prSet/>
      <dgm:spPr/>
      <dgm:t>
        <a:bodyPr/>
        <a:lstStyle/>
        <a:p>
          <a:endParaRPr lang="es-EC"/>
        </a:p>
      </dgm:t>
    </dgm:pt>
    <dgm:pt modelId="{EE025C0A-D588-4735-B8EA-485BF80CBACA}">
      <dgm:prSet phldrT="[Texto]"/>
      <dgm:spPr/>
      <dgm:t>
        <a:bodyPr/>
        <a:lstStyle/>
        <a:p>
          <a:r>
            <a:rPr lang="es-EC" dirty="0" smtClean="0"/>
            <a:t>Dirección Nacional de Procesos Electorales</a:t>
          </a:r>
          <a:endParaRPr lang="es-EC" dirty="0"/>
        </a:p>
      </dgm:t>
    </dgm:pt>
    <dgm:pt modelId="{7FEB86CB-460A-4EE7-BF53-E755A24780A2}" type="parTrans" cxnId="{B59EA3A2-EBEB-4138-8627-48981BC66133}">
      <dgm:prSet/>
      <dgm:spPr/>
      <dgm:t>
        <a:bodyPr/>
        <a:lstStyle/>
        <a:p>
          <a:endParaRPr lang="es-EC"/>
        </a:p>
      </dgm:t>
    </dgm:pt>
    <dgm:pt modelId="{DFD27E70-78CD-4411-9B03-2210F4DD6819}" type="sibTrans" cxnId="{B59EA3A2-EBEB-4138-8627-48981BC66133}">
      <dgm:prSet/>
      <dgm:spPr/>
      <dgm:t>
        <a:bodyPr/>
        <a:lstStyle/>
        <a:p>
          <a:endParaRPr lang="es-EC"/>
        </a:p>
      </dgm:t>
    </dgm:pt>
    <dgm:pt modelId="{A422B525-F7BB-44F4-BF3A-6E1CF65149D2}">
      <dgm:prSet phldrT="[Texto]"/>
      <dgm:spPr/>
      <dgm:t>
        <a:bodyPr/>
        <a:lstStyle/>
        <a:p>
          <a:r>
            <a:rPr lang="es-EC" dirty="0" smtClean="0"/>
            <a:t>Dirección Nacional de Registro Electoral</a:t>
          </a:r>
          <a:endParaRPr lang="es-EC" dirty="0"/>
        </a:p>
      </dgm:t>
    </dgm:pt>
    <dgm:pt modelId="{907C746A-DF3C-488C-B27E-2B26E46956D6}" type="parTrans" cxnId="{2C306ECC-C713-4510-BDC4-484CBAC35686}">
      <dgm:prSet/>
      <dgm:spPr/>
      <dgm:t>
        <a:bodyPr/>
        <a:lstStyle/>
        <a:p>
          <a:endParaRPr lang="es-EC"/>
        </a:p>
      </dgm:t>
    </dgm:pt>
    <dgm:pt modelId="{C10604BC-1E93-481F-B265-361D9E961F9E}" type="sibTrans" cxnId="{2C306ECC-C713-4510-BDC4-484CBAC35686}">
      <dgm:prSet/>
      <dgm:spPr/>
      <dgm:t>
        <a:bodyPr/>
        <a:lstStyle/>
        <a:p>
          <a:endParaRPr lang="es-EC"/>
        </a:p>
      </dgm:t>
    </dgm:pt>
    <dgm:pt modelId="{6CFCE7B2-E77E-47DD-8757-744902F4E4E9}">
      <dgm:prSet/>
      <dgm:spPr/>
      <dgm:t>
        <a:bodyPr/>
        <a:lstStyle/>
        <a:p>
          <a:r>
            <a:rPr lang="es-EC" dirty="0" smtClean="0"/>
            <a:t>Diseño de Papeletas electorales</a:t>
          </a:r>
          <a:endParaRPr lang="es-EC" dirty="0"/>
        </a:p>
      </dgm:t>
    </dgm:pt>
    <dgm:pt modelId="{8ADB3BF7-87DB-4BBB-85AA-BDEEF205A594}" type="parTrans" cxnId="{E754F462-8A29-4D47-BE63-E046D7E32E55}">
      <dgm:prSet/>
      <dgm:spPr/>
      <dgm:t>
        <a:bodyPr/>
        <a:lstStyle/>
        <a:p>
          <a:endParaRPr lang="es-EC"/>
        </a:p>
      </dgm:t>
    </dgm:pt>
    <dgm:pt modelId="{6989C3BC-AC0A-4884-9BB6-8228DAEC9CBF}" type="sibTrans" cxnId="{E754F462-8A29-4D47-BE63-E046D7E32E55}">
      <dgm:prSet/>
      <dgm:spPr/>
      <dgm:t>
        <a:bodyPr/>
        <a:lstStyle/>
        <a:p>
          <a:endParaRPr lang="es-EC"/>
        </a:p>
      </dgm:t>
    </dgm:pt>
    <dgm:pt modelId="{B3441A3B-7DF0-4942-8518-87BF3FDA31AC}">
      <dgm:prSet/>
      <dgm:spPr/>
      <dgm:t>
        <a:bodyPr/>
        <a:lstStyle/>
        <a:p>
          <a:r>
            <a:rPr lang="es-EC" dirty="0" smtClean="0"/>
            <a:t>Proyección del presupuesto del material electoral</a:t>
          </a:r>
          <a:endParaRPr lang="es-EC" dirty="0"/>
        </a:p>
      </dgm:t>
    </dgm:pt>
    <dgm:pt modelId="{4775504A-D542-46E8-B271-3966861B25C8}" type="parTrans" cxnId="{920A3AEA-37C0-4D37-AA91-464D88C3EF4A}">
      <dgm:prSet/>
      <dgm:spPr/>
      <dgm:t>
        <a:bodyPr/>
        <a:lstStyle/>
        <a:p>
          <a:endParaRPr lang="es-EC"/>
        </a:p>
      </dgm:t>
    </dgm:pt>
    <dgm:pt modelId="{D2E8CFC1-4657-45B9-94C2-594A63CA11E9}" type="sibTrans" cxnId="{920A3AEA-37C0-4D37-AA91-464D88C3EF4A}">
      <dgm:prSet/>
      <dgm:spPr/>
      <dgm:t>
        <a:bodyPr/>
        <a:lstStyle/>
        <a:p>
          <a:endParaRPr lang="es-EC"/>
        </a:p>
      </dgm:t>
    </dgm:pt>
    <dgm:pt modelId="{7AA7195B-93CA-4211-A36F-66F5EC93ABA6}" type="pres">
      <dgm:prSet presAssocID="{48BA53DA-CEED-4FA6-83C1-F641BA71D1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E37DD18-4859-4E3C-B11A-A41F7A56C1C8}" type="pres">
      <dgm:prSet presAssocID="{A9D2BB9A-ECAE-4A39-958D-8C5F2AAEAD82}" presName="hierRoot1" presStyleCnt="0">
        <dgm:presLayoutVars>
          <dgm:hierBranch val="init"/>
        </dgm:presLayoutVars>
      </dgm:prSet>
      <dgm:spPr/>
    </dgm:pt>
    <dgm:pt modelId="{D8934B4B-4B54-436E-B1F2-2C93F64EB5AF}" type="pres">
      <dgm:prSet presAssocID="{A9D2BB9A-ECAE-4A39-958D-8C5F2AAEAD82}" presName="rootComposite1" presStyleCnt="0"/>
      <dgm:spPr/>
    </dgm:pt>
    <dgm:pt modelId="{395645A0-F6D9-46CF-99CE-E9B7180E659E}" type="pres">
      <dgm:prSet presAssocID="{A9D2BB9A-ECAE-4A39-958D-8C5F2AAEAD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C3E7DA2-89E6-4505-9E23-66A36AAC8818}" type="pres">
      <dgm:prSet presAssocID="{A9D2BB9A-ECAE-4A39-958D-8C5F2AAEAD82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29B626B-2F89-4A2C-93AE-45611D36A916}" type="pres">
      <dgm:prSet presAssocID="{A9D2BB9A-ECAE-4A39-958D-8C5F2AAEAD82}" presName="hierChild2" presStyleCnt="0"/>
      <dgm:spPr/>
    </dgm:pt>
    <dgm:pt modelId="{6C9B7E9D-72E7-4FF0-8837-E467DDFABCF6}" type="pres">
      <dgm:prSet presAssocID="{A2816BB6-D004-4541-8BEF-2DE06F583A48}" presName="Name37" presStyleLbl="parChTrans1D2" presStyleIdx="0" presStyleCnt="4"/>
      <dgm:spPr/>
      <dgm:t>
        <a:bodyPr/>
        <a:lstStyle/>
        <a:p>
          <a:endParaRPr lang="es-EC"/>
        </a:p>
      </dgm:t>
    </dgm:pt>
    <dgm:pt modelId="{0BAF25FA-3D28-4F62-A600-03DDA82BABCC}" type="pres">
      <dgm:prSet presAssocID="{F8FCDFF5-D252-4629-99A4-00D8EA372664}" presName="hierRoot2" presStyleCnt="0">
        <dgm:presLayoutVars>
          <dgm:hierBranch val="init"/>
        </dgm:presLayoutVars>
      </dgm:prSet>
      <dgm:spPr/>
    </dgm:pt>
    <dgm:pt modelId="{A076691A-0AE7-4BFB-8C18-76B2382A8DF1}" type="pres">
      <dgm:prSet presAssocID="{F8FCDFF5-D252-4629-99A4-00D8EA372664}" presName="rootComposite" presStyleCnt="0"/>
      <dgm:spPr/>
    </dgm:pt>
    <dgm:pt modelId="{BD23E035-E693-4AAE-A947-A7F25DF4380E}" type="pres">
      <dgm:prSet presAssocID="{F8FCDFF5-D252-4629-99A4-00D8EA37266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131934-ED70-4F14-B1BC-63883680EF97}" type="pres">
      <dgm:prSet presAssocID="{F8FCDFF5-D252-4629-99A4-00D8EA372664}" presName="rootConnector" presStyleLbl="node2" presStyleIdx="0" presStyleCnt="4"/>
      <dgm:spPr/>
      <dgm:t>
        <a:bodyPr/>
        <a:lstStyle/>
        <a:p>
          <a:endParaRPr lang="es-EC"/>
        </a:p>
      </dgm:t>
    </dgm:pt>
    <dgm:pt modelId="{41DFC5B5-A6BC-42D7-AF84-3B6388B3752D}" type="pres">
      <dgm:prSet presAssocID="{F8FCDFF5-D252-4629-99A4-00D8EA372664}" presName="hierChild4" presStyleCnt="0"/>
      <dgm:spPr/>
    </dgm:pt>
    <dgm:pt modelId="{C4A87775-6682-4A72-9BB3-64F3C712E3C8}" type="pres">
      <dgm:prSet presAssocID="{8ADB3BF7-87DB-4BBB-85AA-BDEEF205A594}" presName="Name37" presStyleLbl="parChTrans1D3" presStyleIdx="0" presStyleCnt="2"/>
      <dgm:spPr/>
      <dgm:t>
        <a:bodyPr/>
        <a:lstStyle/>
        <a:p>
          <a:endParaRPr lang="es-EC"/>
        </a:p>
      </dgm:t>
    </dgm:pt>
    <dgm:pt modelId="{2965CCFD-B7D8-46C6-B2D7-1CCDB57EC2CA}" type="pres">
      <dgm:prSet presAssocID="{6CFCE7B2-E77E-47DD-8757-744902F4E4E9}" presName="hierRoot2" presStyleCnt="0">
        <dgm:presLayoutVars>
          <dgm:hierBranch val="init"/>
        </dgm:presLayoutVars>
      </dgm:prSet>
      <dgm:spPr/>
    </dgm:pt>
    <dgm:pt modelId="{69CD8E64-7B42-4B98-8EB6-ECB7ECCBAB4D}" type="pres">
      <dgm:prSet presAssocID="{6CFCE7B2-E77E-47DD-8757-744902F4E4E9}" presName="rootComposite" presStyleCnt="0"/>
      <dgm:spPr/>
    </dgm:pt>
    <dgm:pt modelId="{CE9204AF-F8F9-4098-B24B-EB095B4EE739}" type="pres">
      <dgm:prSet presAssocID="{6CFCE7B2-E77E-47DD-8757-744902F4E4E9}" presName="rootText" presStyleLbl="node3" presStyleIdx="0" presStyleCnt="2" custScaleX="1542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5F124D-9C60-4DB2-B80B-B8529BACD560}" type="pres">
      <dgm:prSet presAssocID="{6CFCE7B2-E77E-47DD-8757-744902F4E4E9}" presName="rootConnector" presStyleLbl="node3" presStyleIdx="0" presStyleCnt="2"/>
      <dgm:spPr/>
      <dgm:t>
        <a:bodyPr/>
        <a:lstStyle/>
        <a:p>
          <a:endParaRPr lang="es-EC"/>
        </a:p>
      </dgm:t>
    </dgm:pt>
    <dgm:pt modelId="{4CF4CC18-FA84-456E-9C8F-AAA313F6769D}" type="pres">
      <dgm:prSet presAssocID="{6CFCE7B2-E77E-47DD-8757-744902F4E4E9}" presName="hierChild4" presStyleCnt="0"/>
      <dgm:spPr/>
    </dgm:pt>
    <dgm:pt modelId="{F9B21FCD-0906-4099-84E8-77E5D65AEAEE}" type="pres">
      <dgm:prSet presAssocID="{6CFCE7B2-E77E-47DD-8757-744902F4E4E9}" presName="hierChild5" presStyleCnt="0"/>
      <dgm:spPr/>
    </dgm:pt>
    <dgm:pt modelId="{A76C3C31-8D64-4231-B950-41E89890248C}" type="pres">
      <dgm:prSet presAssocID="{4775504A-D542-46E8-B271-3966861B25C8}" presName="Name37" presStyleLbl="parChTrans1D3" presStyleIdx="1" presStyleCnt="2"/>
      <dgm:spPr/>
      <dgm:t>
        <a:bodyPr/>
        <a:lstStyle/>
        <a:p>
          <a:endParaRPr lang="es-EC"/>
        </a:p>
      </dgm:t>
    </dgm:pt>
    <dgm:pt modelId="{08CB9BE5-E006-4B17-8870-5001E88130C6}" type="pres">
      <dgm:prSet presAssocID="{B3441A3B-7DF0-4942-8518-87BF3FDA31AC}" presName="hierRoot2" presStyleCnt="0">
        <dgm:presLayoutVars>
          <dgm:hierBranch val="init"/>
        </dgm:presLayoutVars>
      </dgm:prSet>
      <dgm:spPr/>
    </dgm:pt>
    <dgm:pt modelId="{81F7FC09-F70A-418B-9149-6ACBB4DA485F}" type="pres">
      <dgm:prSet presAssocID="{B3441A3B-7DF0-4942-8518-87BF3FDA31AC}" presName="rootComposite" presStyleCnt="0"/>
      <dgm:spPr/>
    </dgm:pt>
    <dgm:pt modelId="{5CB85A24-1350-4404-8BFF-FC17767E92AE}" type="pres">
      <dgm:prSet presAssocID="{B3441A3B-7DF0-4942-8518-87BF3FDA31AC}" presName="rootText" presStyleLbl="node3" presStyleIdx="1" presStyleCnt="2" custScaleX="16198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9EF6E23-CBD0-4F99-89E6-095BE2AD9C90}" type="pres">
      <dgm:prSet presAssocID="{B3441A3B-7DF0-4942-8518-87BF3FDA31AC}" presName="rootConnector" presStyleLbl="node3" presStyleIdx="1" presStyleCnt="2"/>
      <dgm:spPr/>
      <dgm:t>
        <a:bodyPr/>
        <a:lstStyle/>
        <a:p>
          <a:endParaRPr lang="es-EC"/>
        </a:p>
      </dgm:t>
    </dgm:pt>
    <dgm:pt modelId="{702AC64A-B52D-408F-8B3D-571AEDAD8E06}" type="pres">
      <dgm:prSet presAssocID="{B3441A3B-7DF0-4942-8518-87BF3FDA31AC}" presName="hierChild4" presStyleCnt="0"/>
      <dgm:spPr/>
    </dgm:pt>
    <dgm:pt modelId="{0CB022E2-EDDE-45EE-A38E-774AC91B5906}" type="pres">
      <dgm:prSet presAssocID="{B3441A3B-7DF0-4942-8518-87BF3FDA31AC}" presName="hierChild5" presStyleCnt="0"/>
      <dgm:spPr/>
    </dgm:pt>
    <dgm:pt modelId="{30671ABD-664F-4E0E-B204-4A2860B526E1}" type="pres">
      <dgm:prSet presAssocID="{F8FCDFF5-D252-4629-99A4-00D8EA372664}" presName="hierChild5" presStyleCnt="0"/>
      <dgm:spPr/>
    </dgm:pt>
    <dgm:pt modelId="{91538BBE-7953-4FFC-A2B1-41671B91555B}" type="pres">
      <dgm:prSet presAssocID="{68D3CED6-3F94-4D1B-ADD4-53EA56A09F2F}" presName="Name37" presStyleLbl="parChTrans1D2" presStyleIdx="1" presStyleCnt="4"/>
      <dgm:spPr/>
      <dgm:t>
        <a:bodyPr/>
        <a:lstStyle/>
        <a:p>
          <a:endParaRPr lang="es-EC"/>
        </a:p>
      </dgm:t>
    </dgm:pt>
    <dgm:pt modelId="{91AB9F50-C523-4A1C-82A4-BCBC0BD332EA}" type="pres">
      <dgm:prSet presAssocID="{B18945C7-2686-4B67-AA5E-2FC53E259E83}" presName="hierRoot2" presStyleCnt="0">
        <dgm:presLayoutVars>
          <dgm:hierBranch val="init"/>
        </dgm:presLayoutVars>
      </dgm:prSet>
      <dgm:spPr/>
    </dgm:pt>
    <dgm:pt modelId="{865F94CB-332C-41C9-B737-020132818AAF}" type="pres">
      <dgm:prSet presAssocID="{B18945C7-2686-4B67-AA5E-2FC53E259E83}" presName="rootComposite" presStyleCnt="0"/>
      <dgm:spPr/>
    </dgm:pt>
    <dgm:pt modelId="{59A6486E-7EE1-4ECD-B2F1-D0240ABA8E92}" type="pres">
      <dgm:prSet presAssocID="{B18945C7-2686-4B67-AA5E-2FC53E259E8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F567C81-EBA4-457A-97D0-6479B5637260}" type="pres">
      <dgm:prSet presAssocID="{B18945C7-2686-4B67-AA5E-2FC53E259E83}" presName="rootConnector" presStyleLbl="node2" presStyleIdx="1" presStyleCnt="4"/>
      <dgm:spPr/>
      <dgm:t>
        <a:bodyPr/>
        <a:lstStyle/>
        <a:p>
          <a:endParaRPr lang="es-EC"/>
        </a:p>
      </dgm:t>
    </dgm:pt>
    <dgm:pt modelId="{751DF5D9-038E-4E7D-8413-7BCCAAE53F15}" type="pres">
      <dgm:prSet presAssocID="{B18945C7-2686-4B67-AA5E-2FC53E259E83}" presName="hierChild4" presStyleCnt="0"/>
      <dgm:spPr/>
    </dgm:pt>
    <dgm:pt modelId="{32A7B06C-25A6-4544-8EC4-D1B140446FFB}" type="pres">
      <dgm:prSet presAssocID="{B18945C7-2686-4B67-AA5E-2FC53E259E83}" presName="hierChild5" presStyleCnt="0"/>
      <dgm:spPr/>
    </dgm:pt>
    <dgm:pt modelId="{DE2DADD5-405C-4FB7-9FC3-C705B24C2848}" type="pres">
      <dgm:prSet presAssocID="{7FEB86CB-460A-4EE7-BF53-E755A24780A2}" presName="Name37" presStyleLbl="parChTrans1D2" presStyleIdx="2" presStyleCnt="4"/>
      <dgm:spPr/>
      <dgm:t>
        <a:bodyPr/>
        <a:lstStyle/>
        <a:p>
          <a:endParaRPr lang="es-EC"/>
        </a:p>
      </dgm:t>
    </dgm:pt>
    <dgm:pt modelId="{86FC4C21-5350-45D2-98FD-EBFFF6CA1722}" type="pres">
      <dgm:prSet presAssocID="{EE025C0A-D588-4735-B8EA-485BF80CBACA}" presName="hierRoot2" presStyleCnt="0">
        <dgm:presLayoutVars>
          <dgm:hierBranch val="init"/>
        </dgm:presLayoutVars>
      </dgm:prSet>
      <dgm:spPr/>
    </dgm:pt>
    <dgm:pt modelId="{A4211E42-6A38-4D90-B3AF-EBE35930242A}" type="pres">
      <dgm:prSet presAssocID="{EE025C0A-D588-4735-B8EA-485BF80CBACA}" presName="rootComposite" presStyleCnt="0"/>
      <dgm:spPr/>
    </dgm:pt>
    <dgm:pt modelId="{257CD000-132F-4931-AD46-20FE1AB32DE7}" type="pres">
      <dgm:prSet presAssocID="{EE025C0A-D588-4735-B8EA-485BF80CBAC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CDC3B7-06B0-49D8-B0EE-CE61D11E294C}" type="pres">
      <dgm:prSet presAssocID="{EE025C0A-D588-4735-B8EA-485BF80CBACA}" presName="rootConnector" presStyleLbl="node2" presStyleIdx="2" presStyleCnt="4"/>
      <dgm:spPr/>
      <dgm:t>
        <a:bodyPr/>
        <a:lstStyle/>
        <a:p>
          <a:endParaRPr lang="es-EC"/>
        </a:p>
      </dgm:t>
    </dgm:pt>
    <dgm:pt modelId="{E22293EC-4465-436B-8D88-03BBEE651342}" type="pres">
      <dgm:prSet presAssocID="{EE025C0A-D588-4735-B8EA-485BF80CBACA}" presName="hierChild4" presStyleCnt="0"/>
      <dgm:spPr/>
    </dgm:pt>
    <dgm:pt modelId="{F886B4FA-CE2D-4F47-B032-6B949D18F8AC}" type="pres">
      <dgm:prSet presAssocID="{EE025C0A-D588-4735-B8EA-485BF80CBACA}" presName="hierChild5" presStyleCnt="0"/>
      <dgm:spPr/>
    </dgm:pt>
    <dgm:pt modelId="{5F345AC9-77BB-4DCE-B178-487D6DE2437A}" type="pres">
      <dgm:prSet presAssocID="{907C746A-DF3C-488C-B27E-2B26E46956D6}" presName="Name37" presStyleLbl="parChTrans1D2" presStyleIdx="3" presStyleCnt="4"/>
      <dgm:spPr/>
      <dgm:t>
        <a:bodyPr/>
        <a:lstStyle/>
        <a:p>
          <a:endParaRPr lang="es-EC"/>
        </a:p>
      </dgm:t>
    </dgm:pt>
    <dgm:pt modelId="{360B8A59-433D-49D1-B628-4E3C60353795}" type="pres">
      <dgm:prSet presAssocID="{A422B525-F7BB-44F4-BF3A-6E1CF65149D2}" presName="hierRoot2" presStyleCnt="0">
        <dgm:presLayoutVars>
          <dgm:hierBranch val="init"/>
        </dgm:presLayoutVars>
      </dgm:prSet>
      <dgm:spPr/>
    </dgm:pt>
    <dgm:pt modelId="{6F0A3AC0-97F7-4E6C-A3EB-69087CE559B4}" type="pres">
      <dgm:prSet presAssocID="{A422B525-F7BB-44F4-BF3A-6E1CF65149D2}" presName="rootComposite" presStyleCnt="0"/>
      <dgm:spPr/>
    </dgm:pt>
    <dgm:pt modelId="{3B3B6D9B-100E-458B-9492-9B53C626D3A3}" type="pres">
      <dgm:prSet presAssocID="{A422B525-F7BB-44F4-BF3A-6E1CF65149D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475A8E-8BBE-48FC-9870-900A87235181}" type="pres">
      <dgm:prSet presAssocID="{A422B525-F7BB-44F4-BF3A-6E1CF65149D2}" presName="rootConnector" presStyleLbl="node2" presStyleIdx="3" presStyleCnt="4"/>
      <dgm:spPr/>
      <dgm:t>
        <a:bodyPr/>
        <a:lstStyle/>
        <a:p>
          <a:endParaRPr lang="es-EC"/>
        </a:p>
      </dgm:t>
    </dgm:pt>
    <dgm:pt modelId="{B8FEFED1-8F32-4735-B27D-E75A0C16A079}" type="pres">
      <dgm:prSet presAssocID="{A422B525-F7BB-44F4-BF3A-6E1CF65149D2}" presName="hierChild4" presStyleCnt="0"/>
      <dgm:spPr/>
    </dgm:pt>
    <dgm:pt modelId="{A16522E2-A537-463F-888C-5F0D2CC4541B}" type="pres">
      <dgm:prSet presAssocID="{A422B525-F7BB-44F4-BF3A-6E1CF65149D2}" presName="hierChild5" presStyleCnt="0"/>
      <dgm:spPr/>
    </dgm:pt>
    <dgm:pt modelId="{819C6BE0-C579-48D4-A76B-85CCB20ADBE6}" type="pres">
      <dgm:prSet presAssocID="{A9D2BB9A-ECAE-4A39-958D-8C5F2AAEAD82}" presName="hierChild3" presStyleCnt="0"/>
      <dgm:spPr/>
    </dgm:pt>
  </dgm:ptLst>
  <dgm:cxnLst>
    <dgm:cxn modelId="{0BE544C6-5396-4AF2-AFAC-69A970FFD2C0}" type="presOf" srcId="{6CFCE7B2-E77E-47DD-8757-744902F4E4E9}" destId="{CE9204AF-F8F9-4098-B24B-EB095B4EE739}" srcOrd="0" destOrd="0" presId="urn:microsoft.com/office/officeart/2005/8/layout/orgChart1"/>
    <dgm:cxn modelId="{920A3AEA-37C0-4D37-AA91-464D88C3EF4A}" srcId="{F8FCDFF5-D252-4629-99A4-00D8EA372664}" destId="{B3441A3B-7DF0-4942-8518-87BF3FDA31AC}" srcOrd="1" destOrd="0" parTransId="{4775504A-D542-46E8-B271-3966861B25C8}" sibTransId="{D2E8CFC1-4657-45B9-94C2-594A63CA11E9}"/>
    <dgm:cxn modelId="{8D4300F7-00EC-4020-B088-480CA8B23DCF}" type="presOf" srcId="{B18945C7-2686-4B67-AA5E-2FC53E259E83}" destId="{59A6486E-7EE1-4ECD-B2F1-D0240ABA8E92}" srcOrd="0" destOrd="0" presId="urn:microsoft.com/office/officeart/2005/8/layout/orgChart1"/>
    <dgm:cxn modelId="{9C33F062-809C-4428-84D9-1710C0F46F3E}" type="presOf" srcId="{EE025C0A-D588-4735-B8EA-485BF80CBACA}" destId="{257CD000-132F-4931-AD46-20FE1AB32DE7}" srcOrd="0" destOrd="0" presId="urn:microsoft.com/office/officeart/2005/8/layout/orgChart1"/>
    <dgm:cxn modelId="{A3456A3C-6D78-451A-B6C1-75D46C29B254}" type="presOf" srcId="{8ADB3BF7-87DB-4BBB-85AA-BDEEF205A594}" destId="{C4A87775-6682-4A72-9BB3-64F3C712E3C8}" srcOrd="0" destOrd="0" presId="urn:microsoft.com/office/officeart/2005/8/layout/orgChart1"/>
    <dgm:cxn modelId="{B9F3C9DF-98E7-4EEB-8779-73E61C9A3790}" type="presOf" srcId="{A422B525-F7BB-44F4-BF3A-6E1CF65149D2}" destId="{54475A8E-8BBE-48FC-9870-900A87235181}" srcOrd="1" destOrd="0" presId="urn:microsoft.com/office/officeart/2005/8/layout/orgChart1"/>
    <dgm:cxn modelId="{9AE75616-F9FB-4CAD-8FF2-05C2DB452CFF}" srcId="{A9D2BB9A-ECAE-4A39-958D-8C5F2AAEAD82}" destId="{B18945C7-2686-4B67-AA5E-2FC53E259E83}" srcOrd="1" destOrd="0" parTransId="{68D3CED6-3F94-4D1B-ADD4-53EA56A09F2F}" sibTransId="{46759C75-6267-4098-A4CC-AEEF235C6645}"/>
    <dgm:cxn modelId="{E67AF95D-40EF-4B9A-B8A4-2940739C90E0}" type="presOf" srcId="{A9D2BB9A-ECAE-4A39-958D-8C5F2AAEAD82}" destId="{395645A0-F6D9-46CF-99CE-E9B7180E659E}" srcOrd="0" destOrd="0" presId="urn:microsoft.com/office/officeart/2005/8/layout/orgChart1"/>
    <dgm:cxn modelId="{E754F462-8A29-4D47-BE63-E046D7E32E55}" srcId="{F8FCDFF5-D252-4629-99A4-00D8EA372664}" destId="{6CFCE7B2-E77E-47DD-8757-744902F4E4E9}" srcOrd="0" destOrd="0" parTransId="{8ADB3BF7-87DB-4BBB-85AA-BDEEF205A594}" sibTransId="{6989C3BC-AC0A-4884-9BB6-8228DAEC9CBF}"/>
    <dgm:cxn modelId="{11909104-24F0-4D9C-8CEC-1ED11617525A}" type="presOf" srcId="{A422B525-F7BB-44F4-BF3A-6E1CF65149D2}" destId="{3B3B6D9B-100E-458B-9492-9B53C626D3A3}" srcOrd="0" destOrd="0" presId="urn:microsoft.com/office/officeart/2005/8/layout/orgChart1"/>
    <dgm:cxn modelId="{39F0D6B6-B06B-4372-94C5-BE74874D9A3D}" type="presOf" srcId="{A2816BB6-D004-4541-8BEF-2DE06F583A48}" destId="{6C9B7E9D-72E7-4FF0-8837-E467DDFABCF6}" srcOrd="0" destOrd="0" presId="urn:microsoft.com/office/officeart/2005/8/layout/orgChart1"/>
    <dgm:cxn modelId="{C43C43D6-769A-4B35-906B-4D7DE4DDF688}" type="presOf" srcId="{B3441A3B-7DF0-4942-8518-87BF3FDA31AC}" destId="{99EF6E23-CBD0-4F99-89E6-095BE2AD9C90}" srcOrd="1" destOrd="0" presId="urn:microsoft.com/office/officeart/2005/8/layout/orgChart1"/>
    <dgm:cxn modelId="{FCE3DD35-3ACC-4692-874E-463A7AD8219C}" type="presOf" srcId="{F8FCDFF5-D252-4629-99A4-00D8EA372664}" destId="{BD23E035-E693-4AAE-A947-A7F25DF4380E}" srcOrd="0" destOrd="0" presId="urn:microsoft.com/office/officeart/2005/8/layout/orgChart1"/>
    <dgm:cxn modelId="{2C306ECC-C713-4510-BDC4-484CBAC35686}" srcId="{A9D2BB9A-ECAE-4A39-958D-8C5F2AAEAD82}" destId="{A422B525-F7BB-44F4-BF3A-6E1CF65149D2}" srcOrd="3" destOrd="0" parTransId="{907C746A-DF3C-488C-B27E-2B26E46956D6}" sibTransId="{C10604BC-1E93-481F-B265-361D9E961F9E}"/>
    <dgm:cxn modelId="{286C4E87-CFA1-4B0E-BDF9-4EB55C1AEF2E}" type="presOf" srcId="{B18945C7-2686-4B67-AA5E-2FC53E259E83}" destId="{EF567C81-EBA4-457A-97D0-6479B5637260}" srcOrd="1" destOrd="0" presId="urn:microsoft.com/office/officeart/2005/8/layout/orgChart1"/>
    <dgm:cxn modelId="{1A75B12E-BDE8-43DF-A87B-B406B5C73C16}" type="presOf" srcId="{A9D2BB9A-ECAE-4A39-958D-8C5F2AAEAD82}" destId="{2C3E7DA2-89E6-4505-9E23-66A36AAC8818}" srcOrd="1" destOrd="0" presId="urn:microsoft.com/office/officeart/2005/8/layout/orgChart1"/>
    <dgm:cxn modelId="{4FEC3797-E06E-430D-AF66-23197F25B720}" type="presOf" srcId="{907C746A-DF3C-488C-B27E-2B26E46956D6}" destId="{5F345AC9-77BB-4DCE-B178-487D6DE2437A}" srcOrd="0" destOrd="0" presId="urn:microsoft.com/office/officeart/2005/8/layout/orgChart1"/>
    <dgm:cxn modelId="{66F45661-26C0-4799-9F6A-C08CD0DDD79A}" type="presOf" srcId="{68D3CED6-3F94-4D1B-ADD4-53EA56A09F2F}" destId="{91538BBE-7953-4FFC-A2B1-41671B91555B}" srcOrd="0" destOrd="0" presId="urn:microsoft.com/office/officeart/2005/8/layout/orgChart1"/>
    <dgm:cxn modelId="{A3C4A17C-B1BA-4013-9E21-E3CE3F918185}" srcId="{48BA53DA-CEED-4FA6-83C1-F641BA71D121}" destId="{A9D2BB9A-ECAE-4A39-958D-8C5F2AAEAD82}" srcOrd="0" destOrd="0" parTransId="{D3D66FAB-B4B5-4B55-9265-E00839B5D325}" sibTransId="{35CFB5FF-35F5-4528-B705-22F2741F965B}"/>
    <dgm:cxn modelId="{2A53F7CB-5A11-4F84-93D6-ED80910558B9}" srcId="{A9D2BB9A-ECAE-4A39-958D-8C5F2AAEAD82}" destId="{F8FCDFF5-D252-4629-99A4-00D8EA372664}" srcOrd="0" destOrd="0" parTransId="{A2816BB6-D004-4541-8BEF-2DE06F583A48}" sibTransId="{F4C6AF6E-B233-4ACE-8CDA-1A00D01C05BC}"/>
    <dgm:cxn modelId="{82181749-96F5-440A-9BF9-DB4D9DCA9C12}" type="presOf" srcId="{EE025C0A-D588-4735-B8EA-485BF80CBACA}" destId="{CFCDC3B7-06B0-49D8-B0EE-CE61D11E294C}" srcOrd="1" destOrd="0" presId="urn:microsoft.com/office/officeart/2005/8/layout/orgChart1"/>
    <dgm:cxn modelId="{872EF55D-7E3F-4A7E-A98A-67193E2BCC95}" type="presOf" srcId="{4775504A-D542-46E8-B271-3966861B25C8}" destId="{A76C3C31-8D64-4231-B950-41E89890248C}" srcOrd="0" destOrd="0" presId="urn:microsoft.com/office/officeart/2005/8/layout/orgChart1"/>
    <dgm:cxn modelId="{267FCBD2-7E5B-4F86-A10D-E0E028169487}" type="presOf" srcId="{B3441A3B-7DF0-4942-8518-87BF3FDA31AC}" destId="{5CB85A24-1350-4404-8BFF-FC17767E92AE}" srcOrd="0" destOrd="0" presId="urn:microsoft.com/office/officeart/2005/8/layout/orgChart1"/>
    <dgm:cxn modelId="{B59EA3A2-EBEB-4138-8627-48981BC66133}" srcId="{A9D2BB9A-ECAE-4A39-958D-8C5F2AAEAD82}" destId="{EE025C0A-D588-4735-B8EA-485BF80CBACA}" srcOrd="2" destOrd="0" parTransId="{7FEB86CB-460A-4EE7-BF53-E755A24780A2}" sibTransId="{DFD27E70-78CD-4411-9B03-2210F4DD6819}"/>
    <dgm:cxn modelId="{51B04FF7-6FA0-497A-98B2-2631E4D2B613}" type="presOf" srcId="{F8FCDFF5-D252-4629-99A4-00D8EA372664}" destId="{3C131934-ED70-4F14-B1BC-63883680EF97}" srcOrd="1" destOrd="0" presId="urn:microsoft.com/office/officeart/2005/8/layout/orgChart1"/>
    <dgm:cxn modelId="{C9A7AA10-8240-4A95-A364-8BF4F7C57CCA}" type="presOf" srcId="{6CFCE7B2-E77E-47DD-8757-744902F4E4E9}" destId="{B45F124D-9C60-4DB2-B80B-B8529BACD560}" srcOrd="1" destOrd="0" presId="urn:microsoft.com/office/officeart/2005/8/layout/orgChart1"/>
    <dgm:cxn modelId="{EAF82132-347D-4271-9D4E-5B392EC76A9E}" type="presOf" srcId="{7FEB86CB-460A-4EE7-BF53-E755A24780A2}" destId="{DE2DADD5-405C-4FB7-9FC3-C705B24C2848}" srcOrd="0" destOrd="0" presId="urn:microsoft.com/office/officeart/2005/8/layout/orgChart1"/>
    <dgm:cxn modelId="{7B0E078D-36BA-49A8-9AB5-39BD534B9C0F}" type="presOf" srcId="{48BA53DA-CEED-4FA6-83C1-F641BA71D121}" destId="{7AA7195B-93CA-4211-A36F-66F5EC93ABA6}" srcOrd="0" destOrd="0" presId="urn:microsoft.com/office/officeart/2005/8/layout/orgChart1"/>
    <dgm:cxn modelId="{A484BD0C-5C2E-4908-94E1-AF7678760B4B}" type="presParOf" srcId="{7AA7195B-93CA-4211-A36F-66F5EC93ABA6}" destId="{AE37DD18-4859-4E3C-B11A-A41F7A56C1C8}" srcOrd="0" destOrd="0" presId="urn:microsoft.com/office/officeart/2005/8/layout/orgChart1"/>
    <dgm:cxn modelId="{8CC505B6-4478-41B1-ABC3-DDA2774A22C4}" type="presParOf" srcId="{AE37DD18-4859-4E3C-B11A-A41F7A56C1C8}" destId="{D8934B4B-4B54-436E-B1F2-2C93F64EB5AF}" srcOrd="0" destOrd="0" presId="urn:microsoft.com/office/officeart/2005/8/layout/orgChart1"/>
    <dgm:cxn modelId="{283E6008-EA20-47B0-927E-CC59F0BD06CE}" type="presParOf" srcId="{D8934B4B-4B54-436E-B1F2-2C93F64EB5AF}" destId="{395645A0-F6D9-46CF-99CE-E9B7180E659E}" srcOrd="0" destOrd="0" presId="urn:microsoft.com/office/officeart/2005/8/layout/orgChart1"/>
    <dgm:cxn modelId="{5BACDA5C-8361-4F29-B350-6ADCFA8B9275}" type="presParOf" srcId="{D8934B4B-4B54-436E-B1F2-2C93F64EB5AF}" destId="{2C3E7DA2-89E6-4505-9E23-66A36AAC8818}" srcOrd="1" destOrd="0" presId="urn:microsoft.com/office/officeart/2005/8/layout/orgChart1"/>
    <dgm:cxn modelId="{05B32F20-60F5-42CD-B7E1-9A3DE48B8F15}" type="presParOf" srcId="{AE37DD18-4859-4E3C-B11A-A41F7A56C1C8}" destId="{229B626B-2F89-4A2C-93AE-45611D36A916}" srcOrd="1" destOrd="0" presId="urn:microsoft.com/office/officeart/2005/8/layout/orgChart1"/>
    <dgm:cxn modelId="{DFAFD5F9-FBE6-49CC-90C2-7968737E1C1B}" type="presParOf" srcId="{229B626B-2F89-4A2C-93AE-45611D36A916}" destId="{6C9B7E9D-72E7-4FF0-8837-E467DDFABCF6}" srcOrd="0" destOrd="0" presId="urn:microsoft.com/office/officeart/2005/8/layout/orgChart1"/>
    <dgm:cxn modelId="{035160F9-5975-48A6-ABEE-6621B1122B29}" type="presParOf" srcId="{229B626B-2F89-4A2C-93AE-45611D36A916}" destId="{0BAF25FA-3D28-4F62-A600-03DDA82BABCC}" srcOrd="1" destOrd="0" presId="urn:microsoft.com/office/officeart/2005/8/layout/orgChart1"/>
    <dgm:cxn modelId="{A3C60D7A-438E-4E21-95BA-07E20F762ED7}" type="presParOf" srcId="{0BAF25FA-3D28-4F62-A600-03DDA82BABCC}" destId="{A076691A-0AE7-4BFB-8C18-76B2382A8DF1}" srcOrd="0" destOrd="0" presId="urn:microsoft.com/office/officeart/2005/8/layout/orgChart1"/>
    <dgm:cxn modelId="{59BB0313-1A50-4889-A89E-393874698D04}" type="presParOf" srcId="{A076691A-0AE7-4BFB-8C18-76B2382A8DF1}" destId="{BD23E035-E693-4AAE-A947-A7F25DF4380E}" srcOrd="0" destOrd="0" presId="urn:microsoft.com/office/officeart/2005/8/layout/orgChart1"/>
    <dgm:cxn modelId="{23149941-E143-4236-BBE7-40D1B40EF8FB}" type="presParOf" srcId="{A076691A-0AE7-4BFB-8C18-76B2382A8DF1}" destId="{3C131934-ED70-4F14-B1BC-63883680EF97}" srcOrd="1" destOrd="0" presId="urn:microsoft.com/office/officeart/2005/8/layout/orgChart1"/>
    <dgm:cxn modelId="{1B57093A-CE29-4476-AC23-2A582FA90FDB}" type="presParOf" srcId="{0BAF25FA-3D28-4F62-A600-03DDA82BABCC}" destId="{41DFC5B5-A6BC-42D7-AF84-3B6388B3752D}" srcOrd="1" destOrd="0" presId="urn:microsoft.com/office/officeart/2005/8/layout/orgChart1"/>
    <dgm:cxn modelId="{FE1834E6-3EC5-4AC3-83D9-EE4F957B7817}" type="presParOf" srcId="{41DFC5B5-A6BC-42D7-AF84-3B6388B3752D}" destId="{C4A87775-6682-4A72-9BB3-64F3C712E3C8}" srcOrd="0" destOrd="0" presId="urn:microsoft.com/office/officeart/2005/8/layout/orgChart1"/>
    <dgm:cxn modelId="{0E12EBDC-98A6-411C-A7AD-4281D334788F}" type="presParOf" srcId="{41DFC5B5-A6BC-42D7-AF84-3B6388B3752D}" destId="{2965CCFD-B7D8-46C6-B2D7-1CCDB57EC2CA}" srcOrd="1" destOrd="0" presId="urn:microsoft.com/office/officeart/2005/8/layout/orgChart1"/>
    <dgm:cxn modelId="{FF209B59-2CFB-4441-B8B2-AE0FA874AF42}" type="presParOf" srcId="{2965CCFD-B7D8-46C6-B2D7-1CCDB57EC2CA}" destId="{69CD8E64-7B42-4B98-8EB6-ECB7ECCBAB4D}" srcOrd="0" destOrd="0" presId="urn:microsoft.com/office/officeart/2005/8/layout/orgChart1"/>
    <dgm:cxn modelId="{060A5120-0FB4-48D7-B539-192BE6DD9CD0}" type="presParOf" srcId="{69CD8E64-7B42-4B98-8EB6-ECB7ECCBAB4D}" destId="{CE9204AF-F8F9-4098-B24B-EB095B4EE739}" srcOrd="0" destOrd="0" presId="urn:microsoft.com/office/officeart/2005/8/layout/orgChart1"/>
    <dgm:cxn modelId="{56C470D3-3687-4B9A-92FA-4C8790B65C2F}" type="presParOf" srcId="{69CD8E64-7B42-4B98-8EB6-ECB7ECCBAB4D}" destId="{B45F124D-9C60-4DB2-B80B-B8529BACD560}" srcOrd="1" destOrd="0" presId="urn:microsoft.com/office/officeart/2005/8/layout/orgChart1"/>
    <dgm:cxn modelId="{A5C6BEBE-60DD-4EB0-996E-A67BC360FB61}" type="presParOf" srcId="{2965CCFD-B7D8-46C6-B2D7-1CCDB57EC2CA}" destId="{4CF4CC18-FA84-456E-9C8F-AAA313F6769D}" srcOrd="1" destOrd="0" presId="urn:microsoft.com/office/officeart/2005/8/layout/orgChart1"/>
    <dgm:cxn modelId="{FD47E089-95F5-457F-8EAA-1E3579288419}" type="presParOf" srcId="{2965CCFD-B7D8-46C6-B2D7-1CCDB57EC2CA}" destId="{F9B21FCD-0906-4099-84E8-77E5D65AEAEE}" srcOrd="2" destOrd="0" presId="urn:microsoft.com/office/officeart/2005/8/layout/orgChart1"/>
    <dgm:cxn modelId="{FD238FAA-F058-40F7-8C3D-4AA2266C18EE}" type="presParOf" srcId="{41DFC5B5-A6BC-42D7-AF84-3B6388B3752D}" destId="{A76C3C31-8D64-4231-B950-41E89890248C}" srcOrd="2" destOrd="0" presId="urn:microsoft.com/office/officeart/2005/8/layout/orgChart1"/>
    <dgm:cxn modelId="{DF91D82C-6FD8-4E88-87B0-CD7D1A5B1032}" type="presParOf" srcId="{41DFC5B5-A6BC-42D7-AF84-3B6388B3752D}" destId="{08CB9BE5-E006-4B17-8870-5001E88130C6}" srcOrd="3" destOrd="0" presId="urn:microsoft.com/office/officeart/2005/8/layout/orgChart1"/>
    <dgm:cxn modelId="{62DF46BC-4D3C-4992-B85E-49D497C1DE11}" type="presParOf" srcId="{08CB9BE5-E006-4B17-8870-5001E88130C6}" destId="{81F7FC09-F70A-418B-9149-6ACBB4DA485F}" srcOrd="0" destOrd="0" presId="urn:microsoft.com/office/officeart/2005/8/layout/orgChart1"/>
    <dgm:cxn modelId="{3D8A41DE-323E-4D35-B5F5-427B945C780D}" type="presParOf" srcId="{81F7FC09-F70A-418B-9149-6ACBB4DA485F}" destId="{5CB85A24-1350-4404-8BFF-FC17767E92AE}" srcOrd="0" destOrd="0" presId="urn:microsoft.com/office/officeart/2005/8/layout/orgChart1"/>
    <dgm:cxn modelId="{955F0143-5D60-469E-B2DC-311B1CC4C019}" type="presParOf" srcId="{81F7FC09-F70A-418B-9149-6ACBB4DA485F}" destId="{99EF6E23-CBD0-4F99-89E6-095BE2AD9C90}" srcOrd="1" destOrd="0" presId="urn:microsoft.com/office/officeart/2005/8/layout/orgChart1"/>
    <dgm:cxn modelId="{D4B97777-F939-4B18-BC83-81E8392C88EF}" type="presParOf" srcId="{08CB9BE5-E006-4B17-8870-5001E88130C6}" destId="{702AC64A-B52D-408F-8B3D-571AEDAD8E06}" srcOrd="1" destOrd="0" presId="urn:microsoft.com/office/officeart/2005/8/layout/orgChart1"/>
    <dgm:cxn modelId="{922FE411-77DC-4C49-98F2-712CB82EE3D8}" type="presParOf" srcId="{08CB9BE5-E006-4B17-8870-5001E88130C6}" destId="{0CB022E2-EDDE-45EE-A38E-774AC91B5906}" srcOrd="2" destOrd="0" presId="urn:microsoft.com/office/officeart/2005/8/layout/orgChart1"/>
    <dgm:cxn modelId="{25471ED3-62D5-4890-8BC5-87973C1CE0C9}" type="presParOf" srcId="{0BAF25FA-3D28-4F62-A600-03DDA82BABCC}" destId="{30671ABD-664F-4E0E-B204-4A2860B526E1}" srcOrd="2" destOrd="0" presId="urn:microsoft.com/office/officeart/2005/8/layout/orgChart1"/>
    <dgm:cxn modelId="{3B4CCCB6-BD88-4FC6-B553-62F829AA855A}" type="presParOf" srcId="{229B626B-2F89-4A2C-93AE-45611D36A916}" destId="{91538BBE-7953-4FFC-A2B1-41671B91555B}" srcOrd="2" destOrd="0" presId="urn:microsoft.com/office/officeart/2005/8/layout/orgChart1"/>
    <dgm:cxn modelId="{7EE98263-F790-40B1-9EFC-65F67F501619}" type="presParOf" srcId="{229B626B-2F89-4A2C-93AE-45611D36A916}" destId="{91AB9F50-C523-4A1C-82A4-BCBC0BD332EA}" srcOrd="3" destOrd="0" presId="urn:microsoft.com/office/officeart/2005/8/layout/orgChart1"/>
    <dgm:cxn modelId="{A08B8786-291D-4FD2-B965-63C427A8EF87}" type="presParOf" srcId="{91AB9F50-C523-4A1C-82A4-BCBC0BD332EA}" destId="{865F94CB-332C-41C9-B737-020132818AAF}" srcOrd="0" destOrd="0" presId="urn:microsoft.com/office/officeart/2005/8/layout/orgChart1"/>
    <dgm:cxn modelId="{85084907-EF57-4EA2-B77C-94D21C77CEE7}" type="presParOf" srcId="{865F94CB-332C-41C9-B737-020132818AAF}" destId="{59A6486E-7EE1-4ECD-B2F1-D0240ABA8E92}" srcOrd="0" destOrd="0" presId="urn:microsoft.com/office/officeart/2005/8/layout/orgChart1"/>
    <dgm:cxn modelId="{B6D2E575-B76E-4B5B-AB14-15110A0201CF}" type="presParOf" srcId="{865F94CB-332C-41C9-B737-020132818AAF}" destId="{EF567C81-EBA4-457A-97D0-6479B5637260}" srcOrd="1" destOrd="0" presId="urn:microsoft.com/office/officeart/2005/8/layout/orgChart1"/>
    <dgm:cxn modelId="{73DE2563-34DE-4DE4-80AD-336F57CDAB07}" type="presParOf" srcId="{91AB9F50-C523-4A1C-82A4-BCBC0BD332EA}" destId="{751DF5D9-038E-4E7D-8413-7BCCAAE53F15}" srcOrd="1" destOrd="0" presId="urn:microsoft.com/office/officeart/2005/8/layout/orgChart1"/>
    <dgm:cxn modelId="{F3BCC0B6-5C31-4093-BBD8-B04D524D2E4C}" type="presParOf" srcId="{91AB9F50-C523-4A1C-82A4-BCBC0BD332EA}" destId="{32A7B06C-25A6-4544-8EC4-D1B140446FFB}" srcOrd="2" destOrd="0" presId="urn:microsoft.com/office/officeart/2005/8/layout/orgChart1"/>
    <dgm:cxn modelId="{C22BEB68-C1D1-45CA-8347-8FE52629250E}" type="presParOf" srcId="{229B626B-2F89-4A2C-93AE-45611D36A916}" destId="{DE2DADD5-405C-4FB7-9FC3-C705B24C2848}" srcOrd="4" destOrd="0" presId="urn:microsoft.com/office/officeart/2005/8/layout/orgChart1"/>
    <dgm:cxn modelId="{522D1BE8-34DC-4B67-80B0-CC43E066D0E2}" type="presParOf" srcId="{229B626B-2F89-4A2C-93AE-45611D36A916}" destId="{86FC4C21-5350-45D2-98FD-EBFFF6CA1722}" srcOrd="5" destOrd="0" presId="urn:microsoft.com/office/officeart/2005/8/layout/orgChart1"/>
    <dgm:cxn modelId="{D07CBFD4-6A58-4A22-A507-D83BFEDADE5B}" type="presParOf" srcId="{86FC4C21-5350-45D2-98FD-EBFFF6CA1722}" destId="{A4211E42-6A38-4D90-B3AF-EBE35930242A}" srcOrd="0" destOrd="0" presId="urn:microsoft.com/office/officeart/2005/8/layout/orgChart1"/>
    <dgm:cxn modelId="{EB1C372A-3C87-4736-A565-AC5006DCC0A6}" type="presParOf" srcId="{A4211E42-6A38-4D90-B3AF-EBE35930242A}" destId="{257CD000-132F-4931-AD46-20FE1AB32DE7}" srcOrd="0" destOrd="0" presId="urn:microsoft.com/office/officeart/2005/8/layout/orgChart1"/>
    <dgm:cxn modelId="{200035CA-ADC1-4F45-AE86-93F7741D4F97}" type="presParOf" srcId="{A4211E42-6A38-4D90-B3AF-EBE35930242A}" destId="{CFCDC3B7-06B0-49D8-B0EE-CE61D11E294C}" srcOrd="1" destOrd="0" presId="urn:microsoft.com/office/officeart/2005/8/layout/orgChart1"/>
    <dgm:cxn modelId="{FB8F3F42-7846-485D-B3CC-1B926AE1A92D}" type="presParOf" srcId="{86FC4C21-5350-45D2-98FD-EBFFF6CA1722}" destId="{E22293EC-4465-436B-8D88-03BBEE651342}" srcOrd="1" destOrd="0" presId="urn:microsoft.com/office/officeart/2005/8/layout/orgChart1"/>
    <dgm:cxn modelId="{99C8B1D5-69BA-4C83-BE67-AF8BC8C2AB56}" type="presParOf" srcId="{86FC4C21-5350-45D2-98FD-EBFFF6CA1722}" destId="{F886B4FA-CE2D-4F47-B032-6B949D18F8AC}" srcOrd="2" destOrd="0" presId="urn:microsoft.com/office/officeart/2005/8/layout/orgChart1"/>
    <dgm:cxn modelId="{36684DB9-D11C-40BE-ACD2-9A2D5ABAAB89}" type="presParOf" srcId="{229B626B-2F89-4A2C-93AE-45611D36A916}" destId="{5F345AC9-77BB-4DCE-B178-487D6DE2437A}" srcOrd="6" destOrd="0" presId="urn:microsoft.com/office/officeart/2005/8/layout/orgChart1"/>
    <dgm:cxn modelId="{1837AFB9-43FA-4F3E-AEA7-11C9A4A25A48}" type="presParOf" srcId="{229B626B-2F89-4A2C-93AE-45611D36A916}" destId="{360B8A59-433D-49D1-B628-4E3C60353795}" srcOrd="7" destOrd="0" presId="urn:microsoft.com/office/officeart/2005/8/layout/orgChart1"/>
    <dgm:cxn modelId="{557725B4-E50A-434C-B3CA-F4B627164FF2}" type="presParOf" srcId="{360B8A59-433D-49D1-B628-4E3C60353795}" destId="{6F0A3AC0-97F7-4E6C-A3EB-69087CE559B4}" srcOrd="0" destOrd="0" presId="urn:microsoft.com/office/officeart/2005/8/layout/orgChart1"/>
    <dgm:cxn modelId="{D5C7A59C-2F46-4E09-93DB-1EB20EEA410B}" type="presParOf" srcId="{6F0A3AC0-97F7-4E6C-A3EB-69087CE559B4}" destId="{3B3B6D9B-100E-458B-9492-9B53C626D3A3}" srcOrd="0" destOrd="0" presId="urn:microsoft.com/office/officeart/2005/8/layout/orgChart1"/>
    <dgm:cxn modelId="{DE853B24-2498-4441-AB75-0C47AC68E8AD}" type="presParOf" srcId="{6F0A3AC0-97F7-4E6C-A3EB-69087CE559B4}" destId="{54475A8E-8BBE-48FC-9870-900A87235181}" srcOrd="1" destOrd="0" presId="urn:microsoft.com/office/officeart/2005/8/layout/orgChart1"/>
    <dgm:cxn modelId="{3989F41C-80DD-42C7-BD34-141A0892625C}" type="presParOf" srcId="{360B8A59-433D-49D1-B628-4E3C60353795}" destId="{B8FEFED1-8F32-4735-B27D-E75A0C16A079}" srcOrd="1" destOrd="0" presId="urn:microsoft.com/office/officeart/2005/8/layout/orgChart1"/>
    <dgm:cxn modelId="{FE38B883-A097-4243-B56C-0812097D0617}" type="presParOf" srcId="{360B8A59-433D-49D1-B628-4E3C60353795}" destId="{A16522E2-A537-463F-888C-5F0D2CC4541B}" srcOrd="2" destOrd="0" presId="urn:microsoft.com/office/officeart/2005/8/layout/orgChart1"/>
    <dgm:cxn modelId="{B29BB852-D611-43A7-A1B1-BEF62A99FDF4}" type="presParOf" srcId="{AE37DD18-4859-4E3C-B11A-A41F7A56C1C8}" destId="{819C6BE0-C579-48D4-A76B-85CCB20ADB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45AC9-77BB-4DCE-B178-487D6DE2437A}">
      <dsp:nvSpPr>
        <dsp:cNvPr id="0" name=""/>
        <dsp:cNvSpPr/>
      </dsp:nvSpPr>
      <dsp:spPr>
        <a:xfrm>
          <a:off x="4762500" y="986958"/>
          <a:ext cx="3571744" cy="413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29"/>
              </a:lnTo>
              <a:lnTo>
                <a:pt x="3571744" y="206629"/>
              </a:lnTo>
              <a:lnTo>
                <a:pt x="3571744" y="413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DADD5-405C-4FB7-9FC3-C705B24C2848}">
      <dsp:nvSpPr>
        <dsp:cNvPr id="0" name=""/>
        <dsp:cNvSpPr/>
      </dsp:nvSpPr>
      <dsp:spPr>
        <a:xfrm>
          <a:off x="4762500" y="986958"/>
          <a:ext cx="1190581" cy="413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29"/>
              </a:lnTo>
              <a:lnTo>
                <a:pt x="1190581" y="206629"/>
              </a:lnTo>
              <a:lnTo>
                <a:pt x="1190581" y="413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38BBE-7953-4FFC-A2B1-41671B91555B}">
      <dsp:nvSpPr>
        <dsp:cNvPr id="0" name=""/>
        <dsp:cNvSpPr/>
      </dsp:nvSpPr>
      <dsp:spPr>
        <a:xfrm>
          <a:off x="3571918" y="986958"/>
          <a:ext cx="1190581" cy="413259"/>
        </a:xfrm>
        <a:custGeom>
          <a:avLst/>
          <a:gdLst/>
          <a:ahLst/>
          <a:cxnLst/>
          <a:rect l="0" t="0" r="0" b="0"/>
          <a:pathLst>
            <a:path>
              <a:moveTo>
                <a:pt x="1190581" y="0"/>
              </a:moveTo>
              <a:lnTo>
                <a:pt x="1190581" y="206629"/>
              </a:lnTo>
              <a:lnTo>
                <a:pt x="0" y="206629"/>
              </a:lnTo>
              <a:lnTo>
                <a:pt x="0" y="413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C3C31-8D64-4231-B950-41E89890248C}">
      <dsp:nvSpPr>
        <dsp:cNvPr id="0" name=""/>
        <dsp:cNvSpPr/>
      </dsp:nvSpPr>
      <dsp:spPr>
        <a:xfrm>
          <a:off x="403594" y="2384170"/>
          <a:ext cx="295185" cy="230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446"/>
              </a:lnTo>
              <a:lnTo>
                <a:pt x="295185" y="23024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87775-6682-4A72-9BB3-64F3C712E3C8}">
      <dsp:nvSpPr>
        <dsp:cNvPr id="0" name=""/>
        <dsp:cNvSpPr/>
      </dsp:nvSpPr>
      <dsp:spPr>
        <a:xfrm>
          <a:off x="403594" y="2384170"/>
          <a:ext cx="295185" cy="90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235"/>
              </a:lnTo>
              <a:lnTo>
                <a:pt x="295185" y="9052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B7E9D-72E7-4FF0-8837-E467DDFABCF6}">
      <dsp:nvSpPr>
        <dsp:cNvPr id="0" name=""/>
        <dsp:cNvSpPr/>
      </dsp:nvSpPr>
      <dsp:spPr>
        <a:xfrm>
          <a:off x="1190755" y="986958"/>
          <a:ext cx="3571744" cy="413259"/>
        </a:xfrm>
        <a:custGeom>
          <a:avLst/>
          <a:gdLst/>
          <a:ahLst/>
          <a:cxnLst/>
          <a:rect l="0" t="0" r="0" b="0"/>
          <a:pathLst>
            <a:path>
              <a:moveTo>
                <a:pt x="3571744" y="0"/>
              </a:moveTo>
              <a:lnTo>
                <a:pt x="3571744" y="206629"/>
              </a:lnTo>
              <a:lnTo>
                <a:pt x="0" y="206629"/>
              </a:lnTo>
              <a:lnTo>
                <a:pt x="0" y="413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645A0-F6D9-46CF-99CE-E9B7180E659E}">
      <dsp:nvSpPr>
        <dsp:cNvPr id="0" name=""/>
        <dsp:cNvSpPr/>
      </dsp:nvSpPr>
      <dsp:spPr>
        <a:xfrm>
          <a:off x="3778548" y="3007"/>
          <a:ext cx="1967903" cy="983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Consejo Nacional Electoral</a:t>
          </a:r>
          <a:endParaRPr lang="es-EC" sz="2000" kern="1200" dirty="0"/>
        </a:p>
      </dsp:txBody>
      <dsp:txXfrm>
        <a:off x="3778548" y="3007"/>
        <a:ext cx="1967903" cy="983951"/>
      </dsp:txXfrm>
    </dsp:sp>
    <dsp:sp modelId="{BD23E035-E693-4AAE-A947-A7F25DF4380E}">
      <dsp:nvSpPr>
        <dsp:cNvPr id="0" name=""/>
        <dsp:cNvSpPr/>
      </dsp:nvSpPr>
      <dsp:spPr>
        <a:xfrm>
          <a:off x="206804" y="1400218"/>
          <a:ext cx="1967903" cy="983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Dirección Nacional de Logística</a:t>
          </a:r>
          <a:endParaRPr lang="es-EC" sz="2000" kern="1200" dirty="0"/>
        </a:p>
      </dsp:txBody>
      <dsp:txXfrm>
        <a:off x="206804" y="1400218"/>
        <a:ext cx="1967903" cy="983951"/>
      </dsp:txXfrm>
    </dsp:sp>
    <dsp:sp modelId="{CE9204AF-F8F9-4098-B24B-EB095B4EE739}">
      <dsp:nvSpPr>
        <dsp:cNvPr id="0" name=""/>
        <dsp:cNvSpPr/>
      </dsp:nvSpPr>
      <dsp:spPr>
        <a:xfrm>
          <a:off x="698780" y="2797429"/>
          <a:ext cx="3035333" cy="983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Diseño de Papeletas electorales</a:t>
          </a:r>
          <a:endParaRPr lang="es-EC" sz="2000" kern="1200" dirty="0"/>
        </a:p>
      </dsp:txBody>
      <dsp:txXfrm>
        <a:off x="698780" y="2797429"/>
        <a:ext cx="3035333" cy="983951"/>
      </dsp:txXfrm>
    </dsp:sp>
    <dsp:sp modelId="{5CB85A24-1350-4404-8BFF-FC17767E92AE}">
      <dsp:nvSpPr>
        <dsp:cNvPr id="0" name=""/>
        <dsp:cNvSpPr/>
      </dsp:nvSpPr>
      <dsp:spPr>
        <a:xfrm>
          <a:off x="698780" y="4194641"/>
          <a:ext cx="3187727" cy="983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Proyección del presupuesto del material electoral</a:t>
          </a:r>
          <a:endParaRPr lang="es-EC" sz="2000" kern="1200" dirty="0"/>
        </a:p>
      </dsp:txBody>
      <dsp:txXfrm>
        <a:off x="698780" y="4194641"/>
        <a:ext cx="3187727" cy="983951"/>
      </dsp:txXfrm>
    </dsp:sp>
    <dsp:sp modelId="{59A6486E-7EE1-4ECD-B2F1-D0240ABA8E92}">
      <dsp:nvSpPr>
        <dsp:cNvPr id="0" name=""/>
        <dsp:cNvSpPr/>
      </dsp:nvSpPr>
      <dsp:spPr>
        <a:xfrm>
          <a:off x="2587967" y="1400218"/>
          <a:ext cx="1967903" cy="983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Dirección Nacional de TIC</a:t>
          </a:r>
          <a:endParaRPr lang="es-EC" sz="2000" kern="1200" dirty="0"/>
        </a:p>
      </dsp:txBody>
      <dsp:txXfrm>
        <a:off x="2587967" y="1400218"/>
        <a:ext cx="1967903" cy="983951"/>
      </dsp:txXfrm>
    </dsp:sp>
    <dsp:sp modelId="{257CD000-132F-4931-AD46-20FE1AB32DE7}">
      <dsp:nvSpPr>
        <dsp:cNvPr id="0" name=""/>
        <dsp:cNvSpPr/>
      </dsp:nvSpPr>
      <dsp:spPr>
        <a:xfrm>
          <a:off x="4969129" y="1400218"/>
          <a:ext cx="1967903" cy="983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Dirección Nacional de Procesos Electorales</a:t>
          </a:r>
          <a:endParaRPr lang="es-EC" sz="2000" kern="1200" dirty="0"/>
        </a:p>
      </dsp:txBody>
      <dsp:txXfrm>
        <a:off x="4969129" y="1400218"/>
        <a:ext cx="1967903" cy="983951"/>
      </dsp:txXfrm>
    </dsp:sp>
    <dsp:sp modelId="{3B3B6D9B-100E-458B-9492-9B53C626D3A3}">
      <dsp:nvSpPr>
        <dsp:cNvPr id="0" name=""/>
        <dsp:cNvSpPr/>
      </dsp:nvSpPr>
      <dsp:spPr>
        <a:xfrm>
          <a:off x="7350292" y="1400218"/>
          <a:ext cx="1967903" cy="983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Dirección Nacional de Registro Electoral</a:t>
          </a:r>
          <a:endParaRPr lang="es-EC" sz="2000" kern="1200" dirty="0"/>
        </a:p>
      </dsp:txBody>
      <dsp:txXfrm>
        <a:off x="7350292" y="1400218"/>
        <a:ext cx="1967903" cy="983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35DD6-375F-47B0-ABB6-7D3C0CC8407E}" type="datetimeFigureOut">
              <a:rPr lang="es-EC" smtClean="0"/>
              <a:t>04/04/2019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E7561-CD2D-4994-9E04-3A3EFBE9B3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790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4062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56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8551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2076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377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82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192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825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264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281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357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210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7692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7561-CD2D-4994-9E04-3A3EFBE9B3CF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243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6905" y="2676778"/>
            <a:ext cx="1091818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17375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17375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17375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6330" y="1641996"/>
            <a:ext cx="7841897" cy="710213"/>
          </a:xfrm>
        </p:spPr>
        <p:txBody>
          <a:bodyPr lIns="0" tIns="0" rIns="0" bIns="0"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all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slide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1920" y="2248891"/>
            <a:ext cx="12415520" cy="57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0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793740"/>
            <a:ext cx="12192000" cy="1064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814059"/>
            <a:ext cx="12192000" cy="10439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3970" y="1058545"/>
            <a:ext cx="1221994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17375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7172" y="1930717"/>
            <a:ext cx="11717655" cy="2294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4609330"/>
            <a:ext cx="2341959" cy="2248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53478" y="4371326"/>
            <a:ext cx="215688" cy="157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296" y="5819367"/>
            <a:ext cx="215688" cy="161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85911" y="5335349"/>
            <a:ext cx="215569" cy="161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23994" y="4609330"/>
            <a:ext cx="215808" cy="1612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41958" y="4371326"/>
            <a:ext cx="215808" cy="157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91540" y="5496682"/>
            <a:ext cx="208144" cy="1613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51061" y="4571037"/>
            <a:ext cx="7211116" cy="1528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EC" sz="2400" dirty="0" smtClean="0">
                <a:latin typeface="Century Gothic"/>
                <a:cs typeface="Century Gothic"/>
              </a:rPr>
              <a:t>Investigadora: </a:t>
            </a:r>
            <a:r>
              <a:rPr lang="es-EC" sz="2400" dirty="0">
                <a:latin typeface="Century Gothic"/>
                <a:cs typeface="Century Gothic"/>
              </a:rPr>
              <a:t>Ing. </a:t>
            </a:r>
            <a:r>
              <a:rPr lang="es-EC" sz="2400" dirty="0" smtClean="0">
                <a:latin typeface="Century Gothic"/>
                <a:cs typeface="Century Gothic"/>
              </a:rPr>
              <a:t>María Ortuño</a:t>
            </a:r>
            <a:endParaRPr lang="es-EC"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EC" sz="2400" dirty="0" smtClean="0">
                <a:latin typeface="Century Gothic"/>
                <a:cs typeface="Century Gothic"/>
              </a:rPr>
              <a:t>Director: </a:t>
            </a:r>
            <a:r>
              <a:rPr lang="es-ES" sz="2400" dirty="0" smtClean="0">
                <a:latin typeface="Century Gothic"/>
                <a:cs typeface="Century Gothic"/>
              </a:rPr>
              <a:t>Ing. </a:t>
            </a:r>
            <a:r>
              <a:rPr lang="es-ES" sz="2400" dirty="0" err="1" smtClean="0">
                <a:latin typeface="Century Gothic"/>
                <a:cs typeface="Century Gothic"/>
              </a:rPr>
              <a:t>Geovanni</a:t>
            </a:r>
            <a:r>
              <a:rPr lang="es-ES" sz="2400" dirty="0" smtClean="0">
                <a:latin typeface="Century Gothic"/>
                <a:cs typeface="Century Gothic"/>
              </a:rPr>
              <a:t> </a:t>
            </a:r>
            <a:r>
              <a:rPr lang="es-ES" sz="2400" dirty="0" err="1" smtClean="0">
                <a:latin typeface="Century Gothic"/>
                <a:cs typeface="Century Gothic"/>
              </a:rPr>
              <a:t>Ninahualpa</a:t>
            </a:r>
            <a:r>
              <a:rPr lang="es-ES" sz="2400" dirty="0" smtClean="0">
                <a:latin typeface="Century Gothic"/>
                <a:cs typeface="Century Gothic"/>
              </a:rPr>
              <a:t>, </a:t>
            </a:r>
            <a:r>
              <a:rPr lang="es-ES" sz="2400" dirty="0" err="1" smtClean="0">
                <a:latin typeface="Century Gothic"/>
                <a:cs typeface="Century Gothic"/>
              </a:rPr>
              <a:t>Mgtr</a:t>
            </a:r>
            <a:endParaRPr lang="es-EC"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s-EC" sz="2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C" sz="2400" dirty="0" smtClean="0">
                <a:latin typeface="Century Gothic"/>
                <a:cs typeface="Century Gothic"/>
              </a:rPr>
              <a:t>Sangolquí, Noviembre 2018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2271" y="1775593"/>
            <a:ext cx="10723958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s-EC" sz="2000" b="1" dirty="0">
                <a:latin typeface="Century Gothic" panose="020B0502020202020204" pitchFamily="34" charset="0"/>
              </a:rPr>
              <a:t>VICERRECTORADO DE INVESTIGACIÓN, INNOVACIÓN Y TRANSFERENCIA DE TECNOLOGÍA </a:t>
            </a:r>
            <a:endParaRPr lang="es-EC" sz="2000" b="1" dirty="0" smtClean="0">
              <a:latin typeface="Century Gothic" panose="020B0502020202020204" pitchFamily="34" charset="0"/>
            </a:endParaRPr>
          </a:p>
          <a:p>
            <a:pPr algn="ctr"/>
            <a:endParaRPr lang="es-EC" sz="2000" b="1" dirty="0">
              <a:latin typeface="Century Gothic" panose="020B0502020202020204" pitchFamily="34" charset="0"/>
            </a:endParaRPr>
          </a:p>
          <a:p>
            <a:pPr algn="ctr"/>
            <a:r>
              <a:rPr lang="es-EC" sz="2000" b="1" dirty="0">
                <a:latin typeface="Century Gothic" panose="020B0502020202020204" pitchFamily="34" charset="0"/>
              </a:rPr>
              <a:t>CENTRO DE </a:t>
            </a:r>
            <a:r>
              <a:rPr lang="es-EC" sz="2000" b="1" dirty="0" smtClean="0">
                <a:latin typeface="Century Gothic" panose="020B0502020202020204" pitchFamily="34" charset="0"/>
              </a:rPr>
              <a:t>POSGRADOS</a:t>
            </a:r>
          </a:p>
          <a:p>
            <a:pPr algn="ctr"/>
            <a:endParaRPr lang="es-EC" sz="2000" b="1" dirty="0">
              <a:latin typeface="Century Gothic" panose="020B0502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s-E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MODELO </a:t>
            </a:r>
            <a:r>
              <a:rPr lang="es-E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 ANÁLISIS PREDICTIVO PARA EL MEJORAMIENTO PRESUPUESTARIO DE LA PLANIFICACIÓN </a:t>
            </a:r>
            <a:r>
              <a:rPr lang="es-E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LOGÍSTICA </a:t>
            </a:r>
            <a:r>
              <a:rPr lang="es-E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DEL CONSEJO NACIONAL ELECTORAL DEL ECUADOR, BASADO EN EL USO DE </a:t>
            </a:r>
            <a:r>
              <a:rPr lang="es-E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TÉCNICAS </a:t>
            </a:r>
            <a:r>
              <a:rPr lang="es-E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 MINERIA DE DATOS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1028" name="Picture 4" descr="Image result for ESP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28" y="231938"/>
            <a:ext cx="5239843" cy="13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ítulo 4"/>
          <p:cNvSpPr>
            <a:spLocks noGrp="1"/>
          </p:cNvSpPr>
          <p:nvPr>
            <p:ph type="ctrTitle"/>
          </p:nvPr>
        </p:nvSpPr>
        <p:spPr>
          <a:xfrm>
            <a:off x="59964" y="675187"/>
            <a:ext cx="11207147" cy="369332"/>
          </a:xfrm>
        </p:spPr>
        <p:txBody>
          <a:bodyPr/>
          <a:lstStyle/>
          <a:p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 Hipótesis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288388" y="1338153"/>
            <a:ext cx="11658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técnicas de patrones de comportamiento permiten mejorar las predicciones en 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presupuestarios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material electoral que maneja la Dirección Nacional de Logística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C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mage result for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17"/>
          <p:cNvSpPr/>
          <p:nvPr/>
        </p:nvSpPr>
        <p:spPr>
          <a:xfrm>
            <a:off x="0" y="3106421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8"/>
          <p:cNvSpPr/>
          <p:nvPr/>
        </p:nvSpPr>
        <p:spPr>
          <a:xfrm>
            <a:off x="0" y="312420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70453" y="2754868"/>
            <a:ext cx="1120714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 Alcance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4800" y="3456614"/>
            <a:ext cx="11430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Estudio comparativo, entre las diferentes técnicas, herramientas y algoritmos analíticos</a:t>
            </a:r>
            <a:r>
              <a:rPr lang="es-EC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implementados.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un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modelo analítico predictivo</a:t>
            </a:r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Predicción inicial de la proyección presupuestaria.</a:t>
            </a:r>
            <a:endParaRPr lang="es-EC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7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8"/>
          <p:cNvSpPr/>
          <p:nvPr/>
        </p:nvSpPr>
        <p:spPr>
          <a:xfrm>
            <a:off x="1071884" y="3404616"/>
            <a:ext cx="9900916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9"/>
          <p:cNvSpPr/>
          <p:nvPr/>
        </p:nvSpPr>
        <p:spPr>
          <a:xfrm>
            <a:off x="896161" y="1710532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/>
          <p:cNvSpPr/>
          <p:nvPr/>
        </p:nvSpPr>
        <p:spPr>
          <a:xfrm>
            <a:off x="896158" y="2169256"/>
            <a:ext cx="165155" cy="193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896161" y="2588356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2"/>
          <p:cNvSpPr/>
          <p:nvPr/>
        </p:nvSpPr>
        <p:spPr>
          <a:xfrm>
            <a:off x="896161" y="3027268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"/>
          <p:cNvSpPr/>
          <p:nvPr/>
        </p:nvSpPr>
        <p:spPr>
          <a:xfrm>
            <a:off x="896161" y="3466179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"/>
          <p:cNvSpPr txBox="1"/>
          <p:nvPr/>
        </p:nvSpPr>
        <p:spPr>
          <a:xfrm>
            <a:off x="1186479" y="1543295"/>
            <a:ext cx="11615121" cy="40193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05">
              <a:spcBef>
                <a:spcPts val="67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Contexto del Problema</a:t>
            </a:r>
            <a:endParaRPr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Planteamiento del Problema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Objetivos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Hipótesis y Alcance</a:t>
            </a:r>
            <a:endParaRPr lang="es-EC"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Herramientas y algoritmos seleccionados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Arquitectura de Solución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Demostración</a:t>
            </a:r>
            <a:endParaRPr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Resultados Obtenidos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Conclusiones y Recomendaciones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1" name="object 25"/>
          <p:cNvSpPr/>
          <p:nvPr/>
        </p:nvSpPr>
        <p:spPr>
          <a:xfrm>
            <a:off x="896161" y="3905091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6"/>
          <p:cNvSpPr txBox="1">
            <a:spLocks/>
          </p:cNvSpPr>
          <p:nvPr/>
        </p:nvSpPr>
        <p:spPr>
          <a:xfrm>
            <a:off x="896158" y="607157"/>
            <a:ext cx="19421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b="1" u="none" dirty="0">
                <a:solidFill>
                  <a:srgbClr val="17375E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74" name="object 25"/>
          <p:cNvSpPr/>
          <p:nvPr/>
        </p:nvSpPr>
        <p:spPr>
          <a:xfrm>
            <a:off x="891076" y="43586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5"/>
          <p:cNvSpPr/>
          <p:nvPr/>
        </p:nvSpPr>
        <p:spPr>
          <a:xfrm>
            <a:off x="891076" y="48158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4" descr="Image result for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5"/>
          <p:cNvSpPr/>
          <p:nvPr/>
        </p:nvSpPr>
        <p:spPr>
          <a:xfrm>
            <a:off x="891076" y="52730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3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ítulo 4"/>
          <p:cNvSpPr>
            <a:spLocks noGrp="1"/>
          </p:cNvSpPr>
          <p:nvPr>
            <p:ph type="ctrTitle"/>
          </p:nvPr>
        </p:nvSpPr>
        <p:spPr>
          <a:xfrm>
            <a:off x="59964" y="675187"/>
            <a:ext cx="11207147" cy="369332"/>
          </a:xfrm>
        </p:spPr>
        <p:txBody>
          <a:bodyPr/>
          <a:lstStyle/>
          <a:p>
            <a:r>
              <a:rPr lang="es-EC" b="1" u="none" kern="12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 Herramienta analítica seleccionada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8" y="1123949"/>
            <a:ext cx="5791200" cy="57912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572000" y="2514600"/>
            <a:ext cx="533400" cy="533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3872886" y="3011749"/>
            <a:ext cx="533400" cy="533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3257881" y="2667000"/>
            <a:ext cx="533400" cy="533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6412923" y="1168202"/>
            <a:ext cx="5638799" cy="5537398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0363200" y="1981200"/>
            <a:ext cx="533400" cy="533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lipse 11"/>
          <p:cNvSpPr/>
          <p:nvPr/>
        </p:nvSpPr>
        <p:spPr>
          <a:xfrm>
            <a:off x="11209193" y="1679173"/>
            <a:ext cx="533400" cy="533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lipse 12"/>
          <p:cNvSpPr/>
          <p:nvPr/>
        </p:nvSpPr>
        <p:spPr>
          <a:xfrm>
            <a:off x="10363200" y="1447800"/>
            <a:ext cx="533400" cy="533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84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ítulo 4"/>
          <p:cNvSpPr>
            <a:spLocks noGrp="1"/>
          </p:cNvSpPr>
          <p:nvPr>
            <p:ph type="ctrTitle"/>
          </p:nvPr>
        </p:nvSpPr>
        <p:spPr>
          <a:xfrm>
            <a:off x="59964" y="675187"/>
            <a:ext cx="11207147" cy="369332"/>
          </a:xfrm>
        </p:spPr>
        <p:txBody>
          <a:bodyPr/>
          <a:lstStyle/>
          <a:p>
            <a:r>
              <a:rPr lang="es-EC" b="1" u="none" kern="12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 Herramienta analítica seleccionada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4800" y="5209654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Nomenclatura</a:t>
            </a:r>
          </a:p>
          <a:p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SAS Enterprise </a:t>
            </a:r>
            <a:r>
              <a:rPr lang="es-EC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  <a:p>
            <a:r>
              <a:rPr lang="es-EC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RapidMiner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(R)</a:t>
            </a:r>
          </a:p>
          <a:p>
            <a:r>
              <a:rPr lang="es-EC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Knime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(K)</a:t>
            </a:r>
          </a:p>
          <a:p>
            <a:endParaRPr lang="es-EC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62400" y="1197609"/>
            <a:ext cx="1624332" cy="29933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747802637"/>
              </p:ext>
            </p:extLst>
          </p:nvPr>
        </p:nvGraphicFramePr>
        <p:xfrm>
          <a:off x="73819" y="1197610"/>
          <a:ext cx="6022184" cy="337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392" y="685800"/>
            <a:ext cx="650571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ítulo 4"/>
          <p:cNvSpPr>
            <a:spLocks noGrp="1"/>
          </p:cNvSpPr>
          <p:nvPr>
            <p:ph type="ctrTitle"/>
          </p:nvPr>
        </p:nvSpPr>
        <p:spPr>
          <a:xfrm>
            <a:off x="59964" y="675187"/>
            <a:ext cx="11207147" cy="369332"/>
          </a:xfrm>
        </p:spPr>
        <p:txBody>
          <a:bodyPr/>
          <a:lstStyle/>
          <a:p>
            <a:r>
              <a:rPr lang="es-EC" b="1" u="none" kern="12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 Algoritmo seleccionado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782" y="4198639"/>
            <a:ext cx="524138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ctr">
              <a:lnSpc>
                <a:spcPct val="150000"/>
              </a:lnSpc>
              <a:spcAft>
                <a:spcPts val="0"/>
              </a:spcAft>
            </a:pPr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Algoritmos y métodos más utilizados por los científicos de datos.</a:t>
            </a:r>
          </a:p>
          <a:p>
            <a:pPr indent="144145" algn="just">
              <a:lnSpc>
                <a:spcPct val="150000"/>
              </a:lnSpc>
              <a:spcAft>
                <a:spcPts val="0"/>
              </a:spcAft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Estadísticas o Visualización (y varias otras opciones) no son algoritmos, pero se pueden describir mejor como métodos o enfoques.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91931" y="5915293"/>
            <a:ext cx="3408754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44145" algn="ctr">
              <a:lnSpc>
                <a:spcPct val="150000"/>
              </a:lnSpc>
              <a:spcAft>
                <a:spcPts val="0"/>
              </a:spcAft>
            </a:pPr>
            <a:r>
              <a:rPr lang="es-ES" sz="16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(Gregory </a:t>
            </a:r>
            <a:r>
              <a:rPr lang="es-ES" sz="1600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Piatetsky</a:t>
            </a:r>
            <a:r>
              <a:rPr lang="es-ES" sz="16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2016)</a:t>
            </a:r>
            <a:endParaRPr lang="es-EC" sz="1400" i="1" dirty="0">
              <a:solidFill>
                <a:srgbClr val="1F497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0" y="1170939"/>
            <a:ext cx="6526500" cy="3138673"/>
          </a:xfrm>
          <a:prstGeom prst="rect">
            <a:avLst/>
          </a:prstGeom>
        </p:spPr>
      </p:pic>
      <p:pic>
        <p:nvPicPr>
          <p:cNvPr id="12" name="Imagen 11" descr="Los 10 mejores cientÃ­ficos de datos de algoritmos utilizado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21900" r="1657" b="6068"/>
          <a:stretch/>
        </p:blipFill>
        <p:spPr bwMode="auto">
          <a:xfrm>
            <a:off x="0" y="1103167"/>
            <a:ext cx="5486400" cy="3179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342" y="4724400"/>
            <a:ext cx="4893036" cy="17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8"/>
          <p:cNvSpPr/>
          <p:nvPr/>
        </p:nvSpPr>
        <p:spPr>
          <a:xfrm>
            <a:off x="1071884" y="3861816"/>
            <a:ext cx="9900916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9"/>
          <p:cNvSpPr/>
          <p:nvPr/>
        </p:nvSpPr>
        <p:spPr>
          <a:xfrm>
            <a:off x="896161" y="1710532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/>
          <p:cNvSpPr/>
          <p:nvPr/>
        </p:nvSpPr>
        <p:spPr>
          <a:xfrm>
            <a:off x="896158" y="2169256"/>
            <a:ext cx="165155" cy="193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896161" y="2588356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2"/>
          <p:cNvSpPr/>
          <p:nvPr/>
        </p:nvSpPr>
        <p:spPr>
          <a:xfrm>
            <a:off x="896161" y="3027268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"/>
          <p:cNvSpPr/>
          <p:nvPr/>
        </p:nvSpPr>
        <p:spPr>
          <a:xfrm>
            <a:off x="896161" y="3466179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"/>
          <p:cNvSpPr txBox="1"/>
          <p:nvPr/>
        </p:nvSpPr>
        <p:spPr>
          <a:xfrm>
            <a:off x="1186479" y="1543295"/>
            <a:ext cx="11615121" cy="40193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05">
              <a:spcBef>
                <a:spcPts val="67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Contexto del Problema</a:t>
            </a:r>
            <a:endParaRPr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Planteamiento del Problema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Objetivos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Hipótesis y Alcance</a:t>
            </a:r>
            <a:endParaRPr lang="es-EC"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Herramientas y </a:t>
            </a:r>
            <a:r>
              <a:rPr lang="es-EC" sz="2400" b="1" spc="-5" smtClean="0">
                <a:solidFill>
                  <a:srgbClr val="17375E"/>
                </a:solidFill>
                <a:latin typeface="Arial"/>
                <a:cs typeface="Arial"/>
              </a:rPr>
              <a:t>algoritmos seleccionados</a:t>
            </a:r>
            <a:endParaRPr lang="es-EC" sz="2400" b="1" spc="-5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Arquitectura de Solución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Demostración</a:t>
            </a:r>
            <a:endParaRPr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Resultados Obtenidos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Conclusiones y Recomendaciones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1" name="object 25"/>
          <p:cNvSpPr/>
          <p:nvPr/>
        </p:nvSpPr>
        <p:spPr>
          <a:xfrm>
            <a:off x="896161" y="3905091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6"/>
          <p:cNvSpPr txBox="1">
            <a:spLocks/>
          </p:cNvSpPr>
          <p:nvPr/>
        </p:nvSpPr>
        <p:spPr>
          <a:xfrm>
            <a:off x="896158" y="607157"/>
            <a:ext cx="19421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b="1" u="none" dirty="0">
                <a:solidFill>
                  <a:srgbClr val="17375E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74" name="object 25"/>
          <p:cNvSpPr/>
          <p:nvPr/>
        </p:nvSpPr>
        <p:spPr>
          <a:xfrm>
            <a:off x="891076" y="43586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5"/>
          <p:cNvSpPr/>
          <p:nvPr/>
        </p:nvSpPr>
        <p:spPr>
          <a:xfrm>
            <a:off x="891076" y="48158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4" descr="Image result for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5"/>
          <p:cNvSpPr/>
          <p:nvPr/>
        </p:nvSpPr>
        <p:spPr>
          <a:xfrm>
            <a:off x="891076" y="52730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5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ítulo 4"/>
          <p:cNvSpPr>
            <a:spLocks noGrp="1"/>
          </p:cNvSpPr>
          <p:nvPr>
            <p:ph type="ctrTitle"/>
          </p:nvPr>
        </p:nvSpPr>
        <p:spPr>
          <a:xfrm>
            <a:off x="59964" y="675187"/>
            <a:ext cx="11207147" cy="369332"/>
          </a:xfrm>
        </p:spPr>
        <p:txBody>
          <a:bodyPr/>
          <a:lstStyle/>
          <a:p>
            <a:r>
              <a:rPr lang="es-EC" b="1" u="none" kern="12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Arquitectura de Solución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11" name="Picture 4" descr="Image result for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>
          <a:blip r:embed="rId5"/>
          <a:stretch>
            <a:fillRect/>
          </a:stretch>
        </p:blipFill>
        <p:spPr>
          <a:xfrm>
            <a:off x="643255" y="1636793"/>
            <a:ext cx="10896600" cy="38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8"/>
          <p:cNvSpPr/>
          <p:nvPr/>
        </p:nvSpPr>
        <p:spPr>
          <a:xfrm>
            <a:off x="1071884" y="4267200"/>
            <a:ext cx="9900916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9"/>
          <p:cNvSpPr/>
          <p:nvPr/>
        </p:nvSpPr>
        <p:spPr>
          <a:xfrm>
            <a:off x="896161" y="1710532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/>
          <p:cNvSpPr/>
          <p:nvPr/>
        </p:nvSpPr>
        <p:spPr>
          <a:xfrm>
            <a:off x="896158" y="2169256"/>
            <a:ext cx="165155" cy="193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896161" y="2588356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2"/>
          <p:cNvSpPr/>
          <p:nvPr/>
        </p:nvSpPr>
        <p:spPr>
          <a:xfrm>
            <a:off x="896161" y="3027268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"/>
          <p:cNvSpPr/>
          <p:nvPr/>
        </p:nvSpPr>
        <p:spPr>
          <a:xfrm>
            <a:off x="896161" y="3466179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"/>
          <p:cNvSpPr txBox="1"/>
          <p:nvPr/>
        </p:nvSpPr>
        <p:spPr>
          <a:xfrm>
            <a:off x="1186479" y="1543295"/>
            <a:ext cx="11615121" cy="40193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05">
              <a:spcBef>
                <a:spcPts val="67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Contexto del Problema</a:t>
            </a:r>
            <a:endParaRPr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Planteamiento del Problema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Objetivos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Hipótesis y Alcance</a:t>
            </a:r>
            <a:endParaRPr lang="es-EC"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Herramientas y </a:t>
            </a:r>
            <a:r>
              <a:rPr lang="es-EC" sz="2400" b="1" spc="-5" smtClean="0">
                <a:solidFill>
                  <a:srgbClr val="17375E"/>
                </a:solidFill>
                <a:latin typeface="Arial"/>
                <a:cs typeface="Arial"/>
              </a:rPr>
              <a:t>algoritmos seleccionados</a:t>
            </a:r>
            <a:endParaRPr lang="es-EC" sz="2400" b="1" spc="-5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Arquitectura de Solución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Demostración</a:t>
            </a:r>
            <a:endParaRPr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Resultados Obtenidos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Conclusiones y Recomendaciones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1" name="object 25"/>
          <p:cNvSpPr/>
          <p:nvPr/>
        </p:nvSpPr>
        <p:spPr>
          <a:xfrm>
            <a:off x="896161" y="3905091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6"/>
          <p:cNvSpPr txBox="1">
            <a:spLocks/>
          </p:cNvSpPr>
          <p:nvPr/>
        </p:nvSpPr>
        <p:spPr>
          <a:xfrm>
            <a:off x="896158" y="607157"/>
            <a:ext cx="19421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b="1" u="none" dirty="0">
                <a:solidFill>
                  <a:srgbClr val="17375E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74" name="object 25"/>
          <p:cNvSpPr/>
          <p:nvPr/>
        </p:nvSpPr>
        <p:spPr>
          <a:xfrm>
            <a:off x="891076" y="43586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5"/>
          <p:cNvSpPr/>
          <p:nvPr/>
        </p:nvSpPr>
        <p:spPr>
          <a:xfrm>
            <a:off x="891076" y="48158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4" descr="Image result for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5"/>
          <p:cNvSpPr/>
          <p:nvPr/>
        </p:nvSpPr>
        <p:spPr>
          <a:xfrm>
            <a:off x="891076" y="52730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1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8763000" y="196184"/>
            <a:ext cx="1739900" cy="459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Image result for exaso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10" b="34290"/>
          <a:stretch/>
        </p:blipFill>
        <p:spPr bwMode="auto">
          <a:xfrm>
            <a:off x="10676289" y="196184"/>
            <a:ext cx="1142206" cy="4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" y="27542"/>
            <a:ext cx="12183110" cy="6855858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1676400" y="1881803"/>
            <a:ext cx="18288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5400" u="none" dirty="0">
                <a:solidFill>
                  <a:srgbClr val="1F447D"/>
                </a:solidFill>
                <a:latin typeface="Gill Sans Std" pitchFamily="34" charset="0"/>
                <a:ea typeface="ＭＳ Ｐゴシック" charset="-128"/>
                <a:cs typeface="Gill Sans Std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528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8"/>
          <p:cNvSpPr/>
          <p:nvPr/>
        </p:nvSpPr>
        <p:spPr>
          <a:xfrm>
            <a:off x="1071884" y="4700016"/>
            <a:ext cx="9900916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9"/>
          <p:cNvSpPr/>
          <p:nvPr/>
        </p:nvSpPr>
        <p:spPr>
          <a:xfrm>
            <a:off x="896161" y="1710532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/>
          <p:cNvSpPr/>
          <p:nvPr/>
        </p:nvSpPr>
        <p:spPr>
          <a:xfrm>
            <a:off x="896158" y="2169256"/>
            <a:ext cx="165155" cy="193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896161" y="2588356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2"/>
          <p:cNvSpPr/>
          <p:nvPr/>
        </p:nvSpPr>
        <p:spPr>
          <a:xfrm>
            <a:off x="896161" y="3027268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"/>
          <p:cNvSpPr/>
          <p:nvPr/>
        </p:nvSpPr>
        <p:spPr>
          <a:xfrm>
            <a:off x="896161" y="3466179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"/>
          <p:cNvSpPr txBox="1"/>
          <p:nvPr/>
        </p:nvSpPr>
        <p:spPr>
          <a:xfrm>
            <a:off x="1186479" y="1543295"/>
            <a:ext cx="11615121" cy="40193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05">
              <a:spcBef>
                <a:spcPts val="67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Contexto del Problema</a:t>
            </a:r>
            <a:endParaRPr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Planteamiento del Problema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Objetivos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Hipótesis y Alcance</a:t>
            </a:r>
            <a:endParaRPr lang="es-EC"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Herramientas y </a:t>
            </a:r>
            <a:r>
              <a:rPr lang="es-EC" sz="2400" b="1" spc="-5" smtClean="0">
                <a:solidFill>
                  <a:srgbClr val="17375E"/>
                </a:solidFill>
                <a:latin typeface="Arial"/>
                <a:cs typeface="Arial"/>
              </a:rPr>
              <a:t>algoritmos seleccionados</a:t>
            </a:r>
            <a:endParaRPr lang="es-EC" sz="2400" b="1" spc="-5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Arquitectura de Solución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Demostración</a:t>
            </a:r>
            <a:endParaRPr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Resultados Obtenidos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Conclusiones y Recomendaciones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1" name="object 25"/>
          <p:cNvSpPr/>
          <p:nvPr/>
        </p:nvSpPr>
        <p:spPr>
          <a:xfrm>
            <a:off x="896161" y="3905091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6"/>
          <p:cNvSpPr txBox="1">
            <a:spLocks/>
          </p:cNvSpPr>
          <p:nvPr/>
        </p:nvSpPr>
        <p:spPr>
          <a:xfrm>
            <a:off x="896158" y="607157"/>
            <a:ext cx="19421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b="1" u="none" dirty="0">
                <a:solidFill>
                  <a:srgbClr val="17375E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74" name="object 25"/>
          <p:cNvSpPr/>
          <p:nvPr/>
        </p:nvSpPr>
        <p:spPr>
          <a:xfrm>
            <a:off x="891076" y="43586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5"/>
          <p:cNvSpPr/>
          <p:nvPr/>
        </p:nvSpPr>
        <p:spPr>
          <a:xfrm>
            <a:off x="891076" y="48158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4" descr="Image result for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5"/>
          <p:cNvSpPr/>
          <p:nvPr/>
        </p:nvSpPr>
        <p:spPr>
          <a:xfrm>
            <a:off x="891076" y="52730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4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9"/>
          <p:cNvSpPr/>
          <p:nvPr/>
        </p:nvSpPr>
        <p:spPr>
          <a:xfrm>
            <a:off x="896161" y="1710532"/>
            <a:ext cx="175724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/>
          <p:cNvSpPr/>
          <p:nvPr/>
        </p:nvSpPr>
        <p:spPr>
          <a:xfrm>
            <a:off x="896158" y="2169256"/>
            <a:ext cx="165155" cy="193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896161" y="2588356"/>
            <a:ext cx="175724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2"/>
          <p:cNvSpPr/>
          <p:nvPr/>
        </p:nvSpPr>
        <p:spPr>
          <a:xfrm>
            <a:off x="896161" y="3027268"/>
            <a:ext cx="175724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"/>
          <p:cNvSpPr/>
          <p:nvPr/>
        </p:nvSpPr>
        <p:spPr>
          <a:xfrm>
            <a:off x="896161" y="3466179"/>
            <a:ext cx="175724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"/>
          <p:cNvSpPr txBox="1"/>
          <p:nvPr/>
        </p:nvSpPr>
        <p:spPr>
          <a:xfrm>
            <a:off x="1186479" y="1543295"/>
            <a:ext cx="11615121" cy="40193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05">
              <a:spcBef>
                <a:spcPts val="67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Contexto del Problema</a:t>
            </a:r>
            <a:endParaRPr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Planteamiento del Problema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Objetivos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Hipótesis y Alcance</a:t>
            </a:r>
            <a:endParaRPr lang="es-EC"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Herramientas y algoritmos seleccionados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Arquitectura de Solución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Demostración</a:t>
            </a:r>
            <a:endParaRPr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Resultados Obtenidos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Conclusiones y Recomendaciones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1" name="object 25"/>
          <p:cNvSpPr/>
          <p:nvPr/>
        </p:nvSpPr>
        <p:spPr>
          <a:xfrm>
            <a:off x="896161" y="3905091"/>
            <a:ext cx="175724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6"/>
          <p:cNvSpPr txBox="1">
            <a:spLocks/>
          </p:cNvSpPr>
          <p:nvPr/>
        </p:nvSpPr>
        <p:spPr>
          <a:xfrm>
            <a:off x="896158" y="607157"/>
            <a:ext cx="19421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b="1" u="none" dirty="0">
                <a:solidFill>
                  <a:srgbClr val="17375E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74" name="object 25"/>
          <p:cNvSpPr/>
          <p:nvPr/>
        </p:nvSpPr>
        <p:spPr>
          <a:xfrm>
            <a:off x="891076" y="4358640"/>
            <a:ext cx="175724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5"/>
          <p:cNvSpPr/>
          <p:nvPr/>
        </p:nvSpPr>
        <p:spPr>
          <a:xfrm>
            <a:off x="891076" y="4815840"/>
            <a:ext cx="175724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4" descr="Image result for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5"/>
          <p:cNvSpPr/>
          <p:nvPr/>
        </p:nvSpPr>
        <p:spPr>
          <a:xfrm>
            <a:off x="891076" y="5273040"/>
            <a:ext cx="175724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8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ítulo 4"/>
          <p:cNvSpPr>
            <a:spLocks noGrp="1"/>
          </p:cNvSpPr>
          <p:nvPr>
            <p:ph type="ctrTitle"/>
          </p:nvPr>
        </p:nvSpPr>
        <p:spPr>
          <a:xfrm>
            <a:off x="59964" y="675187"/>
            <a:ext cx="11207147" cy="369332"/>
          </a:xfrm>
        </p:spPr>
        <p:txBody>
          <a:bodyPr/>
          <a:lstStyle/>
          <a:p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 Resultados Obtenidos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11" name="Picture 4" descr="Image result for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457200" y="1268447"/>
            <a:ext cx="1120714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C" sz="2000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Evaluación con Knime Analytics Platform </a:t>
            </a:r>
            <a:endParaRPr lang="es-EC" sz="2000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788588" y="4343400"/>
                <a:ext cx="8778475" cy="2780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4414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4414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𝑷𝒓𝒆𝒄𝒊𝒔𝒊</m:t>
                      </m:r>
                      <m:r>
                        <a:rPr lang="es-ES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ó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𝒏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𝒅𝒆𝒍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𝑷𝒓𝒐𝒏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ó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𝒔𝒕𝒊𝒄𝒐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C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s-ES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100%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𝑎𝑏𝑠</m:t>
                              </m:r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𝑣𝑒𝑛𝑡𝑎</m:t>
                                  </m:r>
                                  <m:r>
                                    <a:rPr lang="es-E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𝑟𝑒𝑎𝑙</m:t>
                                  </m:r>
                                  <m:r>
                                    <a:rPr lang="es-E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𝑓𝑜𝑟𝑒𝑐𝑎𝑠𝑡</m:t>
                                  </m:r>
                                </m:e>
                              </m:d>
                              <m:r>
                                <a:rPr lang="es-E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𝑣𝑒𝑛𝑡𝑎</m:t>
                              </m:r>
                              <m:r>
                                <a:rPr lang="es-E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𝑟𝑒𝑎𝑙</m:t>
                              </m:r>
                            </m:den>
                          </m:f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∗100</m:t>
                      </m:r>
                    </m:oMath>
                  </m:oMathPara>
                </a14:m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44145" algn="just">
                  <a:lnSpc>
                    <a:spcPct val="150000"/>
                  </a:lnSpc>
                  <a:spcAft>
                    <a:spcPts val="0"/>
                  </a:spcAft>
                </a:pPr>
                <a:endParaRPr lang="es-ES" b="1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endParaRPr>
              </a:p>
              <a:p>
                <a:pPr indent="14414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𝑷𝒓𝒆𝒄𝒊𝒔𝒊</m:t>
                      </m:r>
                      <m:r>
                        <a:rPr lang="es-ES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ó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𝒏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𝒅𝒆𝒍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𝑷𝒓𝒐𝒏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ó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𝒔𝒕𝒊𝒄𝒐</m:t>
                      </m:r>
                      <m:r>
                        <a:rPr lang="es-E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C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s-ES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s-EC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00%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Error</m:t>
                          </m:r>
                          <m:r>
                            <a:rPr lang="es-E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Absoluto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s-ES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4414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88" y="4343400"/>
                <a:ext cx="8778475" cy="27801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819504"/>
                  </p:ext>
                </p:extLst>
              </p:nvPr>
            </p:nvGraphicFramePr>
            <p:xfrm>
              <a:off x="1219200" y="1905000"/>
              <a:ext cx="9220200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734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678272">
                    <a:tc gridSpan="3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s-EC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678272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Algoritmo</a:t>
                          </a:r>
                          <a:endParaRPr lang="es-EC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Error Absoluto</a:t>
                          </a:r>
                          <a:endParaRPr lang="es-EC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</a:rPr>
                            <a:t>Precisión (%)</a:t>
                          </a:r>
                          <a:endParaRPr lang="es-EC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693328"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Regresión Lineal</a:t>
                          </a:r>
                          <a:endParaRPr lang="es-EC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>
                                    <a:effectLst/>
                                    <a:latin typeface="Cambria Math" panose="02040503050406030204" pitchFamily="18" charset="0"/>
                                  </a:rPr>
                                  <m:t>10,42</m:t>
                                </m:r>
                              </m:oMath>
                            </m:oMathPara>
                          </a14:m>
                          <a:endParaRPr lang="es-EC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>
                                    <a:effectLst/>
                                    <a:latin typeface="Cambria Math" panose="02040503050406030204" pitchFamily="18" charset="0"/>
                                  </a:rPr>
                                  <m:t>𝟖𝟗</m:t>
                                </m:r>
                                <m:r>
                                  <a:rPr lang="es-ES" sz="24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2400">
                                    <a:effectLst/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oMath>
                            </m:oMathPara>
                          </a14:m>
                          <a:endParaRPr lang="es-EC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693328"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Regresión Polinomial</a:t>
                          </a:r>
                          <a:endParaRPr lang="es-EC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>
                                    <a:effectLst/>
                                    <a:latin typeface="Cambria Math" panose="02040503050406030204" pitchFamily="18" charset="0"/>
                                  </a:rPr>
                                  <m:t>12,39</m:t>
                                </m:r>
                              </m:oMath>
                            </m:oMathPara>
                          </a14:m>
                          <a:endParaRPr lang="es-EC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>
                                    <a:effectLst/>
                                    <a:latin typeface="Cambria Math" panose="02040503050406030204" pitchFamily="18" charset="0"/>
                                  </a:rPr>
                                  <m:t>𝟖𝟕</m:t>
                                </m:r>
                                <m:r>
                                  <a:rPr lang="es-ES" sz="24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2400">
                                    <a:effectLst/>
                                    <a:latin typeface="Cambria Math" panose="02040503050406030204" pitchFamily="18" charset="0"/>
                                  </a:rPr>
                                  <m:t>𝟔𝟏</m:t>
                                </m:r>
                              </m:oMath>
                            </m:oMathPara>
                          </a14:m>
                          <a:endParaRPr lang="es-EC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819504"/>
                  </p:ext>
                </p:extLst>
              </p:nvPr>
            </p:nvGraphicFramePr>
            <p:xfrm>
              <a:off x="1219200" y="1905000"/>
              <a:ext cx="9220200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73400"/>
                    <a:gridCol w="3073400"/>
                    <a:gridCol w="3073400"/>
                  </a:tblGrid>
                  <a:tr h="678272">
                    <a:tc gridSpan="3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s-EC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678272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Algoritmo</a:t>
                          </a:r>
                          <a:endParaRPr lang="es-EC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Error Absoluto</a:t>
                          </a:r>
                          <a:endParaRPr lang="es-EC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 dirty="0">
                              <a:effectLst/>
                            </a:rPr>
                            <a:t>Precisión (%)</a:t>
                          </a:r>
                          <a:endParaRPr lang="es-EC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C000"/>
                        </a:solidFill>
                      </a:tcPr>
                    </a:tc>
                  </a:tr>
                  <a:tr h="693328"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Regresión Lineal</a:t>
                          </a:r>
                          <a:endParaRPr lang="es-EC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0">
                          <a:blip r:embed="rId6"/>
                          <a:stretch>
                            <a:fillRect l="-100198" t="-196491" r="-100594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0">
                          <a:blip r:embed="rId6"/>
                          <a:stretch>
                            <a:fillRect l="-200595" t="-196491" r="-794" b="-101754"/>
                          </a:stretch>
                        </a:blipFill>
                      </a:tcPr>
                    </a:tc>
                  </a:tr>
                  <a:tr h="693328"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Regresión Polinomial</a:t>
                          </a:r>
                          <a:endParaRPr lang="es-EC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0">
                          <a:blip r:embed="rId6"/>
                          <a:stretch>
                            <a:fillRect l="-100198" t="-296491" r="-100594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0">
                          <a:blip r:embed="rId6"/>
                          <a:stretch>
                            <a:fillRect l="-200595" t="-296491" r="-794" b="-1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531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8"/>
          <p:cNvSpPr/>
          <p:nvPr/>
        </p:nvSpPr>
        <p:spPr>
          <a:xfrm>
            <a:off x="1071884" y="5157216"/>
            <a:ext cx="9900916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9"/>
          <p:cNvSpPr/>
          <p:nvPr/>
        </p:nvSpPr>
        <p:spPr>
          <a:xfrm>
            <a:off x="896161" y="1710532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/>
          <p:cNvSpPr/>
          <p:nvPr/>
        </p:nvSpPr>
        <p:spPr>
          <a:xfrm>
            <a:off x="896158" y="2169256"/>
            <a:ext cx="165155" cy="193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896161" y="2588356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2"/>
          <p:cNvSpPr/>
          <p:nvPr/>
        </p:nvSpPr>
        <p:spPr>
          <a:xfrm>
            <a:off x="896161" y="3027268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"/>
          <p:cNvSpPr/>
          <p:nvPr/>
        </p:nvSpPr>
        <p:spPr>
          <a:xfrm>
            <a:off x="896161" y="3466179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"/>
          <p:cNvSpPr txBox="1"/>
          <p:nvPr/>
        </p:nvSpPr>
        <p:spPr>
          <a:xfrm>
            <a:off x="1186479" y="1543295"/>
            <a:ext cx="11615121" cy="40193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05">
              <a:spcBef>
                <a:spcPts val="67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Contexto del Problema</a:t>
            </a:r>
            <a:endParaRPr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Planteamiento del Problema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Objetivos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Hipótesis y Alcance</a:t>
            </a:r>
            <a:endParaRPr lang="es-EC"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Herramientas y algoritmos seleccionados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Arquitectura de Solución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Demostración</a:t>
            </a:r>
            <a:endParaRPr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Resultados Obtenidos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Conclusiones y Recomendaciones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1" name="object 25"/>
          <p:cNvSpPr/>
          <p:nvPr/>
        </p:nvSpPr>
        <p:spPr>
          <a:xfrm>
            <a:off x="896161" y="3905091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6"/>
          <p:cNvSpPr txBox="1">
            <a:spLocks/>
          </p:cNvSpPr>
          <p:nvPr/>
        </p:nvSpPr>
        <p:spPr>
          <a:xfrm>
            <a:off x="896158" y="607157"/>
            <a:ext cx="19421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b="1" u="none" dirty="0">
                <a:solidFill>
                  <a:srgbClr val="17375E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74" name="object 25"/>
          <p:cNvSpPr/>
          <p:nvPr/>
        </p:nvSpPr>
        <p:spPr>
          <a:xfrm>
            <a:off x="891076" y="43586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5"/>
          <p:cNvSpPr/>
          <p:nvPr/>
        </p:nvSpPr>
        <p:spPr>
          <a:xfrm>
            <a:off x="891076" y="48158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4" descr="Image result for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5"/>
          <p:cNvSpPr/>
          <p:nvPr/>
        </p:nvSpPr>
        <p:spPr>
          <a:xfrm>
            <a:off x="891076" y="52730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2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ítulo 4"/>
          <p:cNvSpPr>
            <a:spLocks noGrp="1"/>
          </p:cNvSpPr>
          <p:nvPr>
            <p:ph type="ctrTitle"/>
          </p:nvPr>
        </p:nvSpPr>
        <p:spPr>
          <a:xfrm>
            <a:off x="59964" y="675187"/>
            <a:ext cx="11207147" cy="369332"/>
          </a:xfrm>
        </p:spPr>
        <p:txBody>
          <a:bodyPr/>
          <a:lstStyle/>
          <a:p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 Conclusiones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161290" y="917912"/>
            <a:ext cx="118021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concluyó que las técnicas de patrones de comportamiento permiten mejorar las predicciones en los indicadores presupuestarios del material electoral que maneja la Dirección Nacional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Logística.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que con el modelo predictivo del presupuesto se obtuvo un promedio de precisión del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89,58%</a:t>
            </a:r>
            <a:r>
              <a:rPr lang="es-ES" sz="2000" dirty="0" smtClean="0"/>
              <a:t>. 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Knime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Analytics Platform es una herramienta de data quality y analítica avanzada, el cual lidera actualmente el mercado de plataformas de ciencia de datos.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metodología CRISP-DM,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herramienta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Knime Analytics Platform y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Algoritmo de Regresión son los mejores valorados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acuerdo a los criterios de evaluación descritos en el presente trabajo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presente estudio puede ser considerado como un prototipo modelo considerando factores propios de nuestra realidad, que pueden servir de base para el análisis en otras entidades del sector p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úblico.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C" sz="20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4" descr="Image result for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ítulo 4"/>
          <p:cNvSpPr>
            <a:spLocks noGrp="1"/>
          </p:cNvSpPr>
          <p:nvPr>
            <p:ph type="ctrTitle"/>
          </p:nvPr>
        </p:nvSpPr>
        <p:spPr>
          <a:xfrm>
            <a:off x="59964" y="675187"/>
            <a:ext cx="11207147" cy="369332"/>
          </a:xfrm>
        </p:spPr>
        <p:txBody>
          <a:bodyPr/>
          <a:lstStyle/>
          <a:p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 Recomendaciones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161290" y="1434167"/>
            <a:ext cx="1180211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recomienda al Consejo Nacional Electoral la implantación de una base de datos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analítica.</a:t>
            </a:r>
            <a:endParaRPr lang="es-EC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modelo analítico propuesto en el presente trabajo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debería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ser utilizado e implementado en producción debido a que automatizará y optimizará los procesos de toma de decisiones.</a:t>
            </a:r>
            <a:endParaRPr lang="es-EC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100" dirty="0">
                <a:latin typeface="Arial" panose="020B0604020202020204" pitchFamily="34" charset="0"/>
                <a:cs typeface="Arial" panose="020B0604020202020204" pitchFamily="34" charset="0"/>
              </a:rPr>
              <a:t>Al momento de definir la frecuencia del pronóstico de la </a:t>
            </a:r>
            <a:r>
              <a:rPr lang="es-EC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proyección presupuestaria </a:t>
            </a:r>
            <a:r>
              <a:rPr lang="es-EC" sz="2100" dirty="0">
                <a:latin typeface="Arial" panose="020B0604020202020204" pitchFamily="34" charset="0"/>
                <a:cs typeface="Arial" panose="020B0604020202020204" pitchFamily="34" charset="0"/>
              </a:rPr>
              <a:t>se debe tener en cuenta que el error es mayor para las previsiones de largo </a:t>
            </a:r>
            <a:r>
              <a:rPr lang="es-EC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plazo.</a:t>
            </a:r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mage result for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none" dirty="0" smtClean="0"/>
              <a:t>Gracias</a:t>
            </a:r>
            <a:endParaRPr lang="es-EC" sz="3600" u="none" dirty="0"/>
          </a:p>
        </p:txBody>
      </p:sp>
    </p:spTree>
    <p:extLst>
      <p:ext uri="{BB962C8B-B14F-4D97-AF65-F5344CB8AC3E}">
        <p14:creationId xmlns:p14="http://schemas.microsoft.com/office/powerpoint/2010/main" val="1803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8"/>
          <p:cNvSpPr/>
          <p:nvPr/>
        </p:nvSpPr>
        <p:spPr>
          <a:xfrm>
            <a:off x="1071884" y="1652016"/>
            <a:ext cx="9900916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9"/>
          <p:cNvSpPr/>
          <p:nvPr/>
        </p:nvSpPr>
        <p:spPr>
          <a:xfrm>
            <a:off x="896161" y="1710532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/>
          <p:cNvSpPr/>
          <p:nvPr/>
        </p:nvSpPr>
        <p:spPr>
          <a:xfrm>
            <a:off x="896158" y="2169256"/>
            <a:ext cx="165155" cy="193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896161" y="2588356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2"/>
          <p:cNvSpPr/>
          <p:nvPr/>
        </p:nvSpPr>
        <p:spPr>
          <a:xfrm>
            <a:off x="896161" y="3027268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"/>
          <p:cNvSpPr/>
          <p:nvPr/>
        </p:nvSpPr>
        <p:spPr>
          <a:xfrm>
            <a:off x="896161" y="3466179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"/>
          <p:cNvSpPr txBox="1"/>
          <p:nvPr/>
        </p:nvSpPr>
        <p:spPr>
          <a:xfrm>
            <a:off x="1186479" y="1543295"/>
            <a:ext cx="11615121" cy="40193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05">
              <a:spcBef>
                <a:spcPts val="67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Contexto del Problema</a:t>
            </a:r>
            <a:endParaRPr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Planteamiento del Problema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Objetivos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Hipótesis y Alcance</a:t>
            </a:r>
            <a:endParaRPr lang="es-EC"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Herramientas y algoritmos seleccionados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Arquitectura de Solución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Demostración</a:t>
            </a:r>
            <a:endParaRPr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Resultados Obtenidos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Conclusiones y Recomendaciones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1" name="object 25"/>
          <p:cNvSpPr/>
          <p:nvPr/>
        </p:nvSpPr>
        <p:spPr>
          <a:xfrm>
            <a:off x="896161" y="3905091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6"/>
          <p:cNvSpPr txBox="1">
            <a:spLocks/>
          </p:cNvSpPr>
          <p:nvPr/>
        </p:nvSpPr>
        <p:spPr>
          <a:xfrm>
            <a:off x="896158" y="607157"/>
            <a:ext cx="19421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b="1" u="none" dirty="0">
                <a:solidFill>
                  <a:srgbClr val="17375E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74" name="object 25"/>
          <p:cNvSpPr/>
          <p:nvPr/>
        </p:nvSpPr>
        <p:spPr>
          <a:xfrm>
            <a:off x="891076" y="43586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5"/>
          <p:cNvSpPr/>
          <p:nvPr/>
        </p:nvSpPr>
        <p:spPr>
          <a:xfrm>
            <a:off x="891076" y="48158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4" descr="Image result for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5"/>
          <p:cNvSpPr/>
          <p:nvPr/>
        </p:nvSpPr>
        <p:spPr>
          <a:xfrm>
            <a:off x="891076" y="52730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5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ítulo 4"/>
          <p:cNvSpPr>
            <a:spLocks noGrp="1"/>
          </p:cNvSpPr>
          <p:nvPr>
            <p:ph type="ctrTitle"/>
          </p:nvPr>
        </p:nvSpPr>
        <p:spPr>
          <a:xfrm>
            <a:off x="59964" y="675187"/>
            <a:ext cx="11207147" cy="369332"/>
          </a:xfrm>
        </p:spPr>
        <p:txBody>
          <a:bodyPr/>
          <a:lstStyle/>
          <a:p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 Contexto del Problema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11" name="Picture 4" descr="Image result for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7553857"/>
              </p:ext>
            </p:extLst>
          </p:nvPr>
        </p:nvGraphicFramePr>
        <p:xfrm>
          <a:off x="1329055" y="1568139"/>
          <a:ext cx="9525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614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8"/>
          <p:cNvSpPr/>
          <p:nvPr/>
        </p:nvSpPr>
        <p:spPr>
          <a:xfrm>
            <a:off x="1071884" y="2033016"/>
            <a:ext cx="9900916" cy="405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9"/>
          <p:cNvSpPr/>
          <p:nvPr/>
        </p:nvSpPr>
        <p:spPr>
          <a:xfrm>
            <a:off x="896161" y="1710532"/>
            <a:ext cx="175724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/>
          <p:cNvSpPr/>
          <p:nvPr/>
        </p:nvSpPr>
        <p:spPr>
          <a:xfrm>
            <a:off x="896158" y="2169256"/>
            <a:ext cx="165155" cy="193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896161" y="2588356"/>
            <a:ext cx="175724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2"/>
          <p:cNvSpPr/>
          <p:nvPr/>
        </p:nvSpPr>
        <p:spPr>
          <a:xfrm>
            <a:off x="896161" y="3027268"/>
            <a:ext cx="175724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"/>
          <p:cNvSpPr/>
          <p:nvPr/>
        </p:nvSpPr>
        <p:spPr>
          <a:xfrm>
            <a:off x="896161" y="3466179"/>
            <a:ext cx="175724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"/>
          <p:cNvSpPr txBox="1"/>
          <p:nvPr/>
        </p:nvSpPr>
        <p:spPr>
          <a:xfrm>
            <a:off x="1186479" y="1543295"/>
            <a:ext cx="11615121" cy="40193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05">
              <a:spcBef>
                <a:spcPts val="67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Contexto del Problema</a:t>
            </a:r>
            <a:endParaRPr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Planteamiento del Problema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Objetivos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Hipótesis y Alcance</a:t>
            </a:r>
            <a:endParaRPr lang="es-EC"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Herramientas y algoritmos seleccionados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Arquitectura de Solución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Demostración</a:t>
            </a:r>
            <a:endParaRPr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Resultados Obtenidos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Conclusiones y Recomendaciones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1" name="object 25"/>
          <p:cNvSpPr/>
          <p:nvPr/>
        </p:nvSpPr>
        <p:spPr>
          <a:xfrm>
            <a:off x="896161" y="3905091"/>
            <a:ext cx="175724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6"/>
          <p:cNvSpPr txBox="1">
            <a:spLocks/>
          </p:cNvSpPr>
          <p:nvPr/>
        </p:nvSpPr>
        <p:spPr>
          <a:xfrm>
            <a:off x="896158" y="607157"/>
            <a:ext cx="19421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b="1" u="none" dirty="0">
                <a:solidFill>
                  <a:srgbClr val="17375E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74" name="object 25"/>
          <p:cNvSpPr/>
          <p:nvPr/>
        </p:nvSpPr>
        <p:spPr>
          <a:xfrm>
            <a:off x="891076" y="4358640"/>
            <a:ext cx="175724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5"/>
          <p:cNvSpPr/>
          <p:nvPr/>
        </p:nvSpPr>
        <p:spPr>
          <a:xfrm>
            <a:off x="891076" y="4815840"/>
            <a:ext cx="175724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4" descr="Image result for ESP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5"/>
          <p:cNvSpPr/>
          <p:nvPr/>
        </p:nvSpPr>
        <p:spPr>
          <a:xfrm>
            <a:off x="891076" y="5273040"/>
            <a:ext cx="175724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4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4" descr="Image result for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/>
          <p:cNvSpPr txBox="1">
            <a:spLocks/>
          </p:cNvSpPr>
          <p:nvPr/>
        </p:nvSpPr>
        <p:spPr>
          <a:xfrm>
            <a:off x="59964" y="675187"/>
            <a:ext cx="1120714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EC" b="1" u="none" kern="1200" smtClean="0">
                <a:solidFill>
                  <a:srgbClr val="17375E"/>
                </a:solidFill>
                <a:latin typeface="Arial"/>
                <a:cs typeface="Arial"/>
              </a:rPr>
              <a:t> Planteamiento del Problema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24" name="Imagen 23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800" y="1251921"/>
            <a:ext cx="944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8"/>
          <p:cNvSpPr/>
          <p:nvPr/>
        </p:nvSpPr>
        <p:spPr>
          <a:xfrm>
            <a:off x="1071884" y="2490216"/>
            <a:ext cx="9900916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9"/>
          <p:cNvSpPr/>
          <p:nvPr/>
        </p:nvSpPr>
        <p:spPr>
          <a:xfrm>
            <a:off x="896161" y="1710532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/>
          <p:cNvSpPr/>
          <p:nvPr/>
        </p:nvSpPr>
        <p:spPr>
          <a:xfrm>
            <a:off x="896158" y="2169256"/>
            <a:ext cx="165155" cy="193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896161" y="2588356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2"/>
          <p:cNvSpPr/>
          <p:nvPr/>
        </p:nvSpPr>
        <p:spPr>
          <a:xfrm>
            <a:off x="896161" y="3027268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"/>
          <p:cNvSpPr/>
          <p:nvPr/>
        </p:nvSpPr>
        <p:spPr>
          <a:xfrm>
            <a:off x="896161" y="3466179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"/>
          <p:cNvSpPr txBox="1"/>
          <p:nvPr/>
        </p:nvSpPr>
        <p:spPr>
          <a:xfrm>
            <a:off x="1186479" y="1543295"/>
            <a:ext cx="11615121" cy="40193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05">
              <a:spcBef>
                <a:spcPts val="67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Contexto del Problema</a:t>
            </a:r>
            <a:endParaRPr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Planteamiento del Problema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Objetivos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Hipótesis y Alcance</a:t>
            </a:r>
            <a:endParaRPr lang="es-EC"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Herramientas y algoritmos seleccionados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Arquitectura de Solución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Demostración</a:t>
            </a:r>
            <a:endParaRPr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Resultados Obtenidos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Conclusiones y Recomendaciones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1" name="object 25"/>
          <p:cNvSpPr/>
          <p:nvPr/>
        </p:nvSpPr>
        <p:spPr>
          <a:xfrm>
            <a:off x="896161" y="3905091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6"/>
          <p:cNvSpPr txBox="1">
            <a:spLocks/>
          </p:cNvSpPr>
          <p:nvPr/>
        </p:nvSpPr>
        <p:spPr>
          <a:xfrm>
            <a:off x="896158" y="607157"/>
            <a:ext cx="19421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b="1" u="none" dirty="0">
                <a:solidFill>
                  <a:srgbClr val="17375E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74" name="object 25"/>
          <p:cNvSpPr/>
          <p:nvPr/>
        </p:nvSpPr>
        <p:spPr>
          <a:xfrm>
            <a:off x="891076" y="43586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5"/>
          <p:cNvSpPr/>
          <p:nvPr/>
        </p:nvSpPr>
        <p:spPr>
          <a:xfrm>
            <a:off x="891076" y="48158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4" descr="Image result for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5"/>
          <p:cNvSpPr/>
          <p:nvPr/>
        </p:nvSpPr>
        <p:spPr>
          <a:xfrm>
            <a:off x="891076" y="52730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1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ítulo 4"/>
          <p:cNvSpPr>
            <a:spLocks noGrp="1"/>
          </p:cNvSpPr>
          <p:nvPr>
            <p:ph type="ctrTitle"/>
          </p:nvPr>
        </p:nvSpPr>
        <p:spPr>
          <a:xfrm>
            <a:off x="59964" y="675187"/>
            <a:ext cx="11207147" cy="369332"/>
          </a:xfrm>
        </p:spPr>
        <p:txBody>
          <a:bodyPr/>
          <a:lstStyle/>
          <a:p>
            <a:r>
              <a:rPr lang="es-EC" b="1" u="none" kern="1200" dirty="0" smtClean="0">
                <a:solidFill>
                  <a:srgbClr val="17375E"/>
                </a:solidFill>
                <a:latin typeface="Arial"/>
                <a:cs typeface="Arial"/>
              </a:rPr>
              <a:t> Objetivos</a:t>
            </a:r>
            <a:endParaRPr lang="es-EC" b="1" u="none" kern="1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228600" y="1365171"/>
            <a:ext cx="11582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Realizar una revisión de literatura para determinar las herramientas, técnicas predictivas y modelos analíticos más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utilizados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de minería de datos en el sector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financiero</a:t>
            </a:r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EC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Construir un modelo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analítico predictivo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para la proyección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presupuesto, a través del uso de técnicas de minería de datos.</a:t>
            </a:r>
            <a:endParaRPr lang="es-EC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es-EC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Validar el modelo predictivo del presupuesto, a través del uso de técnicas de validación implementadas en minería de datos, para determinar el nivel de confianza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del mismo.</a:t>
            </a:r>
            <a:endParaRPr lang="es-EC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C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4" descr="Image result for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8"/>
          <p:cNvSpPr/>
          <p:nvPr/>
        </p:nvSpPr>
        <p:spPr>
          <a:xfrm>
            <a:off x="1071884" y="2947416"/>
            <a:ext cx="9900916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76960"/>
            <a:ext cx="12192000" cy="9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03630"/>
            <a:ext cx="12183110" cy="0"/>
          </a:xfrm>
          <a:custGeom>
            <a:avLst/>
            <a:gdLst/>
            <a:ahLst/>
            <a:cxnLst/>
            <a:rect l="l" t="t" r="r" b="b"/>
            <a:pathLst>
              <a:path w="12183110">
                <a:moveTo>
                  <a:pt x="0" y="0"/>
                </a:moveTo>
                <a:lnTo>
                  <a:pt x="12183110" y="0"/>
                </a:lnTo>
              </a:path>
            </a:pathLst>
          </a:custGeom>
          <a:ln w="762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9"/>
          <p:cNvSpPr/>
          <p:nvPr/>
        </p:nvSpPr>
        <p:spPr>
          <a:xfrm>
            <a:off x="896161" y="1710532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/>
          <p:cNvSpPr/>
          <p:nvPr/>
        </p:nvSpPr>
        <p:spPr>
          <a:xfrm>
            <a:off x="896158" y="2169256"/>
            <a:ext cx="165155" cy="193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896161" y="2588356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2"/>
          <p:cNvSpPr/>
          <p:nvPr/>
        </p:nvSpPr>
        <p:spPr>
          <a:xfrm>
            <a:off x="896161" y="3027268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"/>
          <p:cNvSpPr/>
          <p:nvPr/>
        </p:nvSpPr>
        <p:spPr>
          <a:xfrm>
            <a:off x="896161" y="3466179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"/>
          <p:cNvSpPr txBox="1"/>
          <p:nvPr/>
        </p:nvSpPr>
        <p:spPr>
          <a:xfrm>
            <a:off x="1186479" y="1543295"/>
            <a:ext cx="11615121" cy="40193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05">
              <a:spcBef>
                <a:spcPts val="67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Contexto del Problema</a:t>
            </a:r>
            <a:endParaRPr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Planteamiento del Problema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Objetivos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Hipótesis y Alcance</a:t>
            </a:r>
            <a:endParaRPr lang="es-EC" sz="2400" dirty="0">
              <a:latin typeface="Arial"/>
              <a:cs typeface="Arial"/>
            </a:endParaRP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Herramientas y algoritmos seleccionados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Arquitectura de Solución</a:t>
            </a:r>
          </a:p>
          <a:p>
            <a:pPr marL="52705">
              <a:spcBef>
                <a:spcPts val="580"/>
              </a:spcBef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Demostración</a:t>
            </a:r>
            <a:endParaRPr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Resultados Obtenidos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  <a:p>
            <a:pPr marL="52705" marR="5957570">
              <a:lnSpc>
                <a:spcPct val="120000"/>
              </a:lnSpc>
            </a:pPr>
            <a:r>
              <a:rPr lang="es-EC" sz="2400" b="1" spc="-5" dirty="0" smtClean="0">
                <a:solidFill>
                  <a:srgbClr val="17375E"/>
                </a:solidFill>
                <a:latin typeface="Arial"/>
                <a:cs typeface="Arial"/>
              </a:rPr>
              <a:t>Conclusiones y Recomendaciones</a:t>
            </a:r>
            <a:endParaRPr lang="es-EC" sz="2400" b="1" spc="-5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1" name="object 25"/>
          <p:cNvSpPr/>
          <p:nvPr/>
        </p:nvSpPr>
        <p:spPr>
          <a:xfrm>
            <a:off x="896161" y="3905091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6"/>
          <p:cNvSpPr txBox="1">
            <a:spLocks/>
          </p:cNvSpPr>
          <p:nvPr/>
        </p:nvSpPr>
        <p:spPr>
          <a:xfrm>
            <a:off x="896158" y="607157"/>
            <a:ext cx="19421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 u="sng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C" b="1" u="none" dirty="0">
                <a:solidFill>
                  <a:srgbClr val="17375E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74" name="object 25"/>
          <p:cNvSpPr/>
          <p:nvPr/>
        </p:nvSpPr>
        <p:spPr>
          <a:xfrm>
            <a:off x="891076" y="43586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5"/>
          <p:cNvSpPr/>
          <p:nvPr/>
        </p:nvSpPr>
        <p:spPr>
          <a:xfrm>
            <a:off x="891076" y="48158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4" descr="Image result for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5" y="165422"/>
            <a:ext cx="3215876" cy="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5"/>
          <p:cNvSpPr/>
          <p:nvPr/>
        </p:nvSpPr>
        <p:spPr>
          <a:xfrm>
            <a:off x="891076" y="5273040"/>
            <a:ext cx="175724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5123</TotalTime>
  <Words>762</Words>
  <Application>Microsoft Office PowerPoint</Application>
  <PresentationFormat>Panorámica</PresentationFormat>
  <Paragraphs>189</Paragraphs>
  <Slides>24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Century Gothic</vt:lpstr>
      <vt:lpstr>Gill Sans Std</vt:lpstr>
      <vt:lpstr>Times New Roman</vt:lpstr>
      <vt:lpstr>Office Theme</vt:lpstr>
      <vt:lpstr>Presentación de PowerPoint</vt:lpstr>
      <vt:lpstr>Presentación de PowerPoint</vt:lpstr>
      <vt:lpstr>Presentación de PowerPoint</vt:lpstr>
      <vt:lpstr> Contexto del Problema</vt:lpstr>
      <vt:lpstr>Presentación de PowerPoint</vt:lpstr>
      <vt:lpstr>Presentación de PowerPoint</vt:lpstr>
      <vt:lpstr>Presentación de PowerPoint</vt:lpstr>
      <vt:lpstr> Objetivos</vt:lpstr>
      <vt:lpstr>Presentación de PowerPoint</vt:lpstr>
      <vt:lpstr> Hipótesis</vt:lpstr>
      <vt:lpstr>Presentación de PowerPoint</vt:lpstr>
      <vt:lpstr>  Herramienta analítica seleccionada</vt:lpstr>
      <vt:lpstr>  Herramienta analítica seleccionada</vt:lpstr>
      <vt:lpstr>  Algoritmo seleccionado</vt:lpstr>
      <vt:lpstr>Presentación de PowerPoint</vt:lpstr>
      <vt:lpstr> Arquitectura de Solución</vt:lpstr>
      <vt:lpstr>Presentación de PowerPoint</vt:lpstr>
      <vt:lpstr>Presentación de PowerPoint</vt:lpstr>
      <vt:lpstr>Presentación de PowerPoint</vt:lpstr>
      <vt:lpstr> Resultados Obtenidos</vt:lpstr>
      <vt:lpstr>Presentación de PowerPoint</vt:lpstr>
      <vt:lpstr> Conclusiones</vt:lpstr>
      <vt:lpstr> Recomendaciones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Joshua Power;Hugo Vera</dc:creator>
  <cp:lastModifiedBy>mariaortuno</cp:lastModifiedBy>
  <cp:revision>528</cp:revision>
  <dcterms:created xsi:type="dcterms:W3CDTF">2017-10-04T02:54:19Z</dcterms:created>
  <dcterms:modified xsi:type="dcterms:W3CDTF">2019-04-04T15:39:14Z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2017-10-04T00:00:00Z</vt:filetime>
  </property>
</Properties>
</file>